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22"/>
  </p:notesMasterIdLst>
  <p:handoutMasterIdLst>
    <p:handoutMasterId r:id="rId23"/>
  </p:handoutMasterIdLst>
  <p:sldIdLst>
    <p:sldId id="292" r:id="rId2"/>
    <p:sldId id="313" r:id="rId3"/>
    <p:sldId id="280" r:id="rId4"/>
    <p:sldId id="317" r:id="rId5"/>
    <p:sldId id="297" r:id="rId6"/>
    <p:sldId id="302" r:id="rId7"/>
    <p:sldId id="287" r:id="rId8"/>
    <p:sldId id="290" r:id="rId9"/>
    <p:sldId id="295" r:id="rId10"/>
    <p:sldId id="299" r:id="rId11"/>
    <p:sldId id="300" r:id="rId12"/>
    <p:sldId id="303" r:id="rId13"/>
    <p:sldId id="304" r:id="rId14"/>
    <p:sldId id="305" r:id="rId15"/>
    <p:sldId id="306" r:id="rId16"/>
    <p:sldId id="307" r:id="rId17"/>
    <p:sldId id="308" r:id="rId18"/>
    <p:sldId id="322" r:id="rId19"/>
    <p:sldId id="323" r:id="rId20"/>
    <p:sldId id="309" r:id="rId21"/>
  </p:sldIdLst>
  <p:sldSz cx="9144000" cy="6858000" type="screen4x3"/>
  <p:notesSz cx="6797675" cy="9928225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33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33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33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33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33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33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33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33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33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B4"/>
    <a:srgbClr val="006EAA"/>
    <a:srgbClr val="006FB9"/>
    <a:srgbClr val="0064B3"/>
    <a:srgbClr val="005CA9"/>
    <a:srgbClr val="325CB0"/>
    <a:srgbClr val="346EAE"/>
    <a:srgbClr val="6F9ED4"/>
    <a:srgbClr val="AEC4E3"/>
    <a:srgbClr val="005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85159" autoAdjust="0"/>
  </p:normalViewPr>
  <p:slideViewPr>
    <p:cSldViewPr snapToGrid="0">
      <p:cViewPr>
        <p:scale>
          <a:sx n="120" d="100"/>
          <a:sy n="120" d="100"/>
        </p:scale>
        <p:origin x="-1536" y="-342"/>
      </p:cViewPr>
      <p:guideLst>
        <p:guide orient="horz" pos="2160"/>
        <p:guide orient="horz" pos="3970"/>
        <p:guide orient="horz"/>
        <p:guide orient="horz" pos="1169"/>
        <p:guide orient="horz" pos="2400"/>
        <p:guide orient="horz" pos="1517"/>
        <p:guide pos="2874"/>
        <p:guide pos="5421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notesViewPr>
    <p:cSldViewPr snapToGrid="0">
      <p:cViewPr varScale="1">
        <p:scale>
          <a:sx n="91" d="100"/>
          <a:sy n="91" d="100"/>
        </p:scale>
        <p:origin x="-3738" y="-114"/>
      </p:cViewPr>
      <p:guideLst>
        <p:guide orient="horz" pos="3126"/>
        <p:guide pos="2141"/>
      </p:guideLst>
    </p:cSldViewPr>
  </p:notesViewPr>
  <p:gridSpacing cx="41405" cy="41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7202A40-4C0B-4ADF-BA15-72E80C158A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841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1C6BAD-B411-4684-A37B-792DADA7164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201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6BAD-B411-4684-A37B-792DADA71646}" type="slidenum">
              <a:rPr lang="de-CH" smtClean="0"/>
              <a:pPr>
                <a:defRPr/>
              </a:pPr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764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C6BAD-B411-4684-A37B-792DADA71646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8132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-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Y:\CS\Mar_Com\restricted\Präsentationen\P0038 PPTX Template\Quellen\28-150B_XX02_IA-3D_Imagenanzeige_Maschinen_no-products_PS4-2012-01-19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2743"/>
          <a:stretch/>
        </p:blipFill>
        <p:spPr bwMode="auto">
          <a:xfrm>
            <a:off x="1588" y="0"/>
            <a:ext cx="9142412" cy="474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5"/>
          <p:cNvSpPr>
            <a:spLocks noChangeArrowheads="1"/>
          </p:cNvSpPr>
          <p:nvPr userDrawn="1"/>
        </p:nvSpPr>
        <p:spPr bwMode="auto">
          <a:xfrm>
            <a:off x="1588" y="4300498"/>
            <a:ext cx="9140825" cy="2557502"/>
          </a:xfrm>
          <a:prstGeom prst="rect">
            <a:avLst/>
          </a:prstGeom>
          <a:solidFill>
            <a:schemeClr val="bg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8" name="Freeform 24"/>
          <p:cNvSpPr>
            <a:spLocks/>
          </p:cNvSpPr>
          <p:nvPr userDrawn="1"/>
        </p:nvSpPr>
        <p:spPr bwMode="auto">
          <a:xfrm>
            <a:off x="1588" y="3843298"/>
            <a:ext cx="9140825" cy="457200"/>
          </a:xfrm>
          <a:custGeom>
            <a:avLst/>
            <a:gdLst/>
            <a:ahLst/>
            <a:cxnLst>
              <a:cxn ang="0">
                <a:pos x="0" y="314"/>
              </a:cxn>
              <a:cxn ang="0">
                <a:pos x="2879" y="0"/>
              </a:cxn>
              <a:cxn ang="0">
                <a:pos x="5758" y="314"/>
              </a:cxn>
            </a:cxnLst>
            <a:rect l="0" t="0" r="r" b="b"/>
            <a:pathLst>
              <a:path w="5758" h="314">
                <a:moveTo>
                  <a:pt x="0" y="314"/>
                </a:moveTo>
                <a:cubicBezTo>
                  <a:pt x="959" y="157"/>
                  <a:pt x="1919" y="0"/>
                  <a:pt x="2879" y="0"/>
                </a:cubicBezTo>
                <a:cubicBezTo>
                  <a:pt x="3839" y="0"/>
                  <a:pt x="4798" y="157"/>
                  <a:pt x="5758" y="314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31" name="Picture 7" descr="Y:\CS\Mar_Com\restricted\Präsentationen\P0038 PPTX Template\Quellen\Logo_SB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683" y="5977243"/>
            <a:ext cx="1475056" cy="53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2121" y="5999902"/>
            <a:ext cx="4742940" cy="607933"/>
          </a:xfrm>
        </p:spPr>
        <p:txBody>
          <a:bodyPr anchor="b"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auto">
              <a:lnSpc>
                <a:spcPts val="1800"/>
              </a:lnSpc>
              <a:spcAft>
                <a:spcPts val="0"/>
              </a:spcAft>
            </a:pPr>
            <a:r>
              <a:rPr lang="en-US" dirty="0" smtClean="0"/>
              <a:t>Presenter’s name, Date of presentation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92121" y="4382015"/>
            <a:ext cx="5874170" cy="1483983"/>
          </a:xfrm>
        </p:spPr>
        <p:txBody>
          <a:bodyPr anchor="b">
            <a:noAutofit/>
          </a:bodyPr>
          <a:lstStyle>
            <a:lvl1pPr>
              <a:defRPr sz="2800">
                <a:solidFill>
                  <a:srgbClr val="005AA9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Title of presentation 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will go here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- three line maximum</a:t>
            </a:r>
          </a:p>
        </p:txBody>
      </p:sp>
    </p:spTree>
    <p:extLst>
      <p:ext uri="{BB962C8B-B14F-4D97-AF65-F5344CB8AC3E}">
        <p14:creationId xmlns:p14="http://schemas.microsoft.com/office/powerpoint/2010/main" val="1748374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10" name="Textplatzhalter 2"/>
          <p:cNvSpPr>
            <a:spLocks noGrp="1"/>
          </p:cNvSpPr>
          <p:nvPr>
            <p:ph idx="1"/>
          </p:nvPr>
        </p:nvSpPr>
        <p:spPr>
          <a:xfrm>
            <a:off x="446284" y="850766"/>
            <a:ext cx="8424000" cy="544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001706" y="6614431"/>
            <a:ext cx="6877961" cy="252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Saia Burgess Controls | www.saia-pcd.com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689361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284" y="67711"/>
            <a:ext cx="8424000" cy="41326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0" name="Textplatzhalter 2"/>
          <p:cNvSpPr>
            <a:spLocks noGrp="1"/>
          </p:cNvSpPr>
          <p:nvPr>
            <p:ph idx="1"/>
          </p:nvPr>
        </p:nvSpPr>
        <p:spPr>
          <a:xfrm>
            <a:off x="446285" y="853568"/>
            <a:ext cx="4849615" cy="544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5555584" y="850766"/>
            <a:ext cx="3314700" cy="1819275"/>
          </a:xfrm>
        </p:spPr>
        <p:txBody>
          <a:bodyPr/>
          <a:lstStyle/>
          <a:p>
            <a:endParaRPr lang="de-CH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450809" y="2743200"/>
            <a:ext cx="3416966" cy="647700"/>
          </a:xfrm>
        </p:spPr>
        <p:txBody>
          <a:bodyPr>
            <a:normAutofit/>
          </a:bodyPr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CH" dirty="0" smtClean="0"/>
              <a:t>Bilduntertitel (max. 3-zeilig)</a:t>
            </a:r>
          </a:p>
        </p:txBody>
      </p:sp>
      <p:sp>
        <p:nvSpPr>
          <p:cNvPr id="9" name="Bildplatzhalter 3"/>
          <p:cNvSpPr>
            <a:spLocks noGrp="1"/>
          </p:cNvSpPr>
          <p:nvPr>
            <p:ph type="pic" sz="quarter" idx="12"/>
          </p:nvPr>
        </p:nvSpPr>
        <p:spPr>
          <a:xfrm>
            <a:off x="5555584" y="3727316"/>
            <a:ext cx="3314700" cy="1819275"/>
          </a:xfrm>
        </p:spPr>
        <p:txBody>
          <a:bodyPr/>
          <a:lstStyle/>
          <a:p>
            <a:endParaRPr lang="de-CH"/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450808" y="5619750"/>
            <a:ext cx="3416400" cy="648000"/>
          </a:xfrm>
        </p:spPr>
        <p:txBody>
          <a:bodyPr>
            <a:normAutofit/>
          </a:bodyPr>
          <a:lstStyle>
            <a:lvl1pPr>
              <a:defRPr sz="1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CH" dirty="0" smtClean="0"/>
              <a:t>Bilduntertitel (max. 3-zeilig)</a:t>
            </a:r>
          </a:p>
        </p:txBody>
      </p:sp>
      <p:sp>
        <p:nvSpPr>
          <p:cNvPr id="16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001706" y="6614431"/>
            <a:ext cx="6877961" cy="252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Saia Burgess Controls | www.saia-pcd.com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95890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Saia</a:t>
            </a:r>
            <a:r>
              <a:rPr lang="de-DE" dirty="0" smtClean="0"/>
              <a:t> Burgess Controls | www.saia-pcd.com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46284" y="850766"/>
            <a:ext cx="8424000" cy="5442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446284" y="67711"/>
            <a:ext cx="8424000" cy="4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Mastertitelformat bearbeiten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0" y="541356"/>
            <a:ext cx="9144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hteck 10"/>
          <p:cNvSpPr>
            <a:spLocks noChangeArrowheads="1"/>
          </p:cNvSpPr>
          <p:nvPr/>
        </p:nvSpPr>
        <p:spPr bwMode="auto">
          <a:xfrm>
            <a:off x="466111" y="6614431"/>
            <a:ext cx="388247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pPr algn="l"/>
            <a:fld id="{09415548-578B-42E9-AFE5-729A2A51010D}" type="slidenum">
              <a:rPr lang="de-CH" sz="800">
                <a:solidFill>
                  <a:schemeClr val="bg1">
                    <a:lumMod val="50000"/>
                  </a:schemeClr>
                </a:solidFill>
              </a:rPr>
              <a:pPr algn="l"/>
              <a:t>‹Nr.›</a:t>
            </a:fld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1001706" y="6614431"/>
            <a:ext cx="6877961" cy="252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Saia Burgess Controls | www.saia-pcd.com</a:t>
            </a:r>
            <a:endParaRPr lang="de-CH" dirty="0" smtClean="0"/>
          </a:p>
        </p:txBody>
      </p:sp>
      <p:pic>
        <p:nvPicPr>
          <p:cNvPr id="18" name="Picture 7" descr="Y:\CS\Mar_Com\restricted\Präsentationen\P0038 PPTX Template\Quellen\Logo_SB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10" y="6475148"/>
            <a:ext cx="797539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-1" y="6606480"/>
            <a:ext cx="7879669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8202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00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5AA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rgbClr val="005AA9"/>
          </a:solidFill>
          <a:latin typeface="Arial" pitchFamily="34" charset="0"/>
          <a:ea typeface="+mn-ea"/>
          <a:cs typeface="Arial" pitchFamily="34" charset="0"/>
        </a:defRPr>
      </a:lvl1pPr>
      <a:lvl2pPr marL="266700" indent="-2667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itchFamily="2" charset="2"/>
        <a:buChar char="§"/>
        <a:defRPr sz="1600" b="0" kern="1200">
          <a:solidFill>
            <a:srgbClr val="005AA9"/>
          </a:solidFill>
          <a:latin typeface="Arial" pitchFamily="34" charset="0"/>
          <a:ea typeface="+mn-ea"/>
          <a:cs typeface="Arial" pitchFamily="34" charset="0"/>
        </a:defRPr>
      </a:lvl2pPr>
      <a:lvl3pPr marL="628650" indent="-2667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itchFamily="2" charset="2"/>
        <a:buChar char="§"/>
        <a:defRPr sz="1400" b="0" kern="1200">
          <a:solidFill>
            <a:srgbClr val="005AA9"/>
          </a:solidFill>
          <a:latin typeface="Arial" pitchFamily="34" charset="0"/>
          <a:ea typeface="+mn-ea"/>
          <a:cs typeface="Arial" pitchFamily="34" charset="0"/>
        </a:defRPr>
      </a:lvl3pPr>
      <a:lvl4pPr marL="990600" indent="-276225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itchFamily="2" charset="2"/>
        <a:buChar char="§"/>
        <a:defRPr sz="1400" b="0" kern="1200">
          <a:solidFill>
            <a:srgbClr val="005AA9"/>
          </a:solidFill>
          <a:latin typeface="Arial" pitchFamily="34" charset="0"/>
          <a:ea typeface="+mn-ea"/>
          <a:cs typeface="Arial" pitchFamily="34" charset="0"/>
        </a:defRPr>
      </a:lvl4pPr>
      <a:lvl5pPr marL="1343025" indent="-2667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pitchFamily="2" charset="2"/>
        <a:buChar char="§"/>
        <a:defRPr sz="1400" b="0" kern="1200">
          <a:solidFill>
            <a:srgbClr val="005AA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2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g"/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12" Type="http://schemas.openxmlformats.org/officeDocument/2006/relationships/image" Target="../media/image48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emf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jpeg"/><Relationship Id="rId4" Type="http://schemas.openxmlformats.org/officeDocument/2006/relationships/image" Target="../media/image41.jpg"/><Relationship Id="rId9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5.emf"/><Relationship Id="rId7" Type="http://schemas.openxmlformats.org/officeDocument/2006/relationships/image" Target="../media/image11.png"/><Relationship Id="rId12" Type="http://schemas.openxmlformats.org/officeDocument/2006/relationships/image" Target="../media/image58.png"/><Relationship Id="rId17" Type="http://schemas.openxmlformats.org/officeDocument/2006/relationships/image" Target="../media/image38.jpeg"/><Relationship Id="rId2" Type="http://schemas.openxmlformats.org/officeDocument/2006/relationships/image" Target="../media/image34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5" Type="http://schemas.openxmlformats.org/officeDocument/2006/relationships/image" Target="../media/image36.jpeg"/><Relationship Id="rId10" Type="http://schemas.openxmlformats.org/officeDocument/2006/relationships/image" Target="../media/image56.png"/><Relationship Id="rId4" Type="http://schemas.openxmlformats.org/officeDocument/2006/relationships/image" Target="../media/image4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7" Type="http://schemas.openxmlformats.org/officeDocument/2006/relationships/image" Target="../media/image66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 bwMode="gray"/>
        <p:txBody>
          <a:bodyPr>
            <a:normAutofit/>
          </a:bodyPr>
          <a:lstStyle/>
          <a:p>
            <a:r>
              <a:rPr lang="de-DE" dirty="0" smtClean="0"/>
              <a:t>Engineering Automation Monitoring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gray"/>
        <p:txBody>
          <a:bodyPr/>
          <a:lstStyle/>
          <a:p>
            <a:r>
              <a:rPr lang="de-DE" dirty="0"/>
              <a:t>Steuerungssysteme-</a:t>
            </a:r>
            <a:br>
              <a:rPr lang="de-DE" dirty="0"/>
            </a:br>
            <a:r>
              <a:rPr lang="de-DE" dirty="0"/>
              <a:t>und -komponenten</a:t>
            </a:r>
            <a:br>
              <a:rPr lang="de-DE" dirty="0"/>
            </a:br>
            <a:r>
              <a:rPr lang="de-DE" dirty="0"/>
              <a:t>in Perfektion</a:t>
            </a:r>
          </a:p>
        </p:txBody>
      </p:sp>
    </p:spTree>
    <p:extLst>
      <p:ext uri="{BB962C8B-B14F-4D97-AF65-F5344CB8AC3E}">
        <p14:creationId xmlns:p14="http://schemas.microsoft.com/office/powerpoint/2010/main" val="3477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6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6" r="36624"/>
          <a:stretch/>
        </p:blipFill>
        <p:spPr bwMode="gray">
          <a:xfrm>
            <a:off x="6002495" y="2547886"/>
            <a:ext cx="3141506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33" name="Gleichschenkliges Dreieck 4132"/>
          <p:cNvSpPr/>
          <p:nvPr/>
        </p:nvSpPr>
        <p:spPr bwMode="gray">
          <a:xfrm>
            <a:off x="3780788" y="1644650"/>
            <a:ext cx="4443413" cy="4365625"/>
          </a:xfrm>
          <a:prstGeom prst="triangle">
            <a:avLst>
              <a:gd name="adj" fmla="val 499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60" name="Picture 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83099" y="1954002"/>
            <a:ext cx="4438791" cy="436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Paradigmenwechsel in </a:t>
            </a:r>
            <a:r>
              <a:rPr lang="de-DE" dirty="0"/>
              <a:t>der Automation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/>
              <a:t>Saia Burgess Controls | www.saia-pcd.com</a:t>
            </a:r>
            <a:endParaRPr lang="de-CH" dirty="0" smtClean="0"/>
          </a:p>
        </p:txBody>
      </p:sp>
      <p:sp>
        <p:nvSpPr>
          <p:cNvPr id="4" name="Rechteck 3"/>
          <p:cNvSpPr/>
          <p:nvPr/>
        </p:nvSpPr>
        <p:spPr bwMode="gray">
          <a:xfrm>
            <a:off x="5227794" y="3967158"/>
            <a:ext cx="154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4"/>
                </a:solidFill>
              </a:rPr>
              <a:t>Automations-</a:t>
            </a:r>
            <a:br>
              <a:rPr lang="de-DE" sz="1200" b="1" dirty="0" smtClean="0">
                <a:solidFill>
                  <a:schemeClr val="accent4"/>
                </a:solidFill>
              </a:rPr>
            </a:br>
            <a:r>
              <a:rPr lang="de-DE" sz="1200" b="1" dirty="0" smtClean="0">
                <a:solidFill>
                  <a:schemeClr val="accent4"/>
                </a:solidFill>
              </a:rPr>
              <a:t>ebene</a:t>
            </a:r>
            <a:endParaRPr lang="de-DE" sz="1200" b="1" dirty="0">
              <a:solidFill>
                <a:schemeClr val="accent4"/>
              </a:solidFill>
            </a:endParaRPr>
          </a:p>
        </p:txBody>
      </p:sp>
      <p:sp>
        <p:nvSpPr>
          <p:cNvPr id="6" name="Rechteck 5"/>
          <p:cNvSpPr/>
          <p:nvPr/>
        </p:nvSpPr>
        <p:spPr bwMode="gray">
          <a:xfrm>
            <a:off x="5651555" y="2518059"/>
            <a:ext cx="701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 smtClean="0">
                <a:solidFill>
                  <a:schemeClr val="accent4"/>
                </a:solidFill>
              </a:rPr>
              <a:t>Leit-ebene</a:t>
            </a:r>
            <a:endParaRPr lang="de-DE" sz="1200" b="1" dirty="0">
              <a:solidFill>
                <a:schemeClr val="accent4"/>
              </a:solidFill>
            </a:endParaRPr>
          </a:p>
        </p:txBody>
      </p:sp>
      <p:sp>
        <p:nvSpPr>
          <p:cNvPr id="10" name="Rechteck 9"/>
          <p:cNvSpPr/>
          <p:nvPr/>
        </p:nvSpPr>
        <p:spPr bwMode="gray">
          <a:xfrm>
            <a:off x="5227794" y="5467057"/>
            <a:ext cx="154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4"/>
                </a:solidFill>
              </a:rPr>
              <a:t>Feldebene/</a:t>
            </a:r>
          </a:p>
          <a:p>
            <a:pPr algn="ctr"/>
            <a:r>
              <a:rPr lang="de-DE" sz="1200" b="1" dirty="0">
                <a:solidFill>
                  <a:schemeClr val="accent4"/>
                </a:solidFill>
              </a:rPr>
              <a:t>Anlagentechnik</a:t>
            </a:r>
          </a:p>
        </p:txBody>
      </p:sp>
      <p:sp>
        <p:nvSpPr>
          <p:cNvPr id="31" name="Inhaltsplatzhalter 2"/>
          <p:cNvSpPr txBox="1">
            <a:spLocks/>
          </p:cNvSpPr>
          <p:nvPr/>
        </p:nvSpPr>
        <p:spPr bwMode="gray">
          <a:xfrm>
            <a:off x="4562222" y="852488"/>
            <a:ext cx="4150205" cy="34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de-DE" dirty="0">
                <a:solidFill>
                  <a:schemeClr val="tx2"/>
                </a:solidFill>
                <a:latin typeface="+mj-lt"/>
              </a:rPr>
              <a:t>Automationsmodell </a:t>
            </a:r>
            <a:r>
              <a:rPr lang="de-DE" dirty="0" smtClean="0">
                <a:solidFill>
                  <a:srgbClr val="FF0000"/>
                </a:solidFill>
                <a:latin typeface="+mj-lt"/>
              </a:rPr>
              <a:t>klassisch</a:t>
            </a:r>
          </a:p>
          <a:p>
            <a:pPr fontAlgn="auto">
              <a:spcAft>
                <a:spcPts val="0"/>
              </a:spcAft>
            </a:pPr>
            <a:endParaRPr lang="de-DE" dirty="0" smtClean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6" name="Group 23"/>
          <p:cNvGrpSpPr>
            <a:grpSpLocks noChangeAspect="1"/>
          </p:cNvGrpSpPr>
          <p:nvPr/>
        </p:nvGrpSpPr>
        <p:grpSpPr bwMode="gray">
          <a:xfrm>
            <a:off x="6616176" y="2557253"/>
            <a:ext cx="434975" cy="454025"/>
            <a:chOff x="4026" y="1440"/>
            <a:chExt cx="274" cy="286"/>
          </a:xfrm>
        </p:grpSpPr>
        <p:sp>
          <p:nvSpPr>
            <p:cNvPr id="18" name="Freeform 24"/>
            <p:cNvSpPr>
              <a:spLocks/>
            </p:cNvSpPr>
            <p:nvPr/>
          </p:nvSpPr>
          <p:spPr bwMode="gray">
            <a:xfrm>
              <a:off x="4026" y="1509"/>
              <a:ext cx="147" cy="118"/>
            </a:xfrm>
            <a:custGeom>
              <a:avLst/>
              <a:gdLst>
                <a:gd name="T0" fmla="*/ 42 w 62"/>
                <a:gd name="T1" fmla="*/ 35 h 50"/>
                <a:gd name="T2" fmla="*/ 15 w 62"/>
                <a:gd name="T3" fmla="*/ 35 h 50"/>
                <a:gd name="T4" fmla="*/ 15 w 62"/>
                <a:gd name="T5" fmla="*/ 16 h 50"/>
                <a:gd name="T6" fmla="*/ 13 w 62"/>
                <a:gd name="T7" fmla="*/ 15 h 50"/>
                <a:gd name="T8" fmla="*/ 12 w 62"/>
                <a:gd name="T9" fmla="*/ 16 h 50"/>
                <a:gd name="T10" fmla="*/ 12 w 62"/>
                <a:gd name="T11" fmla="*/ 37 h 50"/>
                <a:gd name="T12" fmla="*/ 13 w 62"/>
                <a:gd name="T13" fmla="*/ 38 h 50"/>
                <a:gd name="T14" fmla="*/ 31 w 62"/>
                <a:gd name="T15" fmla="*/ 38 h 50"/>
                <a:gd name="T16" fmla="*/ 37 w 62"/>
                <a:gd name="T17" fmla="*/ 44 h 50"/>
                <a:gd name="T18" fmla="*/ 31 w 62"/>
                <a:gd name="T19" fmla="*/ 50 h 50"/>
                <a:gd name="T20" fmla="*/ 6 w 62"/>
                <a:gd name="T21" fmla="*/ 50 h 50"/>
                <a:gd name="T22" fmla="*/ 0 w 62"/>
                <a:gd name="T23" fmla="*/ 44 h 50"/>
                <a:gd name="T24" fmla="*/ 0 w 62"/>
                <a:gd name="T25" fmla="*/ 12 h 50"/>
                <a:gd name="T26" fmla="*/ 12 w 62"/>
                <a:gd name="T27" fmla="*/ 0 h 50"/>
                <a:gd name="T28" fmla="*/ 20 w 62"/>
                <a:gd name="T29" fmla="*/ 0 h 50"/>
                <a:gd name="T30" fmla="*/ 31 w 62"/>
                <a:gd name="T31" fmla="*/ 35 h 50"/>
                <a:gd name="T32" fmla="*/ 43 w 62"/>
                <a:gd name="T33" fmla="*/ 0 h 50"/>
                <a:gd name="T34" fmla="*/ 50 w 62"/>
                <a:gd name="T35" fmla="*/ 0 h 50"/>
                <a:gd name="T36" fmla="*/ 62 w 62"/>
                <a:gd name="T37" fmla="*/ 12 h 50"/>
                <a:gd name="T38" fmla="*/ 62 w 62"/>
                <a:gd name="T39" fmla="*/ 20 h 50"/>
                <a:gd name="T40" fmla="*/ 44 w 62"/>
                <a:gd name="T41" fmla="*/ 20 h 50"/>
                <a:gd name="T42" fmla="*/ 42 w 62"/>
                <a:gd name="T43" fmla="*/ 22 h 50"/>
                <a:gd name="T44" fmla="*/ 42 w 62"/>
                <a:gd name="T45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50">
                  <a:moveTo>
                    <a:pt x="42" y="35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4" y="15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13" y="38"/>
                    <a:pt x="13" y="38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4" y="38"/>
                    <a:pt x="37" y="41"/>
                    <a:pt x="37" y="44"/>
                  </a:cubicBezTo>
                  <a:cubicBezTo>
                    <a:pt x="37" y="47"/>
                    <a:pt x="34" y="50"/>
                    <a:pt x="31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47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0"/>
                    <a:pt x="62" y="5"/>
                    <a:pt x="62" y="1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2" y="21"/>
                    <a:pt x="42" y="22"/>
                  </a:cubicBezTo>
                  <a:lnTo>
                    <a:pt x="42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gray">
            <a:xfrm>
              <a:off x="4265" y="1558"/>
              <a:ext cx="35" cy="92"/>
            </a:xfrm>
            <a:custGeom>
              <a:avLst/>
              <a:gdLst>
                <a:gd name="T0" fmla="*/ 15 w 15"/>
                <a:gd name="T1" fmla="*/ 37 h 39"/>
                <a:gd name="T2" fmla="*/ 15 w 15"/>
                <a:gd name="T3" fmla="*/ 3 h 39"/>
                <a:gd name="T4" fmla="*/ 13 w 15"/>
                <a:gd name="T5" fmla="*/ 0 h 39"/>
                <a:gd name="T6" fmla="*/ 3 w 15"/>
                <a:gd name="T7" fmla="*/ 0 h 39"/>
                <a:gd name="T8" fmla="*/ 0 w 15"/>
                <a:gd name="T9" fmla="*/ 3 h 39"/>
                <a:gd name="T10" fmla="*/ 0 w 15"/>
                <a:gd name="T11" fmla="*/ 37 h 39"/>
                <a:gd name="T12" fmla="*/ 3 w 15"/>
                <a:gd name="T13" fmla="*/ 39 h 39"/>
                <a:gd name="T14" fmla="*/ 13 w 15"/>
                <a:gd name="T15" fmla="*/ 39 h 39"/>
                <a:gd name="T16" fmla="*/ 15 w 15"/>
                <a:gd name="T17" fmla="*/ 37 h 39"/>
                <a:gd name="T18" fmla="*/ 10 w 15"/>
                <a:gd name="T19" fmla="*/ 31 h 39"/>
                <a:gd name="T20" fmla="*/ 8 w 15"/>
                <a:gd name="T21" fmla="*/ 33 h 39"/>
                <a:gd name="T22" fmla="*/ 6 w 15"/>
                <a:gd name="T23" fmla="*/ 31 h 39"/>
                <a:gd name="T24" fmla="*/ 8 w 15"/>
                <a:gd name="T25" fmla="*/ 28 h 39"/>
                <a:gd name="T26" fmla="*/ 10 w 15"/>
                <a:gd name="T27" fmla="*/ 31 h 39"/>
                <a:gd name="T28" fmla="*/ 5 w 15"/>
                <a:gd name="T29" fmla="*/ 8 h 39"/>
                <a:gd name="T30" fmla="*/ 12 w 15"/>
                <a:gd name="T31" fmla="*/ 8 h 39"/>
                <a:gd name="T32" fmla="*/ 12 w 15"/>
                <a:gd name="T33" fmla="*/ 10 h 39"/>
                <a:gd name="T34" fmla="*/ 5 w 15"/>
                <a:gd name="T35" fmla="*/ 10 h 39"/>
                <a:gd name="T36" fmla="*/ 5 w 15"/>
                <a:gd name="T37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39">
                  <a:moveTo>
                    <a:pt x="15" y="37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4" y="0"/>
                    <a:pt x="1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2" y="39"/>
                    <a:pt x="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5" y="38"/>
                    <a:pt x="15" y="37"/>
                  </a:cubicBezTo>
                  <a:moveTo>
                    <a:pt x="10" y="31"/>
                  </a:moveTo>
                  <a:cubicBezTo>
                    <a:pt x="10" y="32"/>
                    <a:pt x="9" y="33"/>
                    <a:pt x="8" y="33"/>
                  </a:cubicBezTo>
                  <a:cubicBezTo>
                    <a:pt x="7" y="33"/>
                    <a:pt x="6" y="32"/>
                    <a:pt x="6" y="31"/>
                  </a:cubicBezTo>
                  <a:cubicBezTo>
                    <a:pt x="6" y="29"/>
                    <a:pt x="7" y="28"/>
                    <a:pt x="8" y="28"/>
                  </a:cubicBezTo>
                  <a:cubicBezTo>
                    <a:pt x="9" y="28"/>
                    <a:pt x="10" y="29"/>
                    <a:pt x="10" y="31"/>
                  </a:cubicBezTo>
                  <a:moveTo>
                    <a:pt x="5" y="8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13" y="8"/>
                    <a:pt x="13" y="10"/>
                    <a:pt x="12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8"/>
                    <a:pt x="5" y="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gray">
            <a:xfrm>
              <a:off x="4135" y="1709"/>
              <a:ext cx="4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gray">
            <a:xfrm>
              <a:off x="4123" y="1695"/>
              <a:ext cx="7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gray">
            <a:xfrm>
              <a:off x="4135" y="1695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Rectangle 29"/>
            <p:cNvSpPr>
              <a:spLocks noChangeArrowheads="1"/>
            </p:cNvSpPr>
            <p:nvPr/>
          </p:nvSpPr>
          <p:spPr bwMode="gray">
            <a:xfrm>
              <a:off x="4149" y="1695"/>
              <a:ext cx="7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gray">
            <a:xfrm>
              <a:off x="4161" y="1695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gray">
            <a:xfrm>
              <a:off x="4175" y="1695"/>
              <a:ext cx="7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gray">
            <a:xfrm>
              <a:off x="4187" y="1695"/>
              <a:ext cx="10" cy="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6" name="Rectangle 33"/>
            <p:cNvSpPr>
              <a:spLocks noChangeArrowheads="1"/>
            </p:cNvSpPr>
            <p:nvPr/>
          </p:nvSpPr>
          <p:spPr bwMode="gray">
            <a:xfrm>
              <a:off x="4123" y="1683"/>
              <a:ext cx="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7" name="Rectangle 34"/>
            <p:cNvSpPr>
              <a:spLocks noChangeArrowheads="1"/>
            </p:cNvSpPr>
            <p:nvPr/>
          </p:nvSpPr>
          <p:spPr bwMode="gray">
            <a:xfrm>
              <a:off x="4135" y="1683"/>
              <a:ext cx="1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8" name="Rectangle 35"/>
            <p:cNvSpPr>
              <a:spLocks noChangeArrowheads="1"/>
            </p:cNvSpPr>
            <p:nvPr/>
          </p:nvSpPr>
          <p:spPr bwMode="gray">
            <a:xfrm>
              <a:off x="4149" y="1683"/>
              <a:ext cx="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0" name="Rectangle 36"/>
            <p:cNvSpPr>
              <a:spLocks noChangeArrowheads="1"/>
            </p:cNvSpPr>
            <p:nvPr/>
          </p:nvSpPr>
          <p:spPr bwMode="gray">
            <a:xfrm>
              <a:off x="4161" y="1683"/>
              <a:ext cx="1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1" name="Rectangle 37"/>
            <p:cNvSpPr>
              <a:spLocks noChangeArrowheads="1"/>
            </p:cNvSpPr>
            <p:nvPr/>
          </p:nvSpPr>
          <p:spPr bwMode="gray">
            <a:xfrm>
              <a:off x="4175" y="1683"/>
              <a:ext cx="7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2" name="Rectangle 38"/>
            <p:cNvSpPr>
              <a:spLocks noChangeArrowheads="1"/>
            </p:cNvSpPr>
            <p:nvPr/>
          </p:nvSpPr>
          <p:spPr bwMode="gray">
            <a:xfrm>
              <a:off x="4187" y="1683"/>
              <a:ext cx="10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3" name="Oval 39"/>
            <p:cNvSpPr>
              <a:spLocks noChangeArrowheads="1"/>
            </p:cNvSpPr>
            <p:nvPr/>
          </p:nvSpPr>
          <p:spPr bwMode="gray">
            <a:xfrm>
              <a:off x="4071" y="1440"/>
              <a:ext cx="62" cy="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4" name="Freeform 40"/>
            <p:cNvSpPr>
              <a:spLocks/>
            </p:cNvSpPr>
            <p:nvPr/>
          </p:nvSpPr>
          <p:spPr bwMode="gray">
            <a:xfrm>
              <a:off x="4093" y="1509"/>
              <a:ext cx="16" cy="66"/>
            </a:xfrm>
            <a:custGeom>
              <a:avLst/>
              <a:gdLst>
                <a:gd name="T0" fmla="*/ 16 w 16"/>
                <a:gd name="T1" fmla="*/ 37 h 66"/>
                <a:gd name="T2" fmla="*/ 7 w 16"/>
                <a:gd name="T3" fmla="*/ 66 h 66"/>
                <a:gd name="T4" fmla="*/ 0 w 16"/>
                <a:gd name="T5" fmla="*/ 40 h 66"/>
                <a:gd name="T6" fmla="*/ 4 w 16"/>
                <a:gd name="T7" fmla="*/ 0 h 66"/>
                <a:gd name="T8" fmla="*/ 11 w 16"/>
                <a:gd name="T9" fmla="*/ 0 h 66"/>
                <a:gd name="T10" fmla="*/ 16 w 16"/>
                <a:gd name="T11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6">
                  <a:moveTo>
                    <a:pt x="16" y="37"/>
                  </a:moveTo>
                  <a:lnTo>
                    <a:pt x="7" y="66"/>
                  </a:lnTo>
                  <a:lnTo>
                    <a:pt x="0" y="40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5" name="Freeform 41"/>
            <p:cNvSpPr>
              <a:spLocks noEditPoints="1"/>
            </p:cNvSpPr>
            <p:nvPr/>
          </p:nvSpPr>
          <p:spPr bwMode="gray">
            <a:xfrm>
              <a:off x="4215" y="1648"/>
              <a:ext cx="36" cy="78"/>
            </a:xfrm>
            <a:custGeom>
              <a:avLst/>
              <a:gdLst>
                <a:gd name="T0" fmla="*/ 9 w 15"/>
                <a:gd name="T1" fmla="*/ 2 h 33"/>
                <a:gd name="T2" fmla="*/ 9 w 15"/>
                <a:gd name="T3" fmla="*/ 10 h 33"/>
                <a:gd name="T4" fmla="*/ 12 w 15"/>
                <a:gd name="T5" fmla="*/ 10 h 33"/>
                <a:gd name="T6" fmla="*/ 15 w 15"/>
                <a:gd name="T7" fmla="*/ 14 h 33"/>
                <a:gd name="T8" fmla="*/ 15 w 15"/>
                <a:gd name="T9" fmla="*/ 19 h 33"/>
                <a:gd name="T10" fmla="*/ 15 w 15"/>
                <a:gd name="T11" fmla="*/ 25 h 33"/>
                <a:gd name="T12" fmla="*/ 7 w 15"/>
                <a:gd name="T13" fmla="*/ 33 h 33"/>
                <a:gd name="T14" fmla="*/ 0 w 15"/>
                <a:gd name="T15" fmla="*/ 25 h 33"/>
                <a:gd name="T16" fmla="*/ 0 w 15"/>
                <a:gd name="T17" fmla="*/ 14 h 33"/>
                <a:gd name="T18" fmla="*/ 3 w 15"/>
                <a:gd name="T19" fmla="*/ 10 h 33"/>
                <a:gd name="T20" fmla="*/ 6 w 15"/>
                <a:gd name="T21" fmla="*/ 10 h 33"/>
                <a:gd name="T22" fmla="*/ 6 w 15"/>
                <a:gd name="T23" fmla="*/ 2 h 33"/>
                <a:gd name="T24" fmla="*/ 9 w 15"/>
                <a:gd name="T25" fmla="*/ 2 h 33"/>
                <a:gd name="T26" fmla="*/ 9 w 15"/>
                <a:gd name="T27" fmla="*/ 13 h 33"/>
                <a:gd name="T28" fmla="*/ 9 w 15"/>
                <a:gd name="T29" fmla="*/ 18 h 33"/>
                <a:gd name="T30" fmla="*/ 13 w 15"/>
                <a:gd name="T31" fmla="*/ 18 h 33"/>
                <a:gd name="T32" fmla="*/ 13 w 15"/>
                <a:gd name="T33" fmla="*/ 14 h 33"/>
                <a:gd name="T34" fmla="*/ 12 w 15"/>
                <a:gd name="T35" fmla="*/ 13 h 33"/>
                <a:gd name="T36" fmla="*/ 9 w 15"/>
                <a:gd name="T37" fmla="*/ 13 h 33"/>
                <a:gd name="T38" fmla="*/ 6 w 15"/>
                <a:gd name="T39" fmla="*/ 18 h 33"/>
                <a:gd name="T40" fmla="*/ 6 w 15"/>
                <a:gd name="T41" fmla="*/ 13 h 33"/>
                <a:gd name="T42" fmla="*/ 3 w 15"/>
                <a:gd name="T43" fmla="*/ 13 h 33"/>
                <a:gd name="T44" fmla="*/ 2 w 15"/>
                <a:gd name="T45" fmla="*/ 14 h 33"/>
                <a:gd name="T46" fmla="*/ 2 w 15"/>
                <a:gd name="T47" fmla="*/ 18 h 33"/>
                <a:gd name="T48" fmla="*/ 6 w 15"/>
                <a:gd name="T49" fmla="*/ 18 h 33"/>
                <a:gd name="T50" fmla="*/ 13 w 15"/>
                <a:gd name="T51" fmla="*/ 20 h 33"/>
                <a:gd name="T52" fmla="*/ 2 w 15"/>
                <a:gd name="T53" fmla="*/ 20 h 33"/>
                <a:gd name="T54" fmla="*/ 2 w 15"/>
                <a:gd name="T55" fmla="*/ 25 h 33"/>
                <a:gd name="T56" fmla="*/ 7 w 15"/>
                <a:gd name="T57" fmla="*/ 31 h 33"/>
                <a:gd name="T58" fmla="*/ 13 w 15"/>
                <a:gd name="T59" fmla="*/ 25 h 33"/>
                <a:gd name="T60" fmla="*/ 13 w 15"/>
                <a:gd name="T6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" h="33">
                  <a:moveTo>
                    <a:pt x="9" y="2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10"/>
                    <a:pt x="15" y="12"/>
                    <a:pt x="15" y="14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5" y="30"/>
                    <a:pt x="12" y="33"/>
                    <a:pt x="7" y="33"/>
                  </a:cubicBezTo>
                  <a:cubicBezTo>
                    <a:pt x="3" y="33"/>
                    <a:pt x="0" y="30"/>
                    <a:pt x="0" y="2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2"/>
                    <a:pt x="1" y="10"/>
                    <a:pt x="3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9" y="0"/>
                    <a:pt x="9" y="2"/>
                  </a:cubicBezTo>
                  <a:moveTo>
                    <a:pt x="9" y="13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2" y="13"/>
                    <a:pt x="12" y="13"/>
                  </a:cubicBezTo>
                  <a:lnTo>
                    <a:pt x="9" y="13"/>
                  </a:lnTo>
                  <a:close/>
                  <a:moveTo>
                    <a:pt x="6" y="18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3"/>
                    <a:pt x="2" y="14"/>
                  </a:cubicBezTo>
                  <a:cubicBezTo>
                    <a:pt x="2" y="18"/>
                    <a:pt x="2" y="18"/>
                    <a:pt x="2" y="18"/>
                  </a:cubicBezTo>
                  <a:lnTo>
                    <a:pt x="6" y="18"/>
                  </a:lnTo>
                  <a:close/>
                  <a:moveTo>
                    <a:pt x="13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8"/>
                    <a:pt x="4" y="31"/>
                    <a:pt x="7" y="31"/>
                  </a:cubicBezTo>
                  <a:cubicBezTo>
                    <a:pt x="10" y="31"/>
                    <a:pt x="13" y="28"/>
                    <a:pt x="13" y="25"/>
                  </a:cubicBezTo>
                  <a:lnTo>
                    <a:pt x="1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7" name="Freeform 42"/>
            <p:cNvSpPr>
              <a:spLocks/>
            </p:cNvSpPr>
            <p:nvPr/>
          </p:nvSpPr>
          <p:spPr bwMode="gray">
            <a:xfrm>
              <a:off x="4168" y="1570"/>
              <a:ext cx="10" cy="17"/>
            </a:xfrm>
            <a:custGeom>
              <a:avLst/>
              <a:gdLst>
                <a:gd name="T0" fmla="*/ 4 w 4"/>
                <a:gd name="T1" fmla="*/ 7 h 7"/>
                <a:gd name="T2" fmla="*/ 4 w 4"/>
                <a:gd name="T3" fmla="*/ 4 h 7"/>
                <a:gd name="T4" fmla="*/ 4 w 4"/>
                <a:gd name="T5" fmla="*/ 2 h 7"/>
                <a:gd name="T6" fmla="*/ 2 w 4"/>
                <a:gd name="T7" fmla="*/ 2 h 7"/>
                <a:gd name="T8" fmla="*/ 2 w 4"/>
                <a:gd name="T9" fmla="*/ 2 h 7"/>
                <a:gd name="T10" fmla="*/ 1 w 4"/>
                <a:gd name="T11" fmla="*/ 2 h 7"/>
                <a:gd name="T12" fmla="*/ 1 w 4"/>
                <a:gd name="T13" fmla="*/ 0 h 7"/>
                <a:gd name="T14" fmla="*/ 0 w 4"/>
                <a:gd name="T15" fmla="*/ 0 h 7"/>
                <a:gd name="T16" fmla="*/ 0 w 4"/>
                <a:gd name="T17" fmla="*/ 7 h 7"/>
                <a:gd name="T18" fmla="*/ 1 w 4"/>
                <a:gd name="T19" fmla="*/ 7 h 7"/>
                <a:gd name="T20" fmla="*/ 1 w 4"/>
                <a:gd name="T21" fmla="*/ 4 h 7"/>
                <a:gd name="T22" fmla="*/ 2 w 4"/>
                <a:gd name="T23" fmla="*/ 3 h 7"/>
                <a:gd name="T24" fmla="*/ 2 w 4"/>
                <a:gd name="T25" fmla="*/ 3 h 7"/>
                <a:gd name="T26" fmla="*/ 2 w 4"/>
                <a:gd name="T27" fmla="*/ 3 h 7"/>
                <a:gd name="T28" fmla="*/ 3 w 4"/>
                <a:gd name="T29" fmla="*/ 4 h 7"/>
                <a:gd name="T30" fmla="*/ 3 w 4"/>
                <a:gd name="T31" fmla="*/ 7 h 7"/>
                <a:gd name="T32" fmla="*/ 4 w 4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8" name="Freeform 43"/>
            <p:cNvSpPr>
              <a:spLocks/>
            </p:cNvSpPr>
            <p:nvPr/>
          </p:nvSpPr>
          <p:spPr bwMode="gray">
            <a:xfrm>
              <a:off x="4180" y="1572"/>
              <a:ext cx="7" cy="15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5 h 6"/>
                <a:gd name="T4" fmla="*/ 2 w 3"/>
                <a:gd name="T5" fmla="*/ 5 h 6"/>
                <a:gd name="T6" fmla="*/ 2 w 3"/>
                <a:gd name="T7" fmla="*/ 4 h 6"/>
                <a:gd name="T8" fmla="*/ 2 w 3"/>
                <a:gd name="T9" fmla="*/ 4 h 6"/>
                <a:gd name="T10" fmla="*/ 2 w 3"/>
                <a:gd name="T11" fmla="*/ 2 h 6"/>
                <a:gd name="T12" fmla="*/ 3 w 3"/>
                <a:gd name="T13" fmla="*/ 2 h 6"/>
                <a:gd name="T14" fmla="*/ 3 w 3"/>
                <a:gd name="T15" fmla="*/ 1 h 6"/>
                <a:gd name="T16" fmla="*/ 2 w 3"/>
                <a:gd name="T17" fmla="*/ 1 h 6"/>
                <a:gd name="T18" fmla="*/ 2 w 3"/>
                <a:gd name="T19" fmla="*/ 0 h 6"/>
                <a:gd name="T20" fmla="*/ 0 w 3"/>
                <a:gd name="T21" fmla="*/ 0 h 6"/>
                <a:gd name="T22" fmla="*/ 0 w 3"/>
                <a:gd name="T23" fmla="*/ 1 h 6"/>
                <a:gd name="T24" fmla="*/ 0 w 3"/>
                <a:gd name="T25" fmla="*/ 1 h 6"/>
                <a:gd name="T26" fmla="*/ 0 w 3"/>
                <a:gd name="T27" fmla="*/ 2 h 6"/>
                <a:gd name="T28" fmla="*/ 0 w 3"/>
                <a:gd name="T29" fmla="*/ 2 h 6"/>
                <a:gd name="T30" fmla="*/ 0 w 3"/>
                <a:gd name="T31" fmla="*/ 4 h 6"/>
                <a:gd name="T32" fmla="*/ 1 w 3"/>
                <a:gd name="T33" fmla="*/ 5 h 6"/>
                <a:gd name="T34" fmla="*/ 1 w 3"/>
                <a:gd name="T35" fmla="*/ 6 h 6"/>
                <a:gd name="T36" fmla="*/ 2 w 3"/>
                <a:gd name="T37" fmla="*/ 6 h 6"/>
                <a:gd name="T38" fmla="*/ 3 w 3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9" name="Freeform 44"/>
            <p:cNvSpPr>
              <a:spLocks/>
            </p:cNvSpPr>
            <p:nvPr/>
          </p:nvSpPr>
          <p:spPr bwMode="gray">
            <a:xfrm>
              <a:off x="4187" y="1572"/>
              <a:ext cx="7" cy="15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5 h 6"/>
                <a:gd name="T4" fmla="*/ 3 w 3"/>
                <a:gd name="T5" fmla="*/ 5 h 6"/>
                <a:gd name="T6" fmla="*/ 2 w 3"/>
                <a:gd name="T7" fmla="*/ 4 h 6"/>
                <a:gd name="T8" fmla="*/ 2 w 3"/>
                <a:gd name="T9" fmla="*/ 4 h 6"/>
                <a:gd name="T10" fmla="*/ 2 w 3"/>
                <a:gd name="T11" fmla="*/ 2 h 6"/>
                <a:gd name="T12" fmla="*/ 3 w 3"/>
                <a:gd name="T13" fmla="*/ 2 h 6"/>
                <a:gd name="T14" fmla="*/ 3 w 3"/>
                <a:gd name="T15" fmla="*/ 1 h 6"/>
                <a:gd name="T16" fmla="*/ 2 w 3"/>
                <a:gd name="T17" fmla="*/ 1 h 6"/>
                <a:gd name="T18" fmla="*/ 2 w 3"/>
                <a:gd name="T19" fmla="*/ 0 h 6"/>
                <a:gd name="T20" fmla="*/ 1 w 3"/>
                <a:gd name="T21" fmla="*/ 0 h 6"/>
                <a:gd name="T22" fmla="*/ 1 w 3"/>
                <a:gd name="T23" fmla="*/ 1 h 6"/>
                <a:gd name="T24" fmla="*/ 0 w 3"/>
                <a:gd name="T25" fmla="*/ 1 h 6"/>
                <a:gd name="T26" fmla="*/ 0 w 3"/>
                <a:gd name="T27" fmla="*/ 2 h 6"/>
                <a:gd name="T28" fmla="*/ 1 w 3"/>
                <a:gd name="T29" fmla="*/ 2 h 6"/>
                <a:gd name="T30" fmla="*/ 1 w 3"/>
                <a:gd name="T31" fmla="*/ 4 h 6"/>
                <a:gd name="T32" fmla="*/ 1 w 3"/>
                <a:gd name="T33" fmla="*/ 5 h 6"/>
                <a:gd name="T34" fmla="*/ 1 w 3"/>
                <a:gd name="T35" fmla="*/ 6 h 6"/>
                <a:gd name="T36" fmla="*/ 2 w 3"/>
                <a:gd name="T37" fmla="*/ 6 h 6"/>
                <a:gd name="T38" fmla="*/ 3 w 3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0" name="Freeform 45"/>
            <p:cNvSpPr>
              <a:spLocks noEditPoints="1"/>
            </p:cNvSpPr>
            <p:nvPr/>
          </p:nvSpPr>
          <p:spPr bwMode="gray">
            <a:xfrm>
              <a:off x="4197" y="1575"/>
              <a:ext cx="9" cy="14"/>
            </a:xfrm>
            <a:custGeom>
              <a:avLst/>
              <a:gdLst>
                <a:gd name="T0" fmla="*/ 3 w 4"/>
                <a:gd name="T1" fmla="*/ 2 h 6"/>
                <a:gd name="T2" fmla="*/ 3 w 4"/>
                <a:gd name="T3" fmla="*/ 3 h 6"/>
                <a:gd name="T4" fmla="*/ 2 w 4"/>
                <a:gd name="T5" fmla="*/ 3 h 6"/>
                <a:gd name="T6" fmla="*/ 2 w 4"/>
                <a:gd name="T7" fmla="*/ 3 h 6"/>
                <a:gd name="T8" fmla="*/ 2 w 4"/>
                <a:gd name="T9" fmla="*/ 2 h 6"/>
                <a:gd name="T10" fmla="*/ 2 w 4"/>
                <a:gd name="T11" fmla="*/ 2 h 6"/>
                <a:gd name="T12" fmla="*/ 2 w 4"/>
                <a:gd name="T13" fmla="*/ 1 h 6"/>
                <a:gd name="T14" fmla="*/ 3 w 4"/>
                <a:gd name="T15" fmla="*/ 2 h 6"/>
                <a:gd name="T16" fmla="*/ 3 w 4"/>
                <a:gd name="T17" fmla="*/ 2 h 6"/>
                <a:gd name="T18" fmla="*/ 4 w 4"/>
                <a:gd name="T19" fmla="*/ 2 h 6"/>
                <a:gd name="T20" fmla="*/ 4 w 4"/>
                <a:gd name="T21" fmla="*/ 1 h 6"/>
                <a:gd name="T22" fmla="*/ 4 w 4"/>
                <a:gd name="T23" fmla="*/ 0 h 6"/>
                <a:gd name="T24" fmla="*/ 3 w 4"/>
                <a:gd name="T25" fmla="*/ 0 h 6"/>
                <a:gd name="T26" fmla="*/ 3 w 4"/>
                <a:gd name="T27" fmla="*/ 0 h 6"/>
                <a:gd name="T28" fmla="*/ 2 w 4"/>
                <a:gd name="T29" fmla="*/ 0 h 6"/>
                <a:gd name="T30" fmla="*/ 2 w 4"/>
                <a:gd name="T31" fmla="*/ 0 h 6"/>
                <a:gd name="T32" fmla="*/ 2 w 4"/>
                <a:gd name="T33" fmla="*/ 0 h 6"/>
                <a:gd name="T34" fmla="*/ 0 w 4"/>
                <a:gd name="T35" fmla="*/ 0 h 6"/>
                <a:gd name="T36" fmla="*/ 0 w 4"/>
                <a:gd name="T37" fmla="*/ 6 h 6"/>
                <a:gd name="T38" fmla="*/ 2 w 4"/>
                <a:gd name="T39" fmla="*/ 6 h 6"/>
                <a:gd name="T40" fmla="*/ 2 w 4"/>
                <a:gd name="T41" fmla="*/ 4 h 6"/>
                <a:gd name="T42" fmla="*/ 2 w 4"/>
                <a:gd name="T43" fmla="*/ 5 h 6"/>
                <a:gd name="T44" fmla="*/ 3 w 4"/>
                <a:gd name="T45" fmla="*/ 5 h 6"/>
                <a:gd name="T46" fmla="*/ 3 w 4"/>
                <a:gd name="T47" fmla="*/ 5 h 6"/>
                <a:gd name="T48" fmla="*/ 4 w 4"/>
                <a:gd name="T49" fmla="*/ 4 h 6"/>
                <a:gd name="T50" fmla="*/ 4 w 4"/>
                <a:gd name="T51" fmla="*/ 3 h 6"/>
                <a:gd name="T52" fmla="*/ 4 w 4"/>
                <a:gd name="T5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4" y="3"/>
                    <a:pt x="4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1" name="Freeform 46"/>
            <p:cNvSpPr>
              <a:spLocks/>
            </p:cNvSpPr>
            <p:nvPr/>
          </p:nvSpPr>
          <p:spPr bwMode="gray">
            <a:xfrm>
              <a:off x="4215" y="1570"/>
              <a:ext cx="10" cy="17"/>
            </a:xfrm>
            <a:custGeom>
              <a:avLst/>
              <a:gdLst>
                <a:gd name="T0" fmla="*/ 8 w 10"/>
                <a:gd name="T1" fmla="*/ 0 h 17"/>
                <a:gd name="T2" fmla="*/ 0 w 10"/>
                <a:gd name="T3" fmla="*/ 17 h 17"/>
                <a:gd name="T4" fmla="*/ 5 w 10"/>
                <a:gd name="T5" fmla="*/ 17 h 17"/>
                <a:gd name="T6" fmla="*/ 10 w 10"/>
                <a:gd name="T7" fmla="*/ 0 h 17"/>
                <a:gd name="T8" fmla="*/ 8 w 10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8" y="0"/>
                  </a:moveTo>
                  <a:lnTo>
                    <a:pt x="0" y="17"/>
                  </a:lnTo>
                  <a:lnTo>
                    <a:pt x="5" y="17"/>
                  </a:lnTo>
                  <a:lnTo>
                    <a:pt x="1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2" name="Oval 47"/>
            <p:cNvSpPr>
              <a:spLocks noChangeArrowheads="1"/>
            </p:cNvSpPr>
            <p:nvPr/>
          </p:nvSpPr>
          <p:spPr bwMode="gray">
            <a:xfrm>
              <a:off x="4208" y="1575"/>
              <a:ext cx="5" cy="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3" name="Oval 48"/>
            <p:cNvSpPr>
              <a:spLocks noChangeArrowheads="1"/>
            </p:cNvSpPr>
            <p:nvPr/>
          </p:nvSpPr>
          <p:spPr bwMode="gray">
            <a:xfrm>
              <a:off x="4208" y="1582"/>
              <a:ext cx="5" cy="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4" name="Freeform 49"/>
            <p:cNvSpPr>
              <a:spLocks/>
            </p:cNvSpPr>
            <p:nvPr/>
          </p:nvSpPr>
          <p:spPr bwMode="gray">
            <a:xfrm>
              <a:off x="4223" y="1570"/>
              <a:ext cx="11" cy="17"/>
            </a:xfrm>
            <a:custGeom>
              <a:avLst/>
              <a:gdLst>
                <a:gd name="T0" fmla="*/ 7 w 11"/>
                <a:gd name="T1" fmla="*/ 0 h 17"/>
                <a:gd name="T2" fmla="*/ 0 w 11"/>
                <a:gd name="T3" fmla="*/ 17 h 17"/>
                <a:gd name="T4" fmla="*/ 4 w 11"/>
                <a:gd name="T5" fmla="*/ 17 h 17"/>
                <a:gd name="T6" fmla="*/ 11 w 11"/>
                <a:gd name="T7" fmla="*/ 0 h 17"/>
                <a:gd name="T8" fmla="*/ 7 w 11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7" y="0"/>
                  </a:moveTo>
                  <a:lnTo>
                    <a:pt x="0" y="17"/>
                  </a:lnTo>
                  <a:lnTo>
                    <a:pt x="4" y="17"/>
                  </a:lnTo>
                  <a:lnTo>
                    <a:pt x="11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5" name="Freeform 50"/>
            <p:cNvSpPr>
              <a:spLocks noEditPoints="1"/>
            </p:cNvSpPr>
            <p:nvPr/>
          </p:nvSpPr>
          <p:spPr bwMode="gray">
            <a:xfrm>
              <a:off x="4142" y="1572"/>
              <a:ext cx="19" cy="19"/>
            </a:xfrm>
            <a:custGeom>
              <a:avLst/>
              <a:gdLst>
                <a:gd name="T0" fmla="*/ 7 w 8"/>
                <a:gd name="T1" fmla="*/ 6 h 8"/>
                <a:gd name="T2" fmla="*/ 2 w 8"/>
                <a:gd name="T3" fmla="*/ 6 h 8"/>
                <a:gd name="T4" fmla="*/ 2 w 8"/>
                <a:gd name="T5" fmla="*/ 1 h 8"/>
                <a:gd name="T6" fmla="*/ 7 w 8"/>
                <a:gd name="T7" fmla="*/ 1 h 8"/>
                <a:gd name="T8" fmla="*/ 7 w 8"/>
                <a:gd name="T9" fmla="*/ 6 h 8"/>
                <a:gd name="T10" fmla="*/ 3 w 8"/>
                <a:gd name="T11" fmla="*/ 6 h 8"/>
                <a:gd name="T12" fmla="*/ 6 w 8"/>
                <a:gd name="T13" fmla="*/ 6 h 8"/>
                <a:gd name="T14" fmla="*/ 5 w 8"/>
                <a:gd name="T15" fmla="*/ 5 h 8"/>
                <a:gd name="T16" fmla="*/ 3 w 8"/>
                <a:gd name="T17" fmla="*/ 6 h 8"/>
                <a:gd name="T18" fmla="*/ 2 w 8"/>
                <a:gd name="T19" fmla="*/ 4 h 8"/>
                <a:gd name="T20" fmla="*/ 3 w 8"/>
                <a:gd name="T21" fmla="*/ 3 h 8"/>
                <a:gd name="T22" fmla="*/ 2 w 8"/>
                <a:gd name="T23" fmla="*/ 2 h 8"/>
                <a:gd name="T24" fmla="*/ 2 w 8"/>
                <a:gd name="T25" fmla="*/ 4 h 8"/>
                <a:gd name="T26" fmla="*/ 5 w 8"/>
                <a:gd name="T27" fmla="*/ 1 h 8"/>
                <a:gd name="T28" fmla="*/ 3 w 8"/>
                <a:gd name="T29" fmla="*/ 1 h 8"/>
                <a:gd name="T30" fmla="*/ 3 w 8"/>
                <a:gd name="T31" fmla="*/ 2 h 8"/>
                <a:gd name="T32" fmla="*/ 5 w 8"/>
                <a:gd name="T33" fmla="*/ 1 h 8"/>
                <a:gd name="T34" fmla="*/ 7 w 8"/>
                <a:gd name="T35" fmla="*/ 3 h 8"/>
                <a:gd name="T36" fmla="*/ 6 w 8"/>
                <a:gd name="T37" fmla="*/ 4 h 8"/>
                <a:gd name="T38" fmla="*/ 6 w 8"/>
                <a:gd name="T39" fmla="*/ 5 h 8"/>
                <a:gd name="T40" fmla="*/ 7 w 8"/>
                <a:gd name="T41" fmla="*/ 3 h 8"/>
                <a:gd name="T42" fmla="*/ 3 w 8"/>
                <a:gd name="T43" fmla="*/ 4 h 8"/>
                <a:gd name="T44" fmla="*/ 2 w 8"/>
                <a:gd name="T45" fmla="*/ 5 h 8"/>
                <a:gd name="T46" fmla="*/ 2 w 8"/>
                <a:gd name="T47" fmla="*/ 5 h 8"/>
                <a:gd name="T48" fmla="*/ 4 w 8"/>
                <a:gd name="T49" fmla="*/ 4 h 8"/>
                <a:gd name="T50" fmla="*/ 3 w 8"/>
                <a:gd name="T51" fmla="*/ 4 h 8"/>
                <a:gd name="T52" fmla="*/ 6 w 8"/>
                <a:gd name="T53" fmla="*/ 2 h 8"/>
                <a:gd name="T54" fmla="*/ 6 w 8"/>
                <a:gd name="T55" fmla="*/ 2 h 8"/>
                <a:gd name="T56" fmla="*/ 4 w 8"/>
                <a:gd name="T57" fmla="*/ 3 h 8"/>
                <a:gd name="T58" fmla="*/ 5 w 8"/>
                <a:gd name="T59" fmla="*/ 4 h 8"/>
                <a:gd name="T60" fmla="*/ 6 w 8"/>
                <a:gd name="T6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5" y="8"/>
                    <a:pt x="3" y="8"/>
                    <a:pt x="2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" y="2"/>
                    <a:pt x="8" y="5"/>
                    <a:pt x="7" y="6"/>
                  </a:cubicBezTo>
                  <a:moveTo>
                    <a:pt x="3" y="6"/>
                  </a:moveTo>
                  <a:cubicBezTo>
                    <a:pt x="4" y="6"/>
                    <a:pt x="5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6"/>
                    <a:pt x="3" y="6"/>
                  </a:cubicBezTo>
                  <a:close/>
                  <a:moveTo>
                    <a:pt x="2" y="4"/>
                  </a:moveTo>
                  <a:cubicBezTo>
                    <a:pt x="2" y="4"/>
                    <a:pt x="2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4"/>
                    <a:pt x="2" y="4"/>
                  </a:cubicBezTo>
                  <a:moveTo>
                    <a:pt x="5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1"/>
                    <a:pt x="5" y="1"/>
                  </a:cubicBezTo>
                  <a:close/>
                  <a:moveTo>
                    <a:pt x="7" y="3"/>
                  </a:move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4"/>
                    <a:pt x="7" y="3"/>
                    <a:pt x="7" y="3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lnTo>
                    <a:pt x="3" y="4"/>
                  </a:lnTo>
                  <a:close/>
                  <a:moveTo>
                    <a:pt x="6" y="2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6" name="Freeform 51"/>
            <p:cNvSpPr>
              <a:spLocks noEditPoints="1"/>
            </p:cNvSpPr>
            <p:nvPr/>
          </p:nvSpPr>
          <p:spPr bwMode="gray">
            <a:xfrm>
              <a:off x="4109" y="1558"/>
              <a:ext cx="147" cy="168"/>
            </a:xfrm>
            <a:custGeom>
              <a:avLst/>
              <a:gdLst>
                <a:gd name="T0" fmla="*/ 3 w 62"/>
                <a:gd name="T1" fmla="*/ 67 h 71"/>
                <a:gd name="T2" fmla="*/ 5 w 62"/>
                <a:gd name="T3" fmla="*/ 69 h 71"/>
                <a:gd name="T4" fmla="*/ 37 w 62"/>
                <a:gd name="T5" fmla="*/ 69 h 71"/>
                <a:gd name="T6" fmla="*/ 39 w 62"/>
                <a:gd name="T7" fmla="*/ 67 h 71"/>
                <a:gd name="T8" fmla="*/ 39 w 62"/>
                <a:gd name="T9" fmla="*/ 52 h 71"/>
                <a:gd name="T10" fmla="*/ 37 w 62"/>
                <a:gd name="T11" fmla="*/ 50 h 71"/>
                <a:gd name="T12" fmla="*/ 5 w 62"/>
                <a:gd name="T13" fmla="*/ 50 h 71"/>
                <a:gd name="T14" fmla="*/ 3 w 62"/>
                <a:gd name="T15" fmla="*/ 52 h 71"/>
                <a:gd name="T16" fmla="*/ 3 w 62"/>
                <a:gd name="T17" fmla="*/ 67 h 71"/>
                <a:gd name="T18" fmla="*/ 0 w 62"/>
                <a:gd name="T19" fmla="*/ 67 h 71"/>
                <a:gd name="T20" fmla="*/ 0 w 62"/>
                <a:gd name="T21" fmla="*/ 52 h 71"/>
                <a:gd name="T22" fmla="*/ 5 w 62"/>
                <a:gd name="T23" fmla="*/ 47 h 71"/>
                <a:gd name="T24" fmla="*/ 20 w 62"/>
                <a:gd name="T25" fmla="*/ 47 h 71"/>
                <a:gd name="T26" fmla="*/ 19 w 62"/>
                <a:gd name="T27" fmla="*/ 40 h 71"/>
                <a:gd name="T28" fmla="*/ 10 w 62"/>
                <a:gd name="T29" fmla="*/ 40 h 71"/>
                <a:gd name="T30" fmla="*/ 8 w 62"/>
                <a:gd name="T31" fmla="*/ 38 h 71"/>
                <a:gd name="T32" fmla="*/ 8 w 62"/>
                <a:gd name="T33" fmla="*/ 2 h 71"/>
                <a:gd name="T34" fmla="*/ 10 w 62"/>
                <a:gd name="T35" fmla="*/ 0 h 71"/>
                <a:gd name="T36" fmla="*/ 61 w 62"/>
                <a:gd name="T37" fmla="*/ 0 h 71"/>
                <a:gd name="T38" fmla="*/ 62 w 62"/>
                <a:gd name="T39" fmla="*/ 2 h 71"/>
                <a:gd name="T40" fmla="*/ 62 w 62"/>
                <a:gd name="T41" fmla="*/ 38 h 71"/>
                <a:gd name="T42" fmla="*/ 61 w 62"/>
                <a:gd name="T43" fmla="*/ 40 h 71"/>
                <a:gd name="T44" fmla="*/ 25 w 62"/>
                <a:gd name="T45" fmla="*/ 40 h 71"/>
                <a:gd name="T46" fmla="*/ 24 w 62"/>
                <a:gd name="T47" fmla="*/ 38 h 71"/>
                <a:gd name="T48" fmla="*/ 24 w 62"/>
                <a:gd name="T49" fmla="*/ 16 h 71"/>
                <a:gd name="T50" fmla="*/ 25 w 62"/>
                <a:gd name="T51" fmla="*/ 15 h 71"/>
                <a:gd name="T52" fmla="*/ 57 w 62"/>
                <a:gd name="T53" fmla="*/ 15 h 71"/>
                <a:gd name="T54" fmla="*/ 57 w 62"/>
                <a:gd name="T55" fmla="*/ 18 h 71"/>
                <a:gd name="T56" fmla="*/ 26 w 62"/>
                <a:gd name="T57" fmla="*/ 18 h 71"/>
                <a:gd name="T58" fmla="*/ 26 w 62"/>
                <a:gd name="T59" fmla="*/ 37 h 71"/>
                <a:gd name="T60" fmla="*/ 60 w 62"/>
                <a:gd name="T61" fmla="*/ 37 h 71"/>
                <a:gd name="T62" fmla="*/ 60 w 62"/>
                <a:gd name="T63" fmla="*/ 3 h 71"/>
                <a:gd name="T64" fmla="*/ 11 w 62"/>
                <a:gd name="T65" fmla="*/ 3 h 71"/>
                <a:gd name="T66" fmla="*/ 11 w 62"/>
                <a:gd name="T67" fmla="*/ 37 h 71"/>
                <a:gd name="T68" fmla="*/ 20 w 62"/>
                <a:gd name="T69" fmla="*/ 37 h 71"/>
                <a:gd name="T70" fmla="*/ 22 w 62"/>
                <a:gd name="T71" fmla="*/ 38 h 71"/>
                <a:gd name="T72" fmla="*/ 22 w 62"/>
                <a:gd name="T73" fmla="*/ 40 h 71"/>
                <a:gd name="T74" fmla="*/ 22 w 62"/>
                <a:gd name="T75" fmla="*/ 47 h 71"/>
                <a:gd name="T76" fmla="*/ 37 w 62"/>
                <a:gd name="T77" fmla="*/ 47 h 71"/>
                <a:gd name="T78" fmla="*/ 41 w 62"/>
                <a:gd name="T79" fmla="*/ 52 h 71"/>
                <a:gd name="T80" fmla="*/ 41 w 62"/>
                <a:gd name="T81" fmla="*/ 67 h 71"/>
                <a:gd name="T82" fmla="*/ 37 w 62"/>
                <a:gd name="T83" fmla="*/ 71 h 71"/>
                <a:gd name="T84" fmla="*/ 5 w 62"/>
                <a:gd name="T85" fmla="*/ 71 h 71"/>
                <a:gd name="T86" fmla="*/ 0 w 62"/>
                <a:gd name="T8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" h="71">
                  <a:moveTo>
                    <a:pt x="3" y="67"/>
                  </a:moveTo>
                  <a:cubicBezTo>
                    <a:pt x="3" y="68"/>
                    <a:pt x="4" y="69"/>
                    <a:pt x="5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8" y="69"/>
                    <a:pt x="39" y="68"/>
                    <a:pt x="39" y="67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51"/>
                    <a:pt x="38" y="50"/>
                    <a:pt x="37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4" y="50"/>
                    <a:pt x="3" y="51"/>
                    <a:pt x="3" y="52"/>
                  </a:cubicBezTo>
                  <a:lnTo>
                    <a:pt x="3" y="67"/>
                  </a:lnTo>
                  <a:close/>
                  <a:moveTo>
                    <a:pt x="0" y="67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49"/>
                    <a:pt x="2" y="47"/>
                    <a:pt x="5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8" y="39"/>
                    <a:pt x="8" y="38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9" y="0"/>
                    <a:pt x="1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1"/>
                    <a:pt x="62" y="2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2" y="39"/>
                    <a:pt x="62" y="40"/>
                    <a:pt x="61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4" y="39"/>
                    <a:pt x="24" y="38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5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9" y="15"/>
                    <a:pt x="59" y="18"/>
                    <a:pt x="57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1" y="37"/>
                    <a:pt x="21" y="37"/>
                    <a:pt x="22" y="38"/>
                  </a:cubicBezTo>
                  <a:cubicBezTo>
                    <a:pt x="22" y="38"/>
                    <a:pt x="22" y="40"/>
                    <a:pt x="22" y="4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9" y="47"/>
                    <a:pt x="41" y="49"/>
                    <a:pt x="41" y="5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9"/>
                    <a:pt x="39" y="71"/>
                    <a:pt x="37" y="71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2" y="71"/>
                    <a:pt x="0" y="69"/>
                    <a:pt x="0" y="67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129" name="Freeform 56"/>
          <p:cNvSpPr>
            <a:spLocks noEditPoints="1"/>
          </p:cNvSpPr>
          <p:nvPr/>
        </p:nvSpPr>
        <p:spPr bwMode="gray">
          <a:xfrm>
            <a:off x="7412908" y="4009136"/>
            <a:ext cx="374650" cy="452437"/>
          </a:xfrm>
          <a:custGeom>
            <a:avLst/>
            <a:gdLst>
              <a:gd name="T0" fmla="*/ 15 w 100"/>
              <a:gd name="T1" fmla="*/ 51 h 121"/>
              <a:gd name="T2" fmla="*/ 38 w 100"/>
              <a:gd name="T3" fmla="*/ 80 h 121"/>
              <a:gd name="T4" fmla="*/ 0 w 100"/>
              <a:gd name="T5" fmla="*/ 87 h 121"/>
              <a:gd name="T6" fmla="*/ 38 w 100"/>
              <a:gd name="T7" fmla="*/ 43 h 121"/>
              <a:gd name="T8" fmla="*/ 73 w 100"/>
              <a:gd name="T9" fmla="*/ 64 h 121"/>
              <a:gd name="T10" fmla="*/ 78 w 100"/>
              <a:gd name="T11" fmla="*/ 116 h 121"/>
              <a:gd name="T12" fmla="*/ 78 w 100"/>
              <a:gd name="T13" fmla="*/ 116 h 121"/>
              <a:gd name="T14" fmla="*/ 92 w 100"/>
              <a:gd name="T15" fmla="*/ 104 h 121"/>
              <a:gd name="T16" fmla="*/ 93 w 100"/>
              <a:gd name="T17" fmla="*/ 105 h 121"/>
              <a:gd name="T18" fmla="*/ 99 w 100"/>
              <a:gd name="T19" fmla="*/ 119 h 121"/>
              <a:gd name="T20" fmla="*/ 74 w 100"/>
              <a:gd name="T21" fmla="*/ 121 h 121"/>
              <a:gd name="T22" fmla="*/ 97 w 100"/>
              <a:gd name="T23" fmla="*/ 103 h 121"/>
              <a:gd name="T24" fmla="*/ 47 w 100"/>
              <a:gd name="T25" fmla="*/ 117 h 121"/>
              <a:gd name="T26" fmla="*/ 93 w 100"/>
              <a:gd name="T27" fmla="*/ 81 h 121"/>
              <a:gd name="T28" fmla="*/ 95 w 100"/>
              <a:gd name="T29" fmla="*/ 68 h 121"/>
              <a:gd name="T30" fmla="*/ 61 w 100"/>
              <a:gd name="T31" fmla="*/ 100 h 121"/>
              <a:gd name="T32" fmla="*/ 52 w 100"/>
              <a:gd name="T33" fmla="*/ 66 h 121"/>
              <a:gd name="T34" fmla="*/ 96 w 100"/>
              <a:gd name="T35" fmla="*/ 100 h 121"/>
              <a:gd name="T36" fmla="*/ 65 w 100"/>
              <a:gd name="T37" fmla="*/ 79 h 121"/>
              <a:gd name="T38" fmla="*/ 67 w 100"/>
              <a:gd name="T39" fmla="*/ 73 h 121"/>
              <a:gd name="T40" fmla="*/ 66 w 100"/>
              <a:gd name="T41" fmla="*/ 73 h 121"/>
              <a:gd name="T42" fmla="*/ 66 w 100"/>
              <a:gd name="T43" fmla="*/ 71 h 121"/>
              <a:gd name="T44" fmla="*/ 68 w 100"/>
              <a:gd name="T45" fmla="*/ 72 h 121"/>
              <a:gd name="T46" fmla="*/ 72 w 100"/>
              <a:gd name="T47" fmla="*/ 76 h 121"/>
              <a:gd name="T48" fmla="*/ 71 w 100"/>
              <a:gd name="T49" fmla="*/ 75 h 121"/>
              <a:gd name="T50" fmla="*/ 71 w 100"/>
              <a:gd name="T51" fmla="*/ 72 h 121"/>
              <a:gd name="T52" fmla="*/ 69 w 100"/>
              <a:gd name="T53" fmla="*/ 72 h 121"/>
              <a:gd name="T54" fmla="*/ 70 w 100"/>
              <a:gd name="T55" fmla="*/ 75 h 121"/>
              <a:gd name="T56" fmla="*/ 74 w 100"/>
              <a:gd name="T57" fmla="*/ 76 h 121"/>
              <a:gd name="T58" fmla="*/ 73 w 100"/>
              <a:gd name="T59" fmla="*/ 73 h 121"/>
              <a:gd name="T60" fmla="*/ 73 w 100"/>
              <a:gd name="T61" fmla="*/ 71 h 121"/>
              <a:gd name="T62" fmla="*/ 75 w 100"/>
              <a:gd name="T63" fmla="*/ 73 h 121"/>
              <a:gd name="T64" fmla="*/ 74 w 100"/>
              <a:gd name="T65" fmla="*/ 75 h 121"/>
              <a:gd name="T66" fmla="*/ 78 w 100"/>
              <a:gd name="T67" fmla="*/ 74 h 121"/>
              <a:gd name="T68" fmla="*/ 77 w 100"/>
              <a:gd name="T69" fmla="*/ 74 h 121"/>
              <a:gd name="T70" fmla="*/ 78 w 100"/>
              <a:gd name="T71" fmla="*/ 74 h 121"/>
              <a:gd name="T72" fmla="*/ 78 w 100"/>
              <a:gd name="T73" fmla="*/ 72 h 121"/>
              <a:gd name="T74" fmla="*/ 77 w 100"/>
              <a:gd name="T75" fmla="*/ 72 h 121"/>
              <a:gd name="T76" fmla="*/ 77 w 100"/>
              <a:gd name="T77" fmla="*/ 76 h 121"/>
              <a:gd name="T78" fmla="*/ 79 w 100"/>
              <a:gd name="T79" fmla="*/ 76 h 121"/>
              <a:gd name="T80" fmla="*/ 84 w 100"/>
              <a:gd name="T81" fmla="*/ 76 h 121"/>
              <a:gd name="T82" fmla="*/ 80 w 100"/>
              <a:gd name="T83" fmla="*/ 73 h 121"/>
              <a:gd name="T84" fmla="*/ 80 w 100"/>
              <a:gd name="T85" fmla="*/ 73 h 121"/>
              <a:gd name="T86" fmla="*/ 81 w 100"/>
              <a:gd name="T87" fmla="*/ 76 h 121"/>
              <a:gd name="T88" fmla="*/ 87 w 100"/>
              <a:gd name="T89" fmla="*/ 76 h 121"/>
              <a:gd name="T90" fmla="*/ 38 w 100"/>
              <a:gd name="T91" fmla="*/ 30 h 121"/>
              <a:gd name="T92" fmla="*/ 62 w 100"/>
              <a:gd name="T93" fmla="*/ 77 h 121"/>
              <a:gd name="T94" fmla="*/ 62 w 100"/>
              <a:gd name="T95" fmla="*/ 77 h 121"/>
              <a:gd name="T96" fmla="*/ 58 w 100"/>
              <a:gd name="T97" fmla="*/ 77 h 121"/>
              <a:gd name="T98" fmla="*/ 56 w 100"/>
              <a:gd name="T99" fmla="*/ 75 h 121"/>
              <a:gd name="T100" fmla="*/ 60 w 100"/>
              <a:gd name="T101" fmla="*/ 71 h 121"/>
              <a:gd name="T102" fmla="*/ 62 w 100"/>
              <a:gd name="T103" fmla="*/ 73 h 121"/>
              <a:gd name="T104" fmla="*/ 59 w 100"/>
              <a:gd name="T105" fmla="*/ 75 h 121"/>
              <a:gd name="T106" fmla="*/ 59 w 100"/>
              <a:gd name="T107" fmla="*/ 7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0" h="121">
                <a:moveTo>
                  <a:pt x="49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1"/>
                  <a:pt x="16" y="51"/>
                  <a:pt x="15" y="51"/>
                </a:cubicBezTo>
                <a:cubicBezTo>
                  <a:pt x="14" y="51"/>
                  <a:pt x="13" y="51"/>
                  <a:pt x="13" y="52"/>
                </a:cubicBezTo>
                <a:cubicBezTo>
                  <a:pt x="13" y="79"/>
                  <a:pt x="13" y="79"/>
                  <a:pt x="13" y="79"/>
                </a:cubicBezTo>
                <a:cubicBezTo>
                  <a:pt x="13" y="79"/>
                  <a:pt x="14" y="80"/>
                  <a:pt x="15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42" y="80"/>
                  <a:pt x="45" y="83"/>
                  <a:pt x="45" y="87"/>
                </a:cubicBezTo>
                <a:cubicBezTo>
                  <a:pt x="45" y="91"/>
                  <a:pt x="42" y="94"/>
                  <a:pt x="38" y="94"/>
                </a:cubicBezTo>
                <a:cubicBezTo>
                  <a:pt x="7" y="94"/>
                  <a:pt x="7" y="94"/>
                  <a:pt x="7" y="94"/>
                </a:cubicBezTo>
                <a:cubicBezTo>
                  <a:pt x="3" y="94"/>
                  <a:pt x="0" y="91"/>
                  <a:pt x="0" y="8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39"/>
                  <a:pt x="6" y="33"/>
                  <a:pt x="1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9"/>
                  <a:pt x="32" y="43"/>
                  <a:pt x="38" y="43"/>
                </a:cubicBezTo>
                <a:cubicBezTo>
                  <a:pt x="45" y="43"/>
                  <a:pt x="51" y="39"/>
                  <a:pt x="52" y="33"/>
                </a:cubicBezTo>
                <a:cubicBezTo>
                  <a:pt x="59" y="33"/>
                  <a:pt x="59" y="33"/>
                  <a:pt x="59" y="33"/>
                </a:cubicBezTo>
                <a:cubicBezTo>
                  <a:pt x="67" y="33"/>
                  <a:pt x="73" y="39"/>
                  <a:pt x="73" y="47"/>
                </a:cubicBezTo>
                <a:cubicBezTo>
                  <a:pt x="73" y="64"/>
                  <a:pt x="73" y="64"/>
                  <a:pt x="73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0" y="64"/>
                  <a:pt x="49" y="65"/>
                  <a:pt x="49" y="66"/>
                </a:cubicBezTo>
                <a:lnTo>
                  <a:pt x="49" y="77"/>
                </a:lnTo>
                <a:close/>
                <a:moveTo>
                  <a:pt x="78" y="116"/>
                </a:moveTo>
                <a:cubicBezTo>
                  <a:pt x="69" y="116"/>
                  <a:pt x="69" y="116"/>
                  <a:pt x="69" y="116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78" y="112"/>
                  <a:pt x="78" y="112"/>
                  <a:pt x="78" y="112"/>
                </a:cubicBezTo>
                <a:lnTo>
                  <a:pt x="78" y="116"/>
                </a:lnTo>
                <a:close/>
                <a:moveTo>
                  <a:pt x="93" y="111"/>
                </a:moveTo>
                <a:cubicBezTo>
                  <a:pt x="53" y="111"/>
                  <a:pt x="53" y="111"/>
                  <a:pt x="53" y="111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92" y="104"/>
                  <a:pt x="92" y="104"/>
                  <a:pt x="92" y="104"/>
                </a:cubicBezTo>
                <a:lnTo>
                  <a:pt x="93" y="111"/>
                </a:lnTo>
                <a:close/>
                <a:moveTo>
                  <a:pt x="96" y="105"/>
                </a:moveTo>
                <a:cubicBezTo>
                  <a:pt x="96" y="105"/>
                  <a:pt x="95" y="106"/>
                  <a:pt x="95" y="106"/>
                </a:cubicBezTo>
                <a:cubicBezTo>
                  <a:pt x="94" y="106"/>
                  <a:pt x="93" y="105"/>
                  <a:pt x="93" y="105"/>
                </a:cubicBezTo>
                <a:cubicBezTo>
                  <a:pt x="93" y="105"/>
                  <a:pt x="94" y="104"/>
                  <a:pt x="95" y="104"/>
                </a:cubicBezTo>
                <a:cubicBezTo>
                  <a:pt x="95" y="104"/>
                  <a:pt x="96" y="105"/>
                  <a:pt x="96" y="105"/>
                </a:cubicBezTo>
                <a:moveTo>
                  <a:pt x="100" y="118"/>
                </a:moveTo>
                <a:cubicBezTo>
                  <a:pt x="100" y="118"/>
                  <a:pt x="99" y="119"/>
                  <a:pt x="99" y="119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8" y="119"/>
                  <a:pt x="48" y="118"/>
                  <a:pt x="47" y="118"/>
                </a:cubicBezTo>
                <a:cubicBezTo>
                  <a:pt x="48" y="120"/>
                  <a:pt x="49" y="121"/>
                  <a:pt x="50" y="121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8" y="121"/>
                  <a:pt x="99" y="120"/>
                  <a:pt x="100" y="118"/>
                </a:cubicBezTo>
                <a:moveTo>
                  <a:pt x="100" y="117"/>
                </a:moveTo>
                <a:cubicBezTo>
                  <a:pt x="97" y="103"/>
                  <a:pt x="97" y="103"/>
                  <a:pt x="97" y="103"/>
                </a:cubicBezTo>
                <a:cubicBezTo>
                  <a:pt x="97" y="103"/>
                  <a:pt x="97" y="103"/>
                  <a:pt x="96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1" y="103"/>
                  <a:pt x="50" y="103"/>
                  <a:pt x="50" y="103"/>
                </a:cubicBezTo>
                <a:cubicBezTo>
                  <a:pt x="47" y="117"/>
                  <a:pt x="47" y="117"/>
                  <a:pt x="47" y="117"/>
                </a:cubicBezTo>
                <a:cubicBezTo>
                  <a:pt x="47" y="117"/>
                  <a:pt x="48" y="118"/>
                  <a:pt x="49" y="118"/>
                </a:cubicBezTo>
                <a:cubicBezTo>
                  <a:pt x="99" y="118"/>
                  <a:pt x="99" y="118"/>
                  <a:pt x="99" y="118"/>
                </a:cubicBezTo>
                <a:cubicBezTo>
                  <a:pt x="100" y="118"/>
                  <a:pt x="100" y="117"/>
                  <a:pt x="100" y="117"/>
                </a:cubicBezTo>
                <a:moveTo>
                  <a:pt x="93" y="81"/>
                </a:moveTo>
                <a:cubicBezTo>
                  <a:pt x="66" y="81"/>
                  <a:pt x="66" y="81"/>
                  <a:pt x="66" y="81"/>
                </a:cubicBezTo>
                <a:cubicBezTo>
                  <a:pt x="66" y="98"/>
                  <a:pt x="66" y="98"/>
                  <a:pt x="66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95" y="68"/>
                  <a:pt x="95" y="68"/>
                  <a:pt x="95" y="68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98"/>
                  <a:pt x="53" y="98"/>
                  <a:pt x="53" y="98"/>
                </a:cubicBezTo>
                <a:cubicBezTo>
                  <a:pt x="61" y="98"/>
                  <a:pt x="61" y="98"/>
                  <a:pt x="61" y="98"/>
                </a:cubicBezTo>
                <a:cubicBezTo>
                  <a:pt x="63" y="98"/>
                  <a:pt x="63" y="100"/>
                  <a:pt x="61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1" y="100"/>
                  <a:pt x="51" y="100"/>
                  <a:pt x="51" y="99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6"/>
                  <a:pt x="52" y="66"/>
                </a:cubicBezTo>
                <a:cubicBezTo>
                  <a:pt x="96" y="66"/>
                  <a:pt x="96" y="66"/>
                  <a:pt x="96" y="66"/>
                </a:cubicBezTo>
                <a:cubicBezTo>
                  <a:pt x="97" y="66"/>
                  <a:pt x="97" y="67"/>
                  <a:pt x="97" y="67"/>
                </a:cubicBezTo>
                <a:cubicBezTo>
                  <a:pt x="97" y="99"/>
                  <a:pt x="97" y="99"/>
                  <a:pt x="97" y="99"/>
                </a:cubicBezTo>
                <a:cubicBezTo>
                  <a:pt x="97" y="100"/>
                  <a:pt x="97" y="100"/>
                  <a:pt x="96" y="100"/>
                </a:cubicBezTo>
                <a:cubicBezTo>
                  <a:pt x="65" y="100"/>
                  <a:pt x="65" y="100"/>
                  <a:pt x="65" y="100"/>
                </a:cubicBezTo>
                <a:cubicBezTo>
                  <a:pt x="65" y="100"/>
                  <a:pt x="64" y="100"/>
                  <a:pt x="64" y="99"/>
                </a:cubicBezTo>
                <a:cubicBezTo>
                  <a:pt x="64" y="80"/>
                  <a:pt x="64" y="80"/>
                  <a:pt x="64" y="80"/>
                </a:cubicBezTo>
                <a:cubicBezTo>
                  <a:pt x="64" y="79"/>
                  <a:pt x="65" y="79"/>
                  <a:pt x="65" y="79"/>
                </a:cubicBezTo>
                <a:cubicBezTo>
                  <a:pt x="93" y="79"/>
                  <a:pt x="93" y="79"/>
                  <a:pt x="93" y="79"/>
                </a:cubicBezTo>
                <a:cubicBezTo>
                  <a:pt x="94" y="79"/>
                  <a:pt x="94" y="81"/>
                  <a:pt x="93" y="81"/>
                </a:cubicBezTo>
                <a:moveTo>
                  <a:pt x="67" y="76"/>
                </a:move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6"/>
                  <a:pt x="66" y="76"/>
                  <a:pt x="66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65" y="71"/>
                  <a:pt x="65" y="71"/>
                  <a:pt x="65" y="71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72"/>
                  <a:pt x="66" y="72"/>
                  <a:pt x="66" y="72"/>
                </a:cubicBezTo>
                <a:cubicBezTo>
                  <a:pt x="66" y="72"/>
                  <a:pt x="67" y="72"/>
                  <a:pt x="67" y="72"/>
                </a:cubicBezTo>
                <a:cubicBezTo>
                  <a:pt x="67" y="72"/>
                  <a:pt x="67" y="72"/>
                  <a:pt x="67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73"/>
                  <a:pt x="69" y="73"/>
                  <a:pt x="69" y="73"/>
                </a:cubicBezTo>
                <a:cubicBezTo>
                  <a:pt x="69" y="76"/>
                  <a:pt x="69" y="76"/>
                  <a:pt x="69" y="76"/>
                </a:cubicBezTo>
                <a:lnTo>
                  <a:pt x="67" y="76"/>
                </a:lnTo>
                <a:close/>
                <a:moveTo>
                  <a:pt x="72" y="76"/>
                </a:moveTo>
                <a:cubicBezTo>
                  <a:pt x="72" y="75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2"/>
                  <a:pt x="72" y="72"/>
                  <a:pt x="72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1" y="71"/>
                  <a:pt x="71" y="71"/>
                  <a:pt x="71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72"/>
                  <a:pt x="70" y="72"/>
                  <a:pt x="70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69" y="73"/>
                  <a:pt x="69" y="73"/>
                  <a:pt x="69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5"/>
                  <a:pt x="70" y="76"/>
                  <a:pt x="70" y="76"/>
                </a:cubicBezTo>
                <a:cubicBezTo>
                  <a:pt x="70" y="76"/>
                  <a:pt x="71" y="76"/>
                  <a:pt x="71" y="76"/>
                </a:cubicBezTo>
                <a:lnTo>
                  <a:pt x="72" y="76"/>
                </a:lnTo>
                <a:close/>
                <a:moveTo>
                  <a:pt x="74" y="76"/>
                </a:moveTo>
                <a:cubicBezTo>
                  <a:pt x="74" y="76"/>
                  <a:pt x="73" y="76"/>
                  <a:pt x="73" y="76"/>
                </a:cubicBezTo>
                <a:cubicBezTo>
                  <a:pt x="73" y="76"/>
                  <a:pt x="73" y="75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3"/>
                  <a:pt x="73" y="73"/>
                  <a:pt x="73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2"/>
                  <a:pt x="72" y="72"/>
                  <a:pt x="72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71"/>
                  <a:pt x="73" y="71"/>
                  <a:pt x="73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72"/>
                  <a:pt x="74" y="72"/>
                  <a:pt x="74" y="72"/>
                </a:cubicBezTo>
                <a:cubicBezTo>
                  <a:pt x="75" y="72"/>
                  <a:pt x="75" y="72"/>
                  <a:pt x="75" y="72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4" y="75"/>
                  <a:pt x="74" y="75"/>
                  <a:pt x="74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76"/>
                  <a:pt x="75" y="76"/>
                  <a:pt x="75" y="76"/>
                </a:cubicBezTo>
                <a:lnTo>
                  <a:pt x="74" y="76"/>
                </a:lnTo>
                <a:close/>
                <a:moveTo>
                  <a:pt x="78" y="74"/>
                </a:moveTo>
                <a:cubicBezTo>
                  <a:pt x="78" y="74"/>
                  <a:pt x="78" y="74"/>
                  <a:pt x="78" y="75"/>
                </a:cubicBezTo>
                <a:cubicBezTo>
                  <a:pt x="78" y="75"/>
                  <a:pt x="78" y="75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7" y="73"/>
                  <a:pt x="77" y="73"/>
                </a:cubicBezTo>
                <a:cubicBezTo>
                  <a:pt x="77" y="73"/>
                  <a:pt x="77" y="73"/>
                  <a:pt x="77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8" y="73"/>
                  <a:pt x="78" y="74"/>
                  <a:pt x="78" y="74"/>
                </a:cubicBezTo>
                <a:moveTo>
                  <a:pt x="79" y="74"/>
                </a:moveTo>
                <a:cubicBezTo>
                  <a:pt x="79" y="74"/>
                  <a:pt x="79" y="73"/>
                  <a:pt x="79" y="73"/>
                </a:cubicBezTo>
                <a:cubicBezTo>
                  <a:pt x="79" y="73"/>
                  <a:pt x="79" y="72"/>
                  <a:pt x="79" y="72"/>
                </a:cubicBezTo>
                <a:cubicBezTo>
                  <a:pt x="79" y="72"/>
                  <a:pt x="78" y="72"/>
                  <a:pt x="78" y="72"/>
                </a:cubicBezTo>
                <a:cubicBezTo>
                  <a:pt x="78" y="72"/>
                  <a:pt x="78" y="72"/>
                  <a:pt x="78" y="72"/>
                </a:cubicBezTo>
                <a:cubicBezTo>
                  <a:pt x="78" y="72"/>
                  <a:pt x="77" y="72"/>
                  <a:pt x="77" y="72"/>
                </a:cubicBezTo>
                <a:cubicBezTo>
                  <a:pt x="77" y="72"/>
                  <a:pt x="77" y="72"/>
                  <a:pt x="77" y="72"/>
                </a:cubicBezTo>
                <a:cubicBezTo>
                  <a:pt x="77" y="72"/>
                  <a:pt x="77" y="72"/>
                  <a:pt x="77" y="72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7"/>
                  <a:pt x="76" y="77"/>
                  <a:pt x="76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7" y="76"/>
                  <a:pt x="78" y="76"/>
                  <a:pt x="78" y="76"/>
                </a:cubicBezTo>
                <a:cubicBezTo>
                  <a:pt x="78" y="76"/>
                  <a:pt x="78" y="76"/>
                  <a:pt x="78" y="76"/>
                </a:cubicBezTo>
                <a:cubicBezTo>
                  <a:pt x="78" y="76"/>
                  <a:pt x="79" y="76"/>
                  <a:pt x="79" y="76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75"/>
                  <a:pt x="79" y="74"/>
                  <a:pt x="79" y="74"/>
                </a:cubicBezTo>
                <a:moveTo>
                  <a:pt x="86" y="71"/>
                </a:moveTo>
                <a:cubicBezTo>
                  <a:pt x="84" y="76"/>
                  <a:pt x="84" y="76"/>
                  <a:pt x="84" y="76"/>
                </a:cubicBezTo>
                <a:cubicBezTo>
                  <a:pt x="82" y="76"/>
                  <a:pt x="82" y="76"/>
                  <a:pt x="82" y="76"/>
                </a:cubicBezTo>
                <a:cubicBezTo>
                  <a:pt x="85" y="71"/>
                  <a:pt x="85" y="71"/>
                  <a:pt x="85" y="71"/>
                </a:cubicBezTo>
                <a:lnTo>
                  <a:pt x="86" y="71"/>
                </a:lnTo>
                <a:close/>
                <a:moveTo>
                  <a:pt x="80" y="73"/>
                </a:moveTo>
                <a:cubicBezTo>
                  <a:pt x="80" y="72"/>
                  <a:pt x="80" y="72"/>
                  <a:pt x="81" y="72"/>
                </a:cubicBezTo>
                <a:cubicBezTo>
                  <a:pt x="81" y="72"/>
                  <a:pt x="82" y="72"/>
                  <a:pt x="82" y="73"/>
                </a:cubicBezTo>
                <a:cubicBezTo>
                  <a:pt x="82" y="73"/>
                  <a:pt x="81" y="74"/>
                  <a:pt x="81" y="74"/>
                </a:cubicBezTo>
                <a:cubicBezTo>
                  <a:pt x="80" y="74"/>
                  <a:pt x="80" y="73"/>
                  <a:pt x="80" y="73"/>
                </a:cubicBezTo>
                <a:moveTo>
                  <a:pt x="80" y="75"/>
                </a:moveTo>
                <a:cubicBezTo>
                  <a:pt x="80" y="75"/>
                  <a:pt x="80" y="74"/>
                  <a:pt x="81" y="74"/>
                </a:cubicBezTo>
                <a:cubicBezTo>
                  <a:pt x="81" y="74"/>
                  <a:pt x="82" y="75"/>
                  <a:pt x="82" y="75"/>
                </a:cubicBezTo>
                <a:cubicBezTo>
                  <a:pt x="82" y="76"/>
                  <a:pt x="81" y="76"/>
                  <a:pt x="81" y="76"/>
                </a:cubicBezTo>
                <a:cubicBezTo>
                  <a:pt x="80" y="76"/>
                  <a:pt x="80" y="76"/>
                  <a:pt x="80" y="75"/>
                </a:cubicBezTo>
                <a:moveTo>
                  <a:pt x="88" y="71"/>
                </a:moveTo>
                <a:cubicBezTo>
                  <a:pt x="85" y="76"/>
                  <a:pt x="85" y="76"/>
                  <a:pt x="85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89" y="71"/>
                  <a:pt x="89" y="71"/>
                  <a:pt x="89" y="71"/>
                </a:cubicBezTo>
                <a:lnTo>
                  <a:pt x="88" y="71"/>
                </a:lnTo>
                <a:close/>
                <a:moveTo>
                  <a:pt x="53" y="15"/>
                </a:moveTo>
                <a:cubicBezTo>
                  <a:pt x="53" y="23"/>
                  <a:pt x="47" y="30"/>
                  <a:pt x="38" y="30"/>
                </a:cubicBezTo>
                <a:cubicBezTo>
                  <a:pt x="30" y="30"/>
                  <a:pt x="24" y="23"/>
                  <a:pt x="24" y="15"/>
                </a:cubicBezTo>
                <a:cubicBezTo>
                  <a:pt x="24" y="7"/>
                  <a:pt x="30" y="0"/>
                  <a:pt x="38" y="0"/>
                </a:cubicBezTo>
                <a:cubicBezTo>
                  <a:pt x="47" y="0"/>
                  <a:pt x="53" y="7"/>
                  <a:pt x="53" y="15"/>
                </a:cubicBezTo>
                <a:moveTo>
                  <a:pt x="62" y="77"/>
                </a:moveTo>
                <a:cubicBezTo>
                  <a:pt x="60" y="79"/>
                  <a:pt x="58" y="79"/>
                  <a:pt x="56" y="77"/>
                </a:cubicBezTo>
                <a:cubicBezTo>
                  <a:pt x="54" y="76"/>
                  <a:pt x="54" y="73"/>
                  <a:pt x="56" y="71"/>
                </a:cubicBezTo>
                <a:cubicBezTo>
                  <a:pt x="58" y="70"/>
                  <a:pt x="60" y="70"/>
                  <a:pt x="62" y="71"/>
                </a:cubicBezTo>
                <a:cubicBezTo>
                  <a:pt x="64" y="73"/>
                  <a:pt x="64" y="76"/>
                  <a:pt x="62" y="77"/>
                </a:cubicBezTo>
                <a:moveTo>
                  <a:pt x="58" y="77"/>
                </a:moveTo>
                <a:cubicBezTo>
                  <a:pt x="59" y="77"/>
                  <a:pt x="60" y="77"/>
                  <a:pt x="61" y="77"/>
                </a:cubicBezTo>
                <a:cubicBezTo>
                  <a:pt x="60" y="76"/>
                  <a:pt x="60" y="76"/>
                  <a:pt x="60" y="76"/>
                </a:cubicBezTo>
                <a:cubicBezTo>
                  <a:pt x="59" y="76"/>
                  <a:pt x="59" y="77"/>
                  <a:pt x="58" y="77"/>
                </a:cubicBezTo>
                <a:close/>
                <a:moveTo>
                  <a:pt x="56" y="75"/>
                </a:moveTo>
                <a:cubicBezTo>
                  <a:pt x="56" y="75"/>
                  <a:pt x="57" y="74"/>
                  <a:pt x="57" y="73"/>
                </a:cubicBezTo>
                <a:cubicBezTo>
                  <a:pt x="56" y="73"/>
                  <a:pt x="56" y="73"/>
                  <a:pt x="56" y="73"/>
                </a:cubicBezTo>
                <a:cubicBezTo>
                  <a:pt x="56" y="73"/>
                  <a:pt x="56" y="74"/>
                  <a:pt x="56" y="75"/>
                </a:cubicBezTo>
                <a:moveTo>
                  <a:pt x="60" y="71"/>
                </a:moveTo>
                <a:cubicBezTo>
                  <a:pt x="59" y="71"/>
                  <a:pt x="58" y="71"/>
                  <a:pt x="57" y="72"/>
                </a:cubicBezTo>
                <a:cubicBezTo>
                  <a:pt x="58" y="73"/>
                  <a:pt x="58" y="73"/>
                  <a:pt x="58" y="73"/>
                </a:cubicBezTo>
                <a:cubicBezTo>
                  <a:pt x="59" y="72"/>
                  <a:pt x="59" y="72"/>
                  <a:pt x="60" y="71"/>
                </a:cubicBezTo>
                <a:close/>
                <a:moveTo>
                  <a:pt x="62" y="73"/>
                </a:moveTo>
                <a:cubicBezTo>
                  <a:pt x="62" y="74"/>
                  <a:pt x="61" y="74"/>
                  <a:pt x="61" y="75"/>
                </a:cubicBezTo>
                <a:cubicBezTo>
                  <a:pt x="61" y="76"/>
                  <a:pt x="61" y="76"/>
                  <a:pt x="61" y="76"/>
                </a:cubicBezTo>
                <a:cubicBezTo>
                  <a:pt x="62" y="75"/>
                  <a:pt x="62" y="74"/>
                  <a:pt x="62" y="73"/>
                </a:cubicBezTo>
                <a:close/>
                <a:moveTo>
                  <a:pt x="58" y="74"/>
                </a:moveTo>
                <a:cubicBezTo>
                  <a:pt x="58" y="75"/>
                  <a:pt x="57" y="75"/>
                  <a:pt x="57" y="76"/>
                </a:cubicBezTo>
                <a:cubicBezTo>
                  <a:pt x="57" y="76"/>
                  <a:pt x="56" y="76"/>
                  <a:pt x="56" y="76"/>
                </a:cubicBezTo>
                <a:cubicBezTo>
                  <a:pt x="57" y="76"/>
                  <a:pt x="58" y="76"/>
                  <a:pt x="59" y="75"/>
                </a:cubicBezTo>
                <a:lnTo>
                  <a:pt x="58" y="74"/>
                </a:lnTo>
                <a:close/>
                <a:moveTo>
                  <a:pt x="61" y="73"/>
                </a:moveTo>
                <a:cubicBezTo>
                  <a:pt x="61" y="73"/>
                  <a:pt x="61" y="72"/>
                  <a:pt x="61" y="72"/>
                </a:cubicBezTo>
                <a:cubicBezTo>
                  <a:pt x="60" y="72"/>
                  <a:pt x="60" y="73"/>
                  <a:pt x="59" y="73"/>
                </a:cubicBezTo>
                <a:cubicBezTo>
                  <a:pt x="60" y="74"/>
                  <a:pt x="60" y="74"/>
                  <a:pt x="60" y="74"/>
                </a:cubicBezTo>
                <a:cubicBezTo>
                  <a:pt x="60" y="74"/>
                  <a:pt x="61" y="73"/>
                  <a:pt x="61" y="7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132" name="Freeform 62"/>
          <p:cNvSpPr>
            <a:spLocks noEditPoints="1"/>
          </p:cNvSpPr>
          <p:nvPr/>
        </p:nvSpPr>
        <p:spPr bwMode="gray">
          <a:xfrm>
            <a:off x="8138133" y="5467057"/>
            <a:ext cx="368300" cy="457200"/>
          </a:xfrm>
          <a:custGeom>
            <a:avLst/>
            <a:gdLst>
              <a:gd name="T0" fmla="*/ 49 w 98"/>
              <a:gd name="T1" fmla="*/ 35 h 122"/>
              <a:gd name="T2" fmla="*/ 57 w 98"/>
              <a:gd name="T3" fmla="*/ 66 h 122"/>
              <a:gd name="T4" fmla="*/ 76 w 98"/>
              <a:gd name="T5" fmla="*/ 113 h 122"/>
              <a:gd name="T6" fmla="*/ 52 w 98"/>
              <a:gd name="T7" fmla="*/ 106 h 122"/>
              <a:gd name="T8" fmla="*/ 93 w 98"/>
              <a:gd name="T9" fmla="*/ 107 h 122"/>
              <a:gd name="T10" fmla="*/ 98 w 98"/>
              <a:gd name="T11" fmla="*/ 119 h 122"/>
              <a:gd name="T12" fmla="*/ 48 w 98"/>
              <a:gd name="T13" fmla="*/ 122 h 122"/>
              <a:gd name="T14" fmla="*/ 98 w 98"/>
              <a:gd name="T15" fmla="*/ 118 h 122"/>
              <a:gd name="T16" fmla="*/ 48 w 98"/>
              <a:gd name="T17" fmla="*/ 105 h 122"/>
              <a:gd name="T18" fmla="*/ 98 w 98"/>
              <a:gd name="T19" fmla="*/ 118 h 122"/>
              <a:gd name="T20" fmla="*/ 93 w 98"/>
              <a:gd name="T21" fmla="*/ 99 h 122"/>
              <a:gd name="T22" fmla="*/ 60 w 98"/>
              <a:gd name="T23" fmla="*/ 99 h 122"/>
              <a:gd name="T24" fmla="*/ 49 w 98"/>
              <a:gd name="T25" fmla="*/ 69 h 122"/>
              <a:gd name="T26" fmla="*/ 95 w 98"/>
              <a:gd name="T27" fmla="*/ 100 h 122"/>
              <a:gd name="T28" fmla="*/ 62 w 98"/>
              <a:gd name="T29" fmla="*/ 81 h 122"/>
              <a:gd name="T30" fmla="*/ 65 w 98"/>
              <a:gd name="T31" fmla="*/ 78 h 122"/>
              <a:gd name="T32" fmla="*/ 65 w 98"/>
              <a:gd name="T33" fmla="*/ 75 h 122"/>
              <a:gd name="T34" fmla="*/ 63 w 98"/>
              <a:gd name="T35" fmla="*/ 72 h 122"/>
              <a:gd name="T36" fmla="*/ 65 w 98"/>
              <a:gd name="T37" fmla="*/ 73 h 122"/>
              <a:gd name="T38" fmla="*/ 65 w 98"/>
              <a:gd name="T39" fmla="*/ 78 h 122"/>
              <a:gd name="T40" fmla="*/ 69 w 98"/>
              <a:gd name="T41" fmla="*/ 76 h 122"/>
              <a:gd name="T42" fmla="*/ 70 w 98"/>
              <a:gd name="T43" fmla="*/ 74 h 122"/>
              <a:gd name="T44" fmla="*/ 68 w 98"/>
              <a:gd name="T45" fmla="*/ 74 h 122"/>
              <a:gd name="T46" fmla="*/ 68 w 98"/>
              <a:gd name="T47" fmla="*/ 76 h 122"/>
              <a:gd name="T48" fmla="*/ 70 w 98"/>
              <a:gd name="T49" fmla="*/ 78 h 122"/>
              <a:gd name="T50" fmla="*/ 71 w 98"/>
              <a:gd name="T51" fmla="*/ 76 h 122"/>
              <a:gd name="T52" fmla="*/ 71 w 98"/>
              <a:gd name="T53" fmla="*/ 74 h 122"/>
              <a:gd name="T54" fmla="*/ 73 w 98"/>
              <a:gd name="T55" fmla="*/ 74 h 122"/>
              <a:gd name="T56" fmla="*/ 72 w 98"/>
              <a:gd name="T57" fmla="*/ 76 h 122"/>
              <a:gd name="T58" fmla="*/ 72 w 98"/>
              <a:gd name="T59" fmla="*/ 78 h 122"/>
              <a:gd name="T60" fmla="*/ 75 w 98"/>
              <a:gd name="T61" fmla="*/ 76 h 122"/>
              <a:gd name="T62" fmla="*/ 76 w 98"/>
              <a:gd name="T63" fmla="*/ 75 h 122"/>
              <a:gd name="T64" fmla="*/ 77 w 98"/>
              <a:gd name="T65" fmla="*/ 74 h 122"/>
              <a:gd name="T66" fmla="*/ 75 w 98"/>
              <a:gd name="T67" fmla="*/ 74 h 122"/>
              <a:gd name="T68" fmla="*/ 75 w 98"/>
              <a:gd name="T69" fmla="*/ 79 h 122"/>
              <a:gd name="T70" fmla="*/ 76 w 98"/>
              <a:gd name="T71" fmla="*/ 77 h 122"/>
              <a:gd name="T72" fmla="*/ 84 w 98"/>
              <a:gd name="T73" fmla="*/ 72 h 122"/>
              <a:gd name="T74" fmla="*/ 84 w 98"/>
              <a:gd name="T75" fmla="*/ 72 h 122"/>
              <a:gd name="T76" fmla="*/ 79 w 98"/>
              <a:gd name="T77" fmla="*/ 75 h 122"/>
              <a:gd name="T78" fmla="*/ 80 w 98"/>
              <a:gd name="T79" fmla="*/ 77 h 122"/>
              <a:gd name="T80" fmla="*/ 83 w 98"/>
              <a:gd name="T81" fmla="*/ 77 h 122"/>
              <a:gd name="T82" fmla="*/ 60 w 98"/>
              <a:gd name="T83" fmla="*/ 79 h 122"/>
              <a:gd name="T84" fmla="*/ 60 w 98"/>
              <a:gd name="T85" fmla="*/ 79 h 122"/>
              <a:gd name="T86" fmla="*/ 56 w 98"/>
              <a:gd name="T87" fmla="*/ 79 h 122"/>
              <a:gd name="T88" fmla="*/ 54 w 98"/>
              <a:gd name="T89" fmla="*/ 77 h 122"/>
              <a:gd name="T90" fmla="*/ 58 w 98"/>
              <a:gd name="T91" fmla="*/ 73 h 122"/>
              <a:gd name="T92" fmla="*/ 60 w 98"/>
              <a:gd name="T93" fmla="*/ 75 h 122"/>
              <a:gd name="T94" fmla="*/ 57 w 98"/>
              <a:gd name="T95" fmla="*/ 77 h 122"/>
              <a:gd name="T96" fmla="*/ 57 w 98"/>
              <a:gd name="T97" fmla="*/ 75 h 122"/>
              <a:gd name="T98" fmla="*/ 43 w 98"/>
              <a:gd name="T99" fmla="*/ 35 h 122"/>
              <a:gd name="T100" fmla="*/ 26 w 98"/>
              <a:gd name="T101" fmla="*/ 35 h 122"/>
              <a:gd name="T102" fmla="*/ 35 w 98"/>
              <a:gd name="T103" fmla="*/ 64 h 122"/>
              <a:gd name="T104" fmla="*/ 20 w 98"/>
              <a:gd name="T105" fmla="*/ 77 h 122"/>
              <a:gd name="T106" fmla="*/ 18 w 98"/>
              <a:gd name="T107" fmla="*/ 75 h 122"/>
              <a:gd name="T108" fmla="*/ 33 w 98"/>
              <a:gd name="T109" fmla="*/ 62 h 122"/>
              <a:gd name="T110" fmla="*/ 17 w 98"/>
              <a:gd name="T111" fmla="*/ 76 h 122"/>
              <a:gd name="T112" fmla="*/ 0 w 98"/>
              <a:gd name="T113" fmla="*/ 49 h 122"/>
              <a:gd name="T114" fmla="*/ 12 w 98"/>
              <a:gd name="T115" fmla="*/ 54 h 122"/>
              <a:gd name="T116" fmla="*/ 36 w 98"/>
              <a:gd name="T117" fmla="*/ 95 h 122"/>
              <a:gd name="T118" fmla="*/ 22 w 98"/>
              <a:gd name="T119" fmla="*/ 13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8" h="122">
                <a:moveTo>
                  <a:pt x="57" y="66"/>
                </a:moveTo>
                <a:cubicBezTo>
                  <a:pt x="57" y="54"/>
                  <a:pt x="57" y="54"/>
                  <a:pt x="57" y="54"/>
                </a:cubicBezTo>
                <a:cubicBezTo>
                  <a:pt x="53" y="51"/>
                  <a:pt x="49" y="46"/>
                  <a:pt x="49" y="40"/>
                </a:cubicBezTo>
                <a:cubicBezTo>
                  <a:pt x="49" y="35"/>
                  <a:pt x="49" y="35"/>
                  <a:pt x="49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63" y="35"/>
                  <a:pt x="70" y="41"/>
                  <a:pt x="70" y="49"/>
                </a:cubicBezTo>
                <a:cubicBezTo>
                  <a:pt x="70" y="66"/>
                  <a:pt x="70" y="66"/>
                  <a:pt x="70" y="66"/>
                </a:cubicBezTo>
                <a:lnTo>
                  <a:pt x="57" y="66"/>
                </a:lnTo>
                <a:close/>
                <a:moveTo>
                  <a:pt x="76" y="117"/>
                </a:moveTo>
                <a:cubicBezTo>
                  <a:pt x="68" y="117"/>
                  <a:pt x="68" y="117"/>
                  <a:pt x="68" y="117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76" y="113"/>
                  <a:pt x="76" y="113"/>
                  <a:pt x="76" y="113"/>
                </a:cubicBezTo>
                <a:lnTo>
                  <a:pt x="76" y="117"/>
                </a:lnTo>
                <a:close/>
                <a:moveTo>
                  <a:pt x="91" y="112"/>
                </a:moveTo>
                <a:cubicBezTo>
                  <a:pt x="51" y="112"/>
                  <a:pt x="51" y="112"/>
                  <a:pt x="51" y="112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90" y="105"/>
                  <a:pt x="90" y="105"/>
                  <a:pt x="90" y="105"/>
                </a:cubicBezTo>
                <a:lnTo>
                  <a:pt x="91" y="112"/>
                </a:lnTo>
                <a:close/>
                <a:moveTo>
                  <a:pt x="94" y="106"/>
                </a:moveTo>
                <a:cubicBezTo>
                  <a:pt x="94" y="107"/>
                  <a:pt x="93" y="107"/>
                  <a:pt x="93" y="107"/>
                </a:cubicBezTo>
                <a:cubicBezTo>
                  <a:pt x="92" y="107"/>
                  <a:pt x="91" y="107"/>
                  <a:pt x="91" y="106"/>
                </a:cubicBezTo>
                <a:cubicBezTo>
                  <a:pt x="91" y="106"/>
                  <a:pt x="92" y="105"/>
                  <a:pt x="93" y="105"/>
                </a:cubicBezTo>
                <a:cubicBezTo>
                  <a:pt x="93" y="105"/>
                  <a:pt x="94" y="106"/>
                  <a:pt x="94" y="106"/>
                </a:cubicBezTo>
                <a:moveTo>
                  <a:pt x="98" y="119"/>
                </a:moveTo>
                <a:cubicBezTo>
                  <a:pt x="97" y="120"/>
                  <a:pt x="97" y="120"/>
                  <a:pt x="96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6" y="120"/>
                  <a:pt x="46" y="120"/>
                  <a:pt x="46" y="119"/>
                </a:cubicBezTo>
                <a:cubicBezTo>
                  <a:pt x="46" y="121"/>
                  <a:pt x="47" y="122"/>
                  <a:pt x="48" y="122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6" y="122"/>
                  <a:pt x="97" y="121"/>
                  <a:pt x="98" y="119"/>
                </a:cubicBezTo>
                <a:moveTo>
                  <a:pt x="98" y="118"/>
                </a:moveTo>
                <a:cubicBezTo>
                  <a:pt x="95" y="105"/>
                  <a:pt x="95" y="105"/>
                  <a:pt x="95" y="105"/>
                </a:cubicBezTo>
                <a:cubicBezTo>
                  <a:pt x="95" y="104"/>
                  <a:pt x="94" y="104"/>
                  <a:pt x="94" y="104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49" y="104"/>
                  <a:pt x="48" y="104"/>
                  <a:pt x="48" y="105"/>
                </a:cubicBezTo>
                <a:cubicBezTo>
                  <a:pt x="46" y="118"/>
                  <a:pt x="46" y="118"/>
                  <a:pt x="46" y="118"/>
                </a:cubicBezTo>
                <a:cubicBezTo>
                  <a:pt x="45" y="118"/>
                  <a:pt x="46" y="119"/>
                  <a:pt x="47" y="119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7" y="119"/>
                  <a:pt x="98" y="118"/>
                  <a:pt x="98" y="118"/>
                </a:cubicBezTo>
                <a:moveTo>
                  <a:pt x="91" y="83"/>
                </a:moveTo>
                <a:cubicBezTo>
                  <a:pt x="64" y="83"/>
                  <a:pt x="64" y="83"/>
                  <a:pt x="64" y="83"/>
                </a:cubicBezTo>
                <a:cubicBezTo>
                  <a:pt x="64" y="99"/>
                  <a:pt x="64" y="99"/>
                  <a:pt x="64" y="99"/>
                </a:cubicBezTo>
                <a:cubicBezTo>
                  <a:pt x="93" y="99"/>
                  <a:pt x="93" y="99"/>
                  <a:pt x="93" y="99"/>
                </a:cubicBezTo>
                <a:cubicBezTo>
                  <a:pt x="93" y="70"/>
                  <a:pt x="93" y="70"/>
                  <a:pt x="93" y="70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99"/>
                  <a:pt x="51" y="99"/>
                  <a:pt x="51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1" y="99"/>
                  <a:pt x="61" y="101"/>
                  <a:pt x="60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9" y="101"/>
                  <a:pt x="49" y="101"/>
                  <a:pt x="49" y="100"/>
                </a:cubicBezTo>
                <a:cubicBezTo>
                  <a:pt x="49" y="69"/>
                  <a:pt x="49" y="69"/>
                  <a:pt x="49" y="69"/>
                </a:cubicBezTo>
                <a:cubicBezTo>
                  <a:pt x="49" y="68"/>
                  <a:pt x="49" y="68"/>
                  <a:pt x="50" y="68"/>
                </a:cubicBezTo>
                <a:cubicBezTo>
                  <a:pt x="94" y="68"/>
                  <a:pt x="94" y="68"/>
                  <a:pt x="94" y="68"/>
                </a:cubicBezTo>
                <a:cubicBezTo>
                  <a:pt x="94" y="68"/>
                  <a:pt x="95" y="68"/>
                  <a:pt x="95" y="69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5" y="101"/>
                  <a:pt x="94" y="101"/>
                  <a:pt x="94" y="101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3" y="101"/>
                  <a:pt x="62" y="101"/>
                  <a:pt x="62" y="100"/>
                </a:cubicBezTo>
                <a:cubicBezTo>
                  <a:pt x="62" y="81"/>
                  <a:pt x="62" y="81"/>
                  <a:pt x="62" y="81"/>
                </a:cubicBezTo>
                <a:cubicBezTo>
                  <a:pt x="62" y="81"/>
                  <a:pt x="63" y="80"/>
                  <a:pt x="63" y="80"/>
                </a:cubicBezTo>
                <a:cubicBezTo>
                  <a:pt x="91" y="80"/>
                  <a:pt x="91" y="80"/>
                  <a:pt x="91" y="80"/>
                </a:cubicBezTo>
                <a:cubicBezTo>
                  <a:pt x="92" y="80"/>
                  <a:pt x="92" y="83"/>
                  <a:pt x="91" y="83"/>
                </a:cubicBezTo>
                <a:moveTo>
                  <a:pt x="65" y="78"/>
                </a:moveTo>
                <a:cubicBezTo>
                  <a:pt x="65" y="75"/>
                  <a:pt x="65" y="75"/>
                  <a:pt x="65" y="75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5"/>
                  <a:pt x="64" y="75"/>
                  <a:pt x="64" y="75"/>
                </a:cubicBezTo>
                <a:cubicBezTo>
                  <a:pt x="64" y="78"/>
                  <a:pt x="64" y="78"/>
                  <a:pt x="64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3" y="72"/>
                  <a:pt x="63" y="72"/>
                  <a:pt x="63" y="72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4"/>
                  <a:pt x="64" y="74"/>
                  <a:pt x="64" y="74"/>
                </a:cubicBezTo>
                <a:cubicBezTo>
                  <a:pt x="65" y="74"/>
                  <a:pt x="65" y="74"/>
                  <a:pt x="65" y="73"/>
                </a:cubicBezTo>
                <a:cubicBezTo>
                  <a:pt x="65" y="73"/>
                  <a:pt x="65" y="73"/>
                  <a:pt x="65" y="73"/>
                </a:cubicBezTo>
                <a:cubicBezTo>
                  <a:pt x="66" y="73"/>
                  <a:pt x="66" y="74"/>
                  <a:pt x="66" y="74"/>
                </a:cubicBezTo>
                <a:cubicBezTo>
                  <a:pt x="67" y="74"/>
                  <a:pt x="67" y="74"/>
                  <a:pt x="67" y="75"/>
                </a:cubicBezTo>
                <a:cubicBezTo>
                  <a:pt x="67" y="78"/>
                  <a:pt x="67" y="78"/>
                  <a:pt x="67" y="78"/>
                </a:cubicBezTo>
                <a:lnTo>
                  <a:pt x="65" y="78"/>
                </a:lnTo>
                <a:close/>
                <a:moveTo>
                  <a:pt x="70" y="78"/>
                </a:moveTo>
                <a:cubicBezTo>
                  <a:pt x="70" y="76"/>
                  <a:pt x="70" y="76"/>
                  <a:pt x="70" y="76"/>
                </a:cubicBezTo>
                <a:cubicBezTo>
                  <a:pt x="69" y="76"/>
                  <a:pt x="69" y="76"/>
                  <a:pt x="69" y="76"/>
                </a:cubicBezTo>
                <a:cubicBezTo>
                  <a:pt x="69" y="76"/>
                  <a:pt x="69" y="76"/>
                  <a:pt x="69" y="76"/>
                </a:cubicBezTo>
                <a:cubicBezTo>
                  <a:pt x="69" y="76"/>
                  <a:pt x="69" y="76"/>
                  <a:pt x="69" y="76"/>
                </a:cubicBezTo>
                <a:cubicBezTo>
                  <a:pt x="69" y="75"/>
                  <a:pt x="69" y="75"/>
                  <a:pt x="69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4"/>
                  <a:pt x="70" y="74"/>
                  <a:pt x="70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2"/>
                  <a:pt x="69" y="72"/>
                  <a:pt x="69" y="72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74"/>
                  <a:pt x="68" y="74"/>
                  <a:pt x="68" y="74"/>
                </a:cubicBezTo>
                <a:cubicBezTo>
                  <a:pt x="67" y="74"/>
                  <a:pt x="67" y="74"/>
                  <a:pt x="67" y="74"/>
                </a:cubicBezTo>
                <a:cubicBezTo>
                  <a:pt x="67" y="75"/>
                  <a:pt x="67" y="75"/>
                  <a:pt x="67" y="75"/>
                </a:cubicBezTo>
                <a:cubicBezTo>
                  <a:pt x="68" y="75"/>
                  <a:pt x="68" y="75"/>
                  <a:pt x="68" y="75"/>
                </a:cubicBezTo>
                <a:cubicBezTo>
                  <a:pt x="68" y="76"/>
                  <a:pt x="68" y="76"/>
                  <a:pt x="68" y="76"/>
                </a:cubicBezTo>
                <a:cubicBezTo>
                  <a:pt x="68" y="76"/>
                  <a:pt x="68" y="77"/>
                  <a:pt x="68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9" y="77"/>
                  <a:pt x="69" y="78"/>
                  <a:pt x="69" y="78"/>
                </a:cubicBezTo>
                <a:lnTo>
                  <a:pt x="70" y="78"/>
                </a:lnTo>
                <a:close/>
                <a:moveTo>
                  <a:pt x="72" y="78"/>
                </a:moveTo>
                <a:cubicBezTo>
                  <a:pt x="72" y="78"/>
                  <a:pt x="71" y="77"/>
                  <a:pt x="71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1" y="77"/>
                  <a:pt x="71" y="76"/>
                  <a:pt x="71" y="76"/>
                </a:cubicBezTo>
                <a:cubicBezTo>
                  <a:pt x="71" y="75"/>
                  <a:pt x="71" y="75"/>
                  <a:pt x="7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4"/>
                  <a:pt x="70" y="74"/>
                  <a:pt x="70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72"/>
                  <a:pt x="71" y="72"/>
                  <a:pt x="71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4"/>
                  <a:pt x="72" y="74"/>
                  <a:pt x="7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5"/>
                  <a:pt x="73" y="75"/>
                  <a:pt x="73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2" y="76"/>
                  <a:pt x="72" y="76"/>
                  <a:pt x="72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3" y="78"/>
                  <a:pt x="73" y="78"/>
                  <a:pt x="73" y="78"/>
                </a:cubicBezTo>
                <a:lnTo>
                  <a:pt x="72" y="78"/>
                </a:lnTo>
                <a:close/>
                <a:moveTo>
                  <a:pt x="76" y="75"/>
                </a:moveTo>
                <a:cubicBezTo>
                  <a:pt x="76" y="76"/>
                  <a:pt x="76" y="76"/>
                  <a:pt x="76" y="76"/>
                </a:cubicBezTo>
                <a:cubicBezTo>
                  <a:pt x="76" y="76"/>
                  <a:pt x="76" y="76"/>
                  <a:pt x="75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76"/>
                  <a:pt x="75" y="76"/>
                  <a:pt x="75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6" y="75"/>
                  <a:pt x="76" y="75"/>
                  <a:pt x="76" y="75"/>
                </a:cubicBezTo>
                <a:cubicBezTo>
                  <a:pt x="76" y="75"/>
                  <a:pt x="76" y="75"/>
                  <a:pt x="76" y="75"/>
                </a:cubicBezTo>
                <a:moveTo>
                  <a:pt x="77" y="75"/>
                </a:moveTo>
                <a:cubicBezTo>
                  <a:pt x="77" y="75"/>
                  <a:pt x="77" y="75"/>
                  <a:pt x="77" y="75"/>
                </a:cubicBezTo>
                <a:cubicBezTo>
                  <a:pt x="77" y="74"/>
                  <a:pt x="77" y="74"/>
                  <a:pt x="77" y="74"/>
                </a:cubicBezTo>
                <a:cubicBezTo>
                  <a:pt x="77" y="74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5" y="73"/>
                  <a:pt x="75" y="73"/>
                </a:cubicBezTo>
                <a:cubicBezTo>
                  <a:pt x="75" y="74"/>
                  <a:pt x="75" y="74"/>
                  <a:pt x="75" y="74"/>
                </a:cubicBezTo>
                <a:cubicBezTo>
                  <a:pt x="75" y="73"/>
                  <a:pt x="75" y="73"/>
                  <a:pt x="75" y="73"/>
                </a:cubicBezTo>
                <a:cubicBezTo>
                  <a:pt x="74" y="73"/>
                  <a:pt x="74" y="73"/>
                  <a:pt x="74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7"/>
                  <a:pt x="75" y="77"/>
                  <a:pt x="75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5" y="78"/>
                  <a:pt x="76" y="78"/>
                  <a:pt x="76" y="78"/>
                </a:cubicBezTo>
                <a:cubicBezTo>
                  <a:pt x="76" y="78"/>
                  <a:pt x="76" y="78"/>
                  <a:pt x="76" y="77"/>
                </a:cubicBezTo>
                <a:cubicBezTo>
                  <a:pt x="76" y="77"/>
                  <a:pt x="77" y="77"/>
                  <a:pt x="77" y="77"/>
                </a:cubicBezTo>
                <a:cubicBezTo>
                  <a:pt x="77" y="77"/>
                  <a:pt x="77" y="77"/>
                  <a:pt x="77" y="76"/>
                </a:cubicBezTo>
                <a:cubicBezTo>
                  <a:pt x="77" y="76"/>
                  <a:pt x="77" y="76"/>
                  <a:pt x="77" y="75"/>
                </a:cubicBezTo>
                <a:moveTo>
                  <a:pt x="84" y="72"/>
                </a:moveTo>
                <a:cubicBezTo>
                  <a:pt x="82" y="77"/>
                  <a:pt x="82" y="77"/>
                  <a:pt x="82" y="77"/>
                </a:cubicBezTo>
                <a:cubicBezTo>
                  <a:pt x="80" y="77"/>
                  <a:pt x="80" y="77"/>
                  <a:pt x="80" y="77"/>
                </a:cubicBezTo>
                <a:cubicBezTo>
                  <a:pt x="83" y="72"/>
                  <a:pt x="83" y="72"/>
                  <a:pt x="83" y="72"/>
                </a:cubicBezTo>
                <a:lnTo>
                  <a:pt x="84" y="72"/>
                </a:lnTo>
                <a:close/>
                <a:moveTo>
                  <a:pt x="78" y="74"/>
                </a:moveTo>
                <a:cubicBezTo>
                  <a:pt x="78" y="74"/>
                  <a:pt x="78" y="74"/>
                  <a:pt x="79" y="74"/>
                </a:cubicBezTo>
                <a:cubicBezTo>
                  <a:pt x="79" y="74"/>
                  <a:pt x="80" y="74"/>
                  <a:pt x="80" y="74"/>
                </a:cubicBezTo>
                <a:cubicBezTo>
                  <a:pt x="80" y="75"/>
                  <a:pt x="79" y="75"/>
                  <a:pt x="79" y="75"/>
                </a:cubicBezTo>
                <a:cubicBezTo>
                  <a:pt x="78" y="75"/>
                  <a:pt x="78" y="75"/>
                  <a:pt x="78" y="74"/>
                </a:cubicBezTo>
                <a:moveTo>
                  <a:pt x="78" y="77"/>
                </a:moveTo>
                <a:cubicBezTo>
                  <a:pt x="78" y="76"/>
                  <a:pt x="78" y="76"/>
                  <a:pt x="79" y="76"/>
                </a:cubicBezTo>
                <a:cubicBezTo>
                  <a:pt x="79" y="76"/>
                  <a:pt x="80" y="76"/>
                  <a:pt x="80" y="77"/>
                </a:cubicBezTo>
                <a:cubicBezTo>
                  <a:pt x="80" y="77"/>
                  <a:pt x="79" y="78"/>
                  <a:pt x="79" y="78"/>
                </a:cubicBezTo>
                <a:cubicBezTo>
                  <a:pt x="78" y="78"/>
                  <a:pt x="78" y="77"/>
                  <a:pt x="78" y="77"/>
                </a:cubicBezTo>
                <a:moveTo>
                  <a:pt x="85" y="72"/>
                </a:moveTo>
                <a:cubicBezTo>
                  <a:pt x="83" y="77"/>
                  <a:pt x="83" y="77"/>
                  <a:pt x="83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7" y="72"/>
                  <a:pt x="87" y="72"/>
                  <a:pt x="87" y="72"/>
                </a:cubicBezTo>
                <a:lnTo>
                  <a:pt x="85" y="72"/>
                </a:lnTo>
                <a:close/>
                <a:moveTo>
                  <a:pt x="60" y="79"/>
                </a:moveTo>
                <a:cubicBezTo>
                  <a:pt x="58" y="80"/>
                  <a:pt x="56" y="80"/>
                  <a:pt x="54" y="79"/>
                </a:cubicBezTo>
                <a:cubicBezTo>
                  <a:pt x="53" y="77"/>
                  <a:pt x="53" y="74"/>
                  <a:pt x="54" y="73"/>
                </a:cubicBezTo>
                <a:cubicBezTo>
                  <a:pt x="56" y="71"/>
                  <a:pt x="58" y="71"/>
                  <a:pt x="60" y="73"/>
                </a:cubicBezTo>
                <a:cubicBezTo>
                  <a:pt x="62" y="74"/>
                  <a:pt x="62" y="77"/>
                  <a:pt x="60" y="79"/>
                </a:cubicBezTo>
                <a:moveTo>
                  <a:pt x="56" y="79"/>
                </a:moveTo>
                <a:cubicBezTo>
                  <a:pt x="57" y="79"/>
                  <a:pt x="58" y="79"/>
                  <a:pt x="59" y="78"/>
                </a:cubicBezTo>
                <a:cubicBezTo>
                  <a:pt x="58" y="77"/>
                  <a:pt x="58" y="77"/>
                  <a:pt x="58" y="77"/>
                </a:cubicBezTo>
                <a:cubicBezTo>
                  <a:pt x="57" y="78"/>
                  <a:pt x="57" y="78"/>
                  <a:pt x="56" y="79"/>
                </a:cubicBezTo>
                <a:close/>
                <a:moveTo>
                  <a:pt x="54" y="77"/>
                </a:moveTo>
                <a:cubicBezTo>
                  <a:pt x="54" y="76"/>
                  <a:pt x="55" y="76"/>
                  <a:pt x="55" y="75"/>
                </a:cubicBezTo>
                <a:cubicBezTo>
                  <a:pt x="55" y="74"/>
                  <a:pt x="55" y="74"/>
                  <a:pt x="55" y="74"/>
                </a:cubicBezTo>
                <a:cubicBezTo>
                  <a:pt x="54" y="75"/>
                  <a:pt x="54" y="76"/>
                  <a:pt x="54" y="77"/>
                </a:cubicBezTo>
                <a:moveTo>
                  <a:pt x="58" y="73"/>
                </a:moveTo>
                <a:cubicBezTo>
                  <a:pt x="57" y="73"/>
                  <a:pt x="56" y="73"/>
                  <a:pt x="55" y="73"/>
                </a:cubicBezTo>
                <a:cubicBezTo>
                  <a:pt x="56" y="74"/>
                  <a:pt x="56" y="74"/>
                  <a:pt x="56" y="74"/>
                </a:cubicBezTo>
                <a:cubicBezTo>
                  <a:pt x="57" y="74"/>
                  <a:pt x="57" y="73"/>
                  <a:pt x="58" y="73"/>
                </a:cubicBezTo>
                <a:close/>
                <a:moveTo>
                  <a:pt x="60" y="75"/>
                </a:moveTo>
                <a:cubicBezTo>
                  <a:pt x="60" y="75"/>
                  <a:pt x="59" y="76"/>
                  <a:pt x="59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7"/>
                  <a:pt x="60" y="76"/>
                  <a:pt x="60" y="75"/>
                </a:cubicBezTo>
                <a:close/>
                <a:moveTo>
                  <a:pt x="56" y="76"/>
                </a:moveTo>
                <a:cubicBezTo>
                  <a:pt x="56" y="76"/>
                  <a:pt x="55" y="77"/>
                  <a:pt x="55" y="77"/>
                </a:cubicBezTo>
                <a:cubicBezTo>
                  <a:pt x="55" y="77"/>
                  <a:pt x="55" y="78"/>
                  <a:pt x="55" y="78"/>
                </a:cubicBezTo>
                <a:cubicBezTo>
                  <a:pt x="56" y="78"/>
                  <a:pt x="56" y="77"/>
                  <a:pt x="57" y="77"/>
                </a:cubicBezTo>
                <a:lnTo>
                  <a:pt x="56" y="76"/>
                </a:lnTo>
                <a:close/>
                <a:moveTo>
                  <a:pt x="59" y="74"/>
                </a:moveTo>
                <a:cubicBezTo>
                  <a:pt x="59" y="74"/>
                  <a:pt x="59" y="74"/>
                  <a:pt x="59" y="74"/>
                </a:cubicBezTo>
                <a:cubicBezTo>
                  <a:pt x="59" y="74"/>
                  <a:pt x="58" y="74"/>
                  <a:pt x="57" y="75"/>
                </a:cubicBezTo>
                <a:cubicBezTo>
                  <a:pt x="58" y="76"/>
                  <a:pt x="58" y="76"/>
                  <a:pt x="58" y="76"/>
                </a:cubicBezTo>
                <a:cubicBezTo>
                  <a:pt x="58" y="75"/>
                  <a:pt x="59" y="75"/>
                  <a:pt x="59" y="74"/>
                </a:cubicBezTo>
                <a:moveTo>
                  <a:pt x="26" y="35"/>
                </a:moveTo>
                <a:cubicBezTo>
                  <a:pt x="43" y="35"/>
                  <a:pt x="43" y="35"/>
                  <a:pt x="43" y="35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44"/>
                  <a:pt x="40" y="48"/>
                  <a:pt x="35" y="48"/>
                </a:cubicBezTo>
                <a:cubicBezTo>
                  <a:pt x="30" y="48"/>
                  <a:pt x="26" y="44"/>
                  <a:pt x="26" y="39"/>
                </a:cubicBezTo>
                <a:lnTo>
                  <a:pt x="26" y="35"/>
                </a:lnTo>
                <a:close/>
                <a:moveTo>
                  <a:pt x="33" y="62"/>
                </a:moveTo>
                <a:cubicBezTo>
                  <a:pt x="31" y="64"/>
                  <a:pt x="31" y="64"/>
                  <a:pt x="31" y="64"/>
                </a:cubicBezTo>
                <a:cubicBezTo>
                  <a:pt x="33" y="66"/>
                  <a:pt x="33" y="66"/>
                  <a:pt x="33" y="66"/>
                </a:cubicBezTo>
                <a:cubicBezTo>
                  <a:pt x="35" y="64"/>
                  <a:pt x="35" y="64"/>
                  <a:pt x="35" y="64"/>
                </a:cubicBezTo>
                <a:cubicBezTo>
                  <a:pt x="36" y="65"/>
                  <a:pt x="36" y="66"/>
                  <a:pt x="36" y="67"/>
                </a:cubicBezTo>
                <a:cubicBezTo>
                  <a:pt x="36" y="68"/>
                  <a:pt x="35" y="68"/>
                  <a:pt x="35" y="69"/>
                </a:cubicBezTo>
                <a:cubicBezTo>
                  <a:pt x="33" y="70"/>
                  <a:pt x="32" y="70"/>
                  <a:pt x="30" y="68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8"/>
                  <a:pt x="20" y="78"/>
                  <a:pt x="19" y="79"/>
                </a:cubicBezTo>
                <a:cubicBezTo>
                  <a:pt x="18" y="80"/>
                  <a:pt x="17" y="80"/>
                  <a:pt x="16" y="78"/>
                </a:cubicBezTo>
                <a:cubicBezTo>
                  <a:pt x="15" y="77"/>
                  <a:pt x="15" y="76"/>
                  <a:pt x="16" y="75"/>
                </a:cubicBezTo>
                <a:cubicBezTo>
                  <a:pt x="17" y="75"/>
                  <a:pt x="17" y="74"/>
                  <a:pt x="18" y="75"/>
                </a:cubicBezTo>
                <a:cubicBezTo>
                  <a:pt x="28" y="66"/>
                  <a:pt x="28" y="66"/>
                  <a:pt x="28" y="66"/>
                </a:cubicBezTo>
                <a:cubicBezTo>
                  <a:pt x="27" y="64"/>
                  <a:pt x="27" y="63"/>
                  <a:pt x="29" y="62"/>
                </a:cubicBezTo>
                <a:cubicBezTo>
                  <a:pt x="29" y="61"/>
                  <a:pt x="30" y="61"/>
                  <a:pt x="31" y="61"/>
                </a:cubicBezTo>
                <a:cubicBezTo>
                  <a:pt x="32" y="61"/>
                  <a:pt x="32" y="61"/>
                  <a:pt x="33" y="62"/>
                </a:cubicBezTo>
                <a:moveTo>
                  <a:pt x="17" y="77"/>
                </a:moveTo>
                <a:cubicBezTo>
                  <a:pt x="17" y="78"/>
                  <a:pt x="18" y="78"/>
                  <a:pt x="18" y="78"/>
                </a:cubicBezTo>
                <a:cubicBezTo>
                  <a:pt x="19" y="77"/>
                  <a:pt x="19" y="77"/>
                  <a:pt x="18" y="76"/>
                </a:cubicBezTo>
                <a:cubicBezTo>
                  <a:pt x="18" y="76"/>
                  <a:pt x="18" y="76"/>
                  <a:pt x="17" y="76"/>
                </a:cubicBezTo>
                <a:cubicBezTo>
                  <a:pt x="17" y="77"/>
                  <a:pt x="17" y="77"/>
                  <a:pt x="17" y="77"/>
                </a:cubicBezTo>
                <a:moveTo>
                  <a:pt x="7" y="95"/>
                </a:moveTo>
                <a:cubicBezTo>
                  <a:pt x="4" y="95"/>
                  <a:pt x="0" y="92"/>
                  <a:pt x="0" y="8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1"/>
                  <a:pt x="7" y="35"/>
                  <a:pt x="14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6"/>
                  <a:pt x="17" y="51"/>
                  <a:pt x="12" y="54"/>
                </a:cubicBezTo>
                <a:cubicBezTo>
                  <a:pt x="12" y="83"/>
                  <a:pt x="12" y="83"/>
                  <a:pt x="12" y="83"/>
                </a:cubicBezTo>
                <a:cubicBezTo>
                  <a:pt x="36" y="83"/>
                  <a:pt x="36" y="83"/>
                  <a:pt x="36" y="83"/>
                </a:cubicBezTo>
                <a:cubicBezTo>
                  <a:pt x="39" y="83"/>
                  <a:pt x="42" y="85"/>
                  <a:pt x="42" y="89"/>
                </a:cubicBezTo>
                <a:cubicBezTo>
                  <a:pt x="42" y="92"/>
                  <a:pt x="39" y="95"/>
                  <a:pt x="36" y="95"/>
                </a:cubicBezTo>
                <a:lnTo>
                  <a:pt x="7" y="95"/>
                </a:lnTo>
                <a:close/>
                <a:moveTo>
                  <a:pt x="48" y="13"/>
                </a:moveTo>
                <a:cubicBezTo>
                  <a:pt x="48" y="20"/>
                  <a:pt x="42" y="26"/>
                  <a:pt x="35" y="26"/>
                </a:cubicBezTo>
                <a:cubicBezTo>
                  <a:pt x="28" y="26"/>
                  <a:pt x="22" y="20"/>
                  <a:pt x="22" y="13"/>
                </a:cubicBezTo>
                <a:cubicBezTo>
                  <a:pt x="22" y="6"/>
                  <a:pt x="28" y="0"/>
                  <a:pt x="35" y="0"/>
                </a:cubicBezTo>
                <a:cubicBezTo>
                  <a:pt x="42" y="0"/>
                  <a:pt x="48" y="6"/>
                  <a:pt x="48" y="1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3" name="Rechteck 72"/>
          <p:cNvSpPr/>
          <p:nvPr/>
        </p:nvSpPr>
        <p:spPr bwMode="gray">
          <a:xfrm>
            <a:off x="3206625" y="1871550"/>
            <a:ext cx="279587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300" dirty="0" smtClean="0">
                <a:solidFill>
                  <a:schemeClr val="accent4"/>
                </a:solidFill>
              </a:rPr>
              <a:t>Jede </a:t>
            </a:r>
            <a:r>
              <a:rPr lang="de-DE" sz="1300" dirty="0">
                <a:solidFill>
                  <a:schemeClr val="accent4"/>
                </a:solidFill>
              </a:rPr>
              <a:t>Ebene ist unter </a:t>
            </a:r>
            <a:r>
              <a:rPr lang="de-DE" sz="1300" dirty="0" smtClean="0">
                <a:solidFill>
                  <a:schemeClr val="accent4"/>
                </a:solidFill>
              </a:rPr>
              <a:t>sich</a:t>
            </a:r>
            <a:br>
              <a:rPr lang="de-DE" sz="1300" dirty="0" smtClean="0">
                <a:solidFill>
                  <a:schemeClr val="accent4"/>
                </a:solidFill>
              </a:rPr>
            </a:br>
            <a:r>
              <a:rPr lang="de-DE" sz="1300" dirty="0" smtClean="0">
                <a:solidFill>
                  <a:schemeClr val="accent4"/>
                </a:solidFill>
              </a:rPr>
              <a:t>abgegrenzt</a:t>
            </a:r>
            <a:r>
              <a:rPr lang="de-DE" sz="1300" dirty="0">
                <a:solidFill>
                  <a:schemeClr val="accent4"/>
                </a:solidFill>
              </a:rPr>
              <a:t>. </a:t>
            </a:r>
            <a:r>
              <a:rPr lang="de-DE" sz="1300" dirty="0" smtClean="0">
                <a:solidFill>
                  <a:schemeClr val="accent4"/>
                </a:solidFill>
              </a:rPr>
              <a:t>Die Automations-technik </a:t>
            </a:r>
            <a:r>
              <a:rPr lang="de-DE" sz="1300" dirty="0">
                <a:solidFill>
                  <a:schemeClr val="accent4"/>
                </a:solidFill>
              </a:rPr>
              <a:t>als Ganzes </a:t>
            </a:r>
            <a:r>
              <a:rPr lang="de-DE" sz="1300" dirty="0" smtClean="0">
                <a:solidFill>
                  <a:schemeClr val="accent4"/>
                </a:solidFill>
              </a:rPr>
              <a:t>ist von </a:t>
            </a:r>
            <a:r>
              <a:rPr lang="de-DE" sz="1300" dirty="0">
                <a:solidFill>
                  <a:schemeClr val="accent4"/>
                </a:solidFill>
              </a:rPr>
              <a:t>der Umgebung isoliert. </a:t>
            </a:r>
            <a:br>
              <a:rPr lang="de-DE" sz="1300" dirty="0">
                <a:solidFill>
                  <a:schemeClr val="accent4"/>
                </a:solidFill>
              </a:rPr>
            </a:br>
            <a:r>
              <a:rPr lang="de-DE" sz="1300" dirty="0">
                <a:solidFill>
                  <a:schemeClr val="accent4"/>
                </a:solidFill>
              </a:rPr>
              <a:t>Jeder Hersteller baut seine </a:t>
            </a:r>
            <a:r>
              <a:rPr lang="de-DE" sz="1300" dirty="0" smtClean="0">
                <a:solidFill>
                  <a:schemeClr val="accent4"/>
                </a:solidFill>
              </a:rPr>
              <a:t/>
            </a:r>
            <a:br>
              <a:rPr lang="de-DE" sz="1300" dirty="0" smtClean="0">
                <a:solidFill>
                  <a:schemeClr val="accent4"/>
                </a:solidFill>
              </a:rPr>
            </a:br>
            <a:r>
              <a:rPr lang="de-DE" sz="1300" dirty="0" smtClean="0">
                <a:solidFill>
                  <a:schemeClr val="accent4"/>
                </a:solidFill>
              </a:rPr>
              <a:t>eigene abgeschlossene </a:t>
            </a:r>
            <a:br>
              <a:rPr lang="de-DE" sz="1300" dirty="0" smtClean="0">
                <a:solidFill>
                  <a:schemeClr val="accent4"/>
                </a:solidFill>
              </a:rPr>
            </a:br>
            <a:r>
              <a:rPr lang="de-DE" sz="1300" dirty="0" smtClean="0">
                <a:solidFill>
                  <a:schemeClr val="accent4"/>
                </a:solidFill>
              </a:rPr>
              <a:t>Welt</a:t>
            </a:r>
            <a:r>
              <a:rPr lang="de-DE" sz="1300" dirty="0">
                <a:solidFill>
                  <a:schemeClr val="accent4"/>
                </a:solidFill>
              </a:rPr>
              <a:t>. Der </a:t>
            </a:r>
            <a:r>
              <a:rPr lang="de-DE" sz="1300" dirty="0" smtClean="0">
                <a:solidFill>
                  <a:schemeClr val="accent4"/>
                </a:solidFill>
              </a:rPr>
              <a:t>Betreiber hat </a:t>
            </a:r>
            <a:br>
              <a:rPr lang="de-DE" sz="1300" dirty="0" smtClean="0">
                <a:solidFill>
                  <a:schemeClr val="accent4"/>
                </a:solidFill>
              </a:rPr>
            </a:br>
            <a:r>
              <a:rPr lang="de-DE" sz="1300" dirty="0" smtClean="0">
                <a:solidFill>
                  <a:schemeClr val="accent4"/>
                </a:solidFill>
              </a:rPr>
              <a:t>die Aufgabe</a:t>
            </a:r>
            <a:r>
              <a:rPr lang="de-DE" sz="1300" dirty="0">
                <a:solidFill>
                  <a:schemeClr val="accent4"/>
                </a:solidFill>
              </a:rPr>
              <a:t>, </a:t>
            </a:r>
            <a:r>
              <a:rPr lang="de-DE" sz="1300" dirty="0" smtClean="0">
                <a:solidFill>
                  <a:schemeClr val="accent4"/>
                </a:solidFill>
              </a:rPr>
              <a:t>dieses </a:t>
            </a:r>
            <a:br>
              <a:rPr lang="de-DE" sz="1300" dirty="0" smtClean="0">
                <a:solidFill>
                  <a:schemeClr val="accent4"/>
                </a:solidFill>
              </a:rPr>
            </a:br>
            <a:r>
              <a:rPr lang="de-DE" sz="1300" dirty="0" smtClean="0">
                <a:solidFill>
                  <a:schemeClr val="accent4"/>
                </a:solidFill>
              </a:rPr>
              <a:t>System über Jahr-</a:t>
            </a:r>
            <a:br>
              <a:rPr lang="de-DE" sz="1300" dirty="0" smtClean="0">
                <a:solidFill>
                  <a:schemeClr val="accent4"/>
                </a:solidFill>
              </a:rPr>
            </a:br>
            <a:r>
              <a:rPr lang="de-DE" sz="1300" dirty="0" smtClean="0">
                <a:solidFill>
                  <a:schemeClr val="accent4"/>
                </a:solidFill>
              </a:rPr>
              <a:t>zehnte zusammen-</a:t>
            </a:r>
            <a:br>
              <a:rPr lang="de-DE" sz="1300" dirty="0" smtClean="0">
                <a:solidFill>
                  <a:schemeClr val="accent4"/>
                </a:solidFill>
              </a:rPr>
            </a:br>
            <a:r>
              <a:rPr lang="de-DE" sz="1300" dirty="0" smtClean="0">
                <a:solidFill>
                  <a:schemeClr val="accent4"/>
                </a:solidFill>
              </a:rPr>
              <a:t>zuhalten</a:t>
            </a:r>
            <a:r>
              <a:rPr lang="de-DE" sz="1300" dirty="0">
                <a:solidFill>
                  <a:schemeClr val="accent4"/>
                </a:solidFill>
              </a:rPr>
              <a:t>.</a:t>
            </a:r>
          </a:p>
        </p:txBody>
      </p:sp>
      <p:sp>
        <p:nvSpPr>
          <p:cNvPr id="83" name="Inhaltsplatzhalter 2"/>
          <p:cNvSpPr txBox="1">
            <a:spLocks/>
          </p:cNvSpPr>
          <p:nvPr/>
        </p:nvSpPr>
        <p:spPr bwMode="gray">
          <a:xfrm>
            <a:off x="539202" y="1780700"/>
            <a:ext cx="2376526" cy="4521675"/>
          </a:xfrm>
          <a:prstGeom prst="roundRect">
            <a:avLst>
              <a:gd name="adj" fmla="val 1420"/>
            </a:avLst>
          </a:prstGeom>
          <a:ln>
            <a:solidFill>
              <a:schemeClr val="bg2"/>
            </a:solidFill>
          </a:ln>
        </p:spPr>
        <p:txBody>
          <a:bodyPr vert="horz" lIns="144000" tIns="126000" rIns="91440" bIns="4572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b="0" dirty="0" smtClean="0">
                <a:solidFill>
                  <a:schemeClr val="accent4"/>
                </a:solidFill>
              </a:rPr>
              <a:t>Um </a:t>
            </a:r>
            <a:r>
              <a:rPr lang="de-DE" sz="1300" b="0" dirty="0">
                <a:solidFill>
                  <a:schemeClr val="accent4"/>
                </a:solidFill>
              </a:rPr>
              <a:t>diese Aufgabenstellung </a:t>
            </a:r>
            <a:r>
              <a:rPr lang="de-DE" sz="1300" b="0" dirty="0" smtClean="0">
                <a:solidFill>
                  <a:schemeClr val="accent4"/>
                </a:solidFill>
              </a:rPr>
              <a:t/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zu </a:t>
            </a:r>
            <a:r>
              <a:rPr lang="de-DE" sz="1300" b="0" dirty="0">
                <a:solidFill>
                  <a:schemeClr val="accent4"/>
                </a:solidFill>
              </a:rPr>
              <a:t>meistern, verzichten wir </a:t>
            </a:r>
            <a:r>
              <a:rPr lang="de-DE" sz="1300" b="0" dirty="0" smtClean="0">
                <a:solidFill>
                  <a:schemeClr val="accent4"/>
                </a:solidFill>
              </a:rPr>
              <a:t/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seit </a:t>
            </a:r>
            <a:r>
              <a:rPr lang="de-DE" sz="1300" b="0" dirty="0">
                <a:solidFill>
                  <a:schemeClr val="accent4"/>
                </a:solidFill>
              </a:rPr>
              <a:t>2000 konsequent auf proprietäre, </a:t>
            </a:r>
            <a:r>
              <a:rPr lang="de-DE" sz="1300" b="0" dirty="0" smtClean="0">
                <a:solidFill>
                  <a:schemeClr val="accent4"/>
                </a:solidFill>
              </a:rPr>
              <a:t>ausgrenzende Technologien.</a:t>
            </a:r>
            <a:endParaRPr lang="de-DE" sz="1300" b="0" dirty="0">
              <a:solidFill>
                <a:schemeClr val="accent4"/>
              </a:solidFill>
            </a:endParaRPr>
          </a:p>
          <a:p>
            <a:pPr>
              <a:spcBef>
                <a:spcPts val="1800"/>
              </a:spcBef>
            </a:pPr>
            <a:r>
              <a:rPr lang="de-DE" sz="1300" dirty="0" smtClean="0">
                <a:solidFill>
                  <a:schemeClr val="tx2"/>
                </a:solidFill>
              </a:rPr>
              <a:t>Unsere Kernkompetenz: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Font typeface="Wingdings 3" panose="05040102010807070707" pitchFamily="18" charset="2"/>
              <a:buChar char="}"/>
            </a:pPr>
            <a:r>
              <a:rPr lang="de-DE" sz="1300" b="0" dirty="0" smtClean="0">
                <a:solidFill>
                  <a:schemeClr val="accent4"/>
                </a:solidFill>
              </a:rPr>
              <a:t>Überführung aus-</a:t>
            </a:r>
            <a:r>
              <a:rPr lang="de-DE" sz="1300" b="0" dirty="0" err="1" smtClean="0">
                <a:solidFill>
                  <a:schemeClr val="accent4"/>
                </a:solidFill>
              </a:rPr>
              <a:t>schliesslich</a:t>
            </a:r>
            <a:r>
              <a:rPr lang="de-DE" sz="1300" b="0" dirty="0" smtClean="0">
                <a:solidFill>
                  <a:schemeClr val="accent4"/>
                </a:solidFill>
              </a:rPr>
              <a:t> bewährter, </a:t>
            </a:r>
            <a:r>
              <a:rPr lang="de-DE" sz="1300" b="0" dirty="0">
                <a:solidFill>
                  <a:schemeClr val="accent4"/>
                </a:solidFill>
              </a:rPr>
              <a:t>weltweit </a:t>
            </a:r>
            <a:r>
              <a:rPr lang="de-DE" sz="1300" b="0" dirty="0" smtClean="0">
                <a:solidFill>
                  <a:schemeClr val="accent4"/>
                </a:solidFill>
              </a:rPr>
              <a:t>akzeptierter Technologien </a:t>
            </a:r>
            <a:endParaRPr lang="de-DE" sz="1300" b="0" dirty="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 3" panose="05040102010807070707" pitchFamily="18" charset="2"/>
              <a:buChar char="}"/>
            </a:pPr>
            <a:r>
              <a:rPr lang="de-DE" sz="1300" b="0" dirty="0" smtClean="0">
                <a:solidFill>
                  <a:schemeClr val="accent4"/>
                </a:solidFill>
              </a:rPr>
              <a:t>neuen </a:t>
            </a:r>
            <a:r>
              <a:rPr lang="de-DE" sz="1300" b="0" dirty="0">
                <a:solidFill>
                  <a:schemeClr val="accent4"/>
                </a:solidFill>
              </a:rPr>
              <a:t>Technologien </a:t>
            </a:r>
            <a:r>
              <a:rPr lang="de-DE" sz="1300" b="0" dirty="0" smtClean="0">
                <a:solidFill>
                  <a:schemeClr val="accent4"/>
                </a:solidFill>
              </a:rPr>
              <a:t/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in </a:t>
            </a:r>
            <a:r>
              <a:rPr lang="de-DE" sz="1300" b="0" dirty="0">
                <a:solidFill>
                  <a:schemeClr val="accent4"/>
                </a:solidFill>
              </a:rPr>
              <a:t>elektronische Geräte von industrieller </a:t>
            </a:r>
            <a:r>
              <a:rPr lang="de-DE" sz="1300" b="0" dirty="0" smtClean="0">
                <a:solidFill>
                  <a:schemeClr val="accent4"/>
                </a:solidFill>
              </a:rPr>
              <a:t>Qualität </a:t>
            </a:r>
            <a:r>
              <a:rPr lang="de-DE" sz="1300" b="0" dirty="0">
                <a:solidFill>
                  <a:schemeClr val="accent4"/>
                </a:solidFill>
              </a:rPr>
              <a:t>mit </a:t>
            </a:r>
            <a:r>
              <a:rPr lang="de-DE" sz="1300" b="0" dirty="0" smtClean="0">
                <a:solidFill>
                  <a:schemeClr val="accent4"/>
                </a:solidFill>
              </a:rPr>
              <a:t>langem Lebens-zyklus integrieren</a:t>
            </a:r>
          </a:p>
          <a:p>
            <a:pPr marL="285750" indent="-285750">
              <a:spcBef>
                <a:spcPts val="600"/>
              </a:spcBef>
              <a:buClr>
                <a:schemeClr val="tx2"/>
              </a:buClr>
              <a:buFont typeface="Wingdings 3" panose="05040102010807070707" pitchFamily="18" charset="2"/>
              <a:buChar char="}"/>
            </a:pPr>
            <a:r>
              <a:rPr lang="de-DE" sz="1300" b="0" dirty="0" smtClean="0">
                <a:solidFill>
                  <a:schemeClr val="accent4"/>
                </a:solidFill>
              </a:rPr>
              <a:t>einfache und </a:t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sichere Nutzbarkeit </a:t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für «Nichtspezialisten»</a:t>
            </a:r>
          </a:p>
        </p:txBody>
      </p:sp>
    </p:spTree>
    <p:extLst>
      <p:ext uri="{BB962C8B-B14F-4D97-AF65-F5344CB8AC3E}">
        <p14:creationId xmlns:p14="http://schemas.microsoft.com/office/powerpoint/2010/main" val="21306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5" name="Gruppieren 5144"/>
          <p:cNvGrpSpPr/>
          <p:nvPr/>
        </p:nvGrpSpPr>
        <p:grpSpPr bwMode="gray">
          <a:xfrm>
            <a:off x="1944291" y="1903466"/>
            <a:ext cx="4849019" cy="4410075"/>
            <a:chOff x="1274763" y="1891875"/>
            <a:chExt cx="4849019" cy="4410075"/>
          </a:xfrm>
        </p:grpSpPr>
        <p:pic>
          <p:nvPicPr>
            <p:cNvPr id="5186" name="Picture 6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3135313" y="1939925"/>
              <a:ext cx="633413" cy="325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23219" y="1891875"/>
              <a:ext cx="4500563" cy="441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Freeform 13"/>
            <p:cNvSpPr>
              <a:spLocks noEditPoints="1"/>
            </p:cNvSpPr>
            <p:nvPr/>
          </p:nvSpPr>
          <p:spPr bwMode="gray">
            <a:xfrm>
              <a:off x="4578351" y="4297363"/>
              <a:ext cx="127000" cy="255588"/>
            </a:xfrm>
            <a:custGeom>
              <a:avLst/>
              <a:gdLst>
                <a:gd name="T0" fmla="*/ 23 w 34"/>
                <a:gd name="T1" fmla="*/ 34 h 68"/>
                <a:gd name="T2" fmla="*/ 21 w 34"/>
                <a:gd name="T3" fmla="*/ 32 h 68"/>
                <a:gd name="T4" fmla="*/ 13 w 34"/>
                <a:gd name="T5" fmla="*/ 32 h 68"/>
                <a:gd name="T6" fmla="*/ 13 w 34"/>
                <a:gd name="T7" fmla="*/ 60 h 68"/>
                <a:gd name="T8" fmla="*/ 14 w 34"/>
                <a:gd name="T9" fmla="*/ 62 h 68"/>
                <a:gd name="T10" fmla="*/ 21 w 34"/>
                <a:gd name="T11" fmla="*/ 62 h 68"/>
                <a:gd name="T12" fmla="*/ 23 w 34"/>
                <a:gd name="T13" fmla="*/ 60 h 68"/>
                <a:gd name="T14" fmla="*/ 32 w 34"/>
                <a:gd name="T15" fmla="*/ 60 h 68"/>
                <a:gd name="T16" fmla="*/ 34 w 34"/>
                <a:gd name="T17" fmla="*/ 62 h 68"/>
                <a:gd name="T18" fmla="*/ 34 w 34"/>
                <a:gd name="T19" fmla="*/ 66 h 68"/>
                <a:gd name="T20" fmla="*/ 32 w 34"/>
                <a:gd name="T21" fmla="*/ 68 h 68"/>
                <a:gd name="T22" fmla="*/ 23 w 34"/>
                <a:gd name="T23" fmla="*/ 68 h 68"/>
                <a:gd name="T24" fmla="*/ 21 w 34"/>
                <a:gd name="T25" fmla="*/ 66 h 68"/>
                <a:gd name="T26" fmla="*/ 14 w 34"/>
                <a:gd name="T27" fmla="*/ 66 h 68"/>
                <a:gd name="T28" fmla="*/ 9 w 34"/>
                <a:gd name="T29" fmla="*/ 60 h 68"/>
                <a:gd name="T30" fmla="*/ 9 w 34"/>
                <a:gd name="T31" fmla="*/ 20 h 68"/>
                <a:gd name="T32" fmla="*/ 3 w 34"/>
                <a:gd name="T33" fmla="*/ 20 h 68"/>
                <a:gd name="T34" fmla="*/ 0 w 34"/>
                <a:gd name="T35" fmla="*/ 17 h 68"/>
                <a:gd name="T36" fmla="*/ 0 w 34"/>
                <a:gd name="T37" fmla="*/ 6 h 68"/>
                <a:gd name="T38" fmla="*/ 2 w 34"/>
                <a:gd name="T39" fmla="*/ 3 h 68"/>
                <a:gd name="T40" fmla="*/ 5 w 34"/>
                <a:gd name="T41" fmla="*/ 0 h 68"/>
                <a:gd name="T42" fmla="*/ 12 w 34"/>
                <a:gd name="T43" fmla="*/ 0 h 68"/>
                <a:gd name="T44" fmla="*/ 15 w 34"/>
                <a:gd name="T45" fmla="*/ 3 h 68"/>
                <a:gd name="T46" fmla="*/ 20 w 34"/>
                <a:gd name="T47" fmla="*/ 3 h 68"/>
                <a:gd name="T48" fmla="*/ 23 w 34"/>
                <a:gd name="T49" fmla="*/ 6 h 68"/>
                <a:gd name="T50" fmla="*/ 23 w 34"/>
                <a:gd name="T51" fmla="*/ 17 h 68"/>
                <a:gd name="T52" fmla="*/ 20 w 34"/>
                <a:gd name="T53" fmla="*/ 20 h 68"/>
                <a:gd name="T54" fmla="*/ 13 w 34"/>
                <a:gd name="T55" fmla="*/ 20 h 68"/>
                <a:gd name="T56" fmla="*/ 13 w 34"/>
                <a:gd name="T57" fmla="*/ 28 h 68"/>
                <a:gd name="T58" fmla="*/ 21 w 34"/>
                <a:gd name="T59" fmla="*/ 28 h 68"/>
                <a:gd name="T60" fmla="*/ 23 w 34"/>
                <a:gd name="T61" fmla="*/ 26 h 68"/>
                <a:gd name="T62" fmla="*/ 32 w 34"/>
                <a:gd name="T63" fmla="*/ 26 h 68"/>
                <a:gd name="T64" fmla="*/ 34 w 34"/>
                <a:gd name="T65" fmla="*/ 28 h 68"/>
                <a:gd name="T66" fmla="*/ 34 w 34"/>
                <a:gd name="T67" fmla="*/ 32 h 68"/>
                <a:gd name="T68" fmla="*/ 32 w 34"/>
                <a:gd name="T69" fmla="*/ 34 h 68"/>
                <a:gd name="T70" fmla="*/ 23 w 34"/>
                <a:gd name="T71" fmla="*/ 34 h 68"/>
                <a:gd name="T72" fmla="*/ 18 w 34"/>
                <a:gd name="T73" fmla="*/ 7 h 68"/>
                <a:gd name="T74" fmla="*/ 13 w 34"/>
                <a:gd name="T75" fmla="*/ 7 h 68"/>
                <a:gd name="T76" fmla="*/ 11 w 34"/>
                <a:gd name="T77" fmla="*/ 5 h 68"/>
                <a:gd name="T78" fmla="*/ 7 w 34"/>
                <a:gd name="T79" fmla="*/ 5 h 68"/>
                <a:gd name="T80" fmla="*/ 7 w 34"/>
                <a:gd name="T81" fmla="*/ 5 h 68"/>
                <a:gd name="T82" fmla="*/ 4 w 34"/>
                <a:gd name="T83" fmla="*/ 7 h 68"/>
                <a:gd name="T84" fmla="*/ 4 w 34"/>
                <a:gd name="T85" fmla="*/ 7 h 68"/>
                <a:gd name="T86" fmla="*/ 4 w 34"/>
                <a:gd name="T87" fmla="*/ 16 h 68"/>
                <a:gd name="T88" fmla="*/ 18 w 34"/>
                <a:gd name="T89" fmla="*/ 16 h 68"/>
                <a:gd name="T90" fmla="*/ 18 w 34"/>
                <a:gd name="T91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4" h="68">
                  <a:moveTo>
                    <a:pt x="23" y="34"/>
                  </a:moveTo>
                  <a:cubicBezTo>
                    <a:pt x="22" y="34"/>
                    <a:pt x="21" y="33"/>
                    <a:pt x="21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61"/>
                    <a:pt x="14" y="62"/>
                    <a:pt x="14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1"/>
                    <a:pt x="22" y="60"/>
                    <a:pt x="23" y="60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3" y="60"/>
                    <a:pt x="34" y="61"/>
                    <a:pt x="34" y="62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7"/>
                    <a:pt x="33" y="68"/>
                    <a:pt x="32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2" y="68"/>
                    <a:pt x="21" y="67"/>
                    <a:pt x="21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1" y="66"/>
                    <a:pt x="9" y="63"/>
                    <a:pt x="9" y="6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5" y="1"/>
                    <a:pt x="15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3" y="4"/>
                    <a:pt x="23" y="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9"/>
                    <a:pt x="21" y="20"/>
                    <a:pt x="20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4" y="27"/>
                    <a:pt x="34" y="28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3" y="34"/>
                    <a:pt x="32" y="34"/>
                  </a:cubicBezTo>
                  <a:lnTo>
                    <a:pt x="23" y="34"/>
                  </a:lnTo>
                  <a:close/>
                  <a:moveTo>
                    <a:pt x="18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1" y="6"/>
                    <a:pt x="11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8" y="16"/>
                    <a:pt x="18" y="16"/>
                    <a:pt x="18" y="16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gray">
            <a:xfrm>
              <a:off x="4784726" y="4440238"/>
              <a:ext cx="49213" cy="30163"/>
            </a:xfrm>
            <a:custGeom>
              <a:avLst/>
              <a:gdLst>
                <a:gd name="T0" fmla="*/ 2 w 13"/>
                <a:gd name="T1" fmla="*/ 8 h 8"/>
                <a:gd name="T2" fmla="*/ 0 w 13"/>
                <a:gd name="T3" fmla="*/ 7 h 8"/>
                <a:gd name="T4" fmla="*/ 0 w 13"/>
                <a:gd name="T5" fmla="*/ 2 h 8"/>
                <a:gd name="T6" fmla="*/ 2 w 13"/>
                <a:gd name="T7" fmla="*/ 0 h 8"/>
                <a:gd name="T8" fmla="*/ 11 w 13"/>
                <a:gd name="T9" fmla="*/ 0 h 8"/>
                <a:gd name="T10" fmla="*/ 13 w 13"/>
                <a:gd name="T11" fmla="*/ 2 h 8"/>
                <a:gd name="T12" fmla="*/ 13 w 13"/>
                <a:gd name="T13" fmla="*/ 7 h 8"/>
                <a:gd name="T14" fmla="*/ 11 w 13"/>
                <a:gd name="T15" fmla="*/ 8 h 8"/>
                <a:gd name="T16" fmla="*/ 2 w 13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2" y="8"/>
                  </a:move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2" y="8"/>
                    <a:pt x="11" y="8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gray">
            <a:xfrm>
              <a:off x="4727576" y="4433888"/>
              <a:ext cx="49213" cy="69850"/>
            </a:xfrm>
            <a:custGeom>
              <a:avLst/>
              <a:gdLst>
                <a:gd name="T0" fmla="*/ 1 w 13"/>
                <a:gd name="T1" fmla="*/ 3 h 19"/>
                <a:gd name="T2" fmla="*/ 0 w 13"/>
                <a:gd name="T3" fmla="*/ 2 h 19"/>
                <a:gd name="T4" fmla="*/ 1 w 13"/>
                <a:gd name="T5" fmla="*/ 0 h 19"/>
                <a:gd name="T6" fmla="*/ 3 w 13"/>
                <a:gd name="T7" fmla="*/ 2 h 19"/>
                <a:gd name="T8" fmla="*/ 1 w 13"/>
                <a:gd name="T9" fmla="*/ 3 h 19"/>
                <a:gd name="T10" fmla="*/ 1 w 13"/>
                <a:gd name="T11" fmla="*/ 8 h 19"/>
                <a:gd name="T12" fmla="*/ 0 w 13"/>
                <a:gd name="T13" fmla="*/ 7 h 19"/>
                <a:gd name="T14" fmla="*/ 1 w 13"/>
                <a:gd name="T15" fmla="*/ 5 h 19"/>
                <a:gd name="T16" fmla="*/ 3 w 13"/>
                <a:gd name="T17" fmla="*/ 7 h 19"/>
                <a:gd name="T18" fmla="*/ 1 w 13"/>
                <a:gd name="T19" fmla="*/ 8 h 19"/>
                <a:gd name="T20" fmla="*/ 1 w 13"/>
                <a:gd name="T21" fmla="*/ 13 h 19"/>
                <a:gd name="T22" fmla="*/ 0 w 13"/>
                <a:gd name="T23" fmla="*/ 12 h 19"/>
                <a:gd name="T24" fmla="*/ 1 w 13"/>
                <a:gd name="T25" fmla="*/ 10 h 19"/>
                <a:gd name="T26" fmla="*/ 3 w 13"/>
                <a:gd name="T27" fmla="*/ 12 h 19"/>
                <a:gd name="T28" fmla="*/ 1 w 13"/>
                <a:gd name="T29" fmla="*/ 13 h 19"/>
                <a:gd name="T30" fmla="*/ 1 w 13"/>
                <a:gd name="T31" fmla="*/ 19 h 19"/>
                <a:gd name="T32" fmla="*/ 0 w 13"/>
                <a:gd name="T33" fmla="*/ 17 h 19"/>
                <a:gd name="T34" fmla="*/ 1 w 13"/>
                <a:gd name="T35" fmla="*/ 15 h 19"/>
                <a:gd name="T36" fmla="*/ 3 w 13"/>
                <a:gd name="T37" fmla="*/ 17 h 19"/>
                <a:gd name="T38" fmla="*/ 1 w 13"/>
                <a:gd name="T39" fmla="*/ 19 h 19"/>
                <a:gd name="T40" fmla="*/ 6 w 13"/>
                <a:gd name="T41" fmla="*/ 8 h 19"/>
                <a:gd name="T42" fmla="*/ 5 w 13"/>
                <a:gd name="T43" fmla="*/ 7 h 19"/>
                <a:gd name="T44" fmla="*/ 6 w 13"/>
                <a:gd name="T45" fmla="*/ 5 h 19"/>
                <a:gd name="T46" fmla="*/ 8 w 13"/>
                <a:gd name="T47" fmla="*/ 7 h 19"/>
                <a:gd name="T48" fmla="*/ 6 w 13"/>
                <a:gd name="T49" fmla="*/ 8 h 19"/>
                <a:gd name="T50" fmla="*/ 6 w 13"/>
                <a:gd name="T51" fmla="*/ 19 h 19"/>
                <a:gd name="T52" fmla="*/ 5 w 13"/>
                <a:gd name="T53" fmla="*/ 17 h 19"/>
                <a:gd name="T54" fmla="*/ 6 w 13"/>
                <a:gd name="T55" fmla="*/ 15 h 19"/>
                <a:gd name="T56" fmla="*/ 8 w 13"/>
                <a:gd name="T57" fmla="*/ 17 h 19"/>
                <a:gd name="T58" fmla="*/ 6 w 13"/>
                <a:gd name="T59" fmla="*/ 19 h 19"/>
                <a:gd name="T60" fmla="*/ 11 w 13"/>
                <a:gd name="T61" fmla="*/ 8 h 19"/>
                <a:gd name="T62" fmla="*/ 10 w 13"/>
                <a:gd name="T63" fmla="*/ 7 h 19"/>
                <a:gd name="T64" fmla="*/ 11 w 13"/>
                <a:gd name="T65" fmla="*/ 5 h 19"/>
                <a:gd name="T66" fmla="*/ 13 w 13"/>
                <a:gd name="T67" fmla="*/ 7 h 19"/>
                <a:gd name="T68" fmla="*/ 11 w 13"/>
                <a:gd name="T69" fmla="*/ 8 h 19"/>
                <a:gd name="T70" fmla="*/ 11 w 13"/>
                <a:gd name="T71" fmla="*/ 19 h 19"/>
                <a:gd name="T72" fmla="*/ 10 w 13"/>
                <a:gd name="T73" fmla="*/ 17 h 19"/>
                <a:gd name="T74" fmla="*/ 11 w 13"/>
                <a:gd name="T75" fmla="*/ 15 h 19"/>
                <a:gd name="T76" fmla="*/ 13 w 13"/>
                <a:gd name="T77" fmla="*/ 17 h 19"/>
                <a:gd name="T78" fmla="*/ 11 w 13"/>
                <a:gd name="T7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9">
                  <a:moveTo>
                    <a:pt x="1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moveTo>
                    <a:pt x="1" y="8"/>
                  </a:move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2" y="5"/>
                    <a:pt x="3" y="6"/>
                    <a:pt x="3" y="7"/>
                  </a:cubicBezTo>
                  <a:cubicBezTo>
                    <a:pt x="3" y="8"/>
                    <a:pt x="2" y="8"/>
                    <a:pt x="1" y="8"/>
                  </a:cubicBezTo>
                  <a:moveTo>
                    <a:pt x="1" y="13"/>
                  </a:moveTo>
                  <a:cubicBezTo>
                    <a:pt x="1" y="13"/>
                    <a:pt x="0" y="13"/>
                    <a:pt x="0" y="12"/>
                  </a:cubicBezTo>
                  <a:cubicBezTo>
                    <a:pt x="0" y="11"/>
                    <a:pt x="1" y="10"/>
                    <a:pt x="1" y="10"/>
                  </a:cubicBezTo>
                  <a:cubicBezTo>
                    <a:pt x="2" y="10"/>
                    <a:pt x="3" y="11"/>
                    <a:pt x="3" y="12"/>
                  </a:cubicBezTo>
                  <a:cubicBezTo>
                    <a:pt x="3" y="13"/>
                    <a:pt x="2" y="13"/>
                    <a:pt x="1" y="13"/>
                  </a:cubicBezTo>
                  <a:moveTo>
                    <a:pt x="1" y="19"/>
                  </a:moveTo>
                  <a:cubicBezTo>
                    <a:pt x="1" y="19"/>
                    <a:pt x="0" y="18"/>
                    <a:pt x="0" y="17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2" y="15"/>
                    <a:pt x="3" y="16"/>
                    <a:pt x="3" y="17"/>
                  </a:cubicBezTo>
                  <a:cubicBezTo>
                    <a:pt x="3" y="18"/>
                    <a:pt x="2" y="19"/>
                    <a:pt x="1" y="19"/>
                  </a:cubicBezTo>
                  <a:moveTo>
                    <a:pt x="6" y="8"/>
                  </a:moveTo>
                  <a:cubicBezTo>
                    <a:pt x="6" y="8"/>
                    <a:pt x="5" y="8"/>
                    <a:pt x="5" y="7"/>
                  </a:cubicBezTo>
                  <a:cubicBezTo>
                    <a:pt x="5" y="6"/>
                    <a:pt x="6" y="5"/>
                    <a:pt x="6" y="5"/>
                  </a:cubicBezTo>
                  <a:cubicBezTo>
                    <a:pt x="7" y="5"/>
                    <a:pt x="8" y="6"/>
                    <a:pt x="8" y="7"/>
                  </a:cubicBezTo>
                  <a:cubicBezTo>
                    <a:pt x="8" y="8"/>
                    <a:pt x="7" y="8"/>
                    <a:pt x="6" y="8"/>
                  </a:cubicBezTo>
                  <a:moveTo>
                    <a:pt x="6" y="19"/>
                  </a:moveTo>
                  <a:cubicBezTo>
                    <a:pt x="6" y="19"/>
                    <a:pt x="5" y="18"/>
                    <a:pt x="5" y="17"/>
                  </a:cubicBezTo>
                  <a:cubicBezTo>
                    <a:pt x="5" y="16"/>
                    <a:pt x="6" y="15"/>
                    <a:pt x="6" y="15"/>
                  </a:cubicBezTo>
                  <a:cubicBezTo>
                    <a:pt x="7" y="15"/>
                    <a:pt x="8" y="16"/>
                    <a:pt x="8" y="17"/>
                  </a:cubicBezTo>
                  <a:cubicBezTo>
                    <a:pt x="8" y="18"/>
                    <a:pt x="7" y="19"/>
                    <a:pt x="6" y="19"/>
                  </a:cubicBezTo>
                  <a:moveTo>
                    <a:pt x="11" y="8"/>
                  </a:moveTo>
                  <a:cubicBezTo>
                    <a:pt x="10" y="8"/>
                    <a:pt x="10" y="8"/>
                    <a:pt x="10" y="7"/>
                  </a:cubicBezTo>
                  <a:cubicBezTo>
                    <a:pt x="10" y="6"/>
                    <a:pt x="10" y="5"/>
                    <a:pt x="11" y="5"/>
                  </a:cubicBezTo>
                  <a:cubicBezTo>
                    <a:pt x="12" y="5"/>
                    <a:pt x="13" y="6"/>
                    <a:pt x="13" y="7"/>
                  </a:cubicBezTo>
                  <a:cubicBezTo>
                    <a:pt x="13" y="8"/>
                    <a:pt x="12" y="8"/>
                    <a:pt x="11" y="8"/>
                  </a:cubicBezTo>
                  <a:moveTo>
                    <a:pt x="11" y="19"/>
                  </a:moveTo>
                  <a:cubicBezTo>
                    <a:pt x="10" y="19"/>
                    <a:pt x="10" y="18"/>
                    <a:pt x="10" y="17"/>
                  </a:cubicBezTo>
                  <a:cubicBezTo>
                    <a:pt x="10" y="16"/>
                    <a:pt x="10" y="15"/>
                    <a:pt x="11" y="15"/>
                  </a:cubicBezTo>
                  <a:cubicBezTo>
                    <a:pt x="12" y="15"/>
                    <a:pt x="13" y="16"/>
                    <a:pt x="13" y="17"/>
                  </a:cubicBezTo>
                  <a:cubicBezTo>
                    <a:pt x="13" y="18"/>
                    <a:pt x="12" y="19"/>
                    <a:pt x="11" y="19"/>
                  </a:cubicBezTo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gray">
            <a:xfrm>
              <a:off x="4784726" y="4481513"/>
              <a:ext cx="49213" cy="30163"/>
            </a:xfrm>
            <a:custGeom>
              <a:avLst/>
              <a:gdLst>
                <a:gd name="T0" fmla="*/ 2 w 13"/>
                <a:gd name="T1" fmla="*/ 8 h 8"/>
                <a:gd name="T2" fmla="*/ 0 w 13"/>
                <a:gd name="T3" fmla="*/ 7 h 8"/>
                <a:gd name="T4" fmla="*/ 0 w 13"/>
                <a:gd name="T5" fmla="*/ 2 h 8"/>
                <a:gd name="T6" fmla="*/ 2 w 13"/>
                <a:gd name="T7" fmla="*/ 0 h 8"/>
                <a:gd name="T8" fmla="*/ 11 w 13"/>
                <a:gd name="T9" fmla="*/ 0 h 8"/>
                <a:gd name="T10" fmla="*/ 13 w 13"/>
                <a:gd name="T11" fmla="*/ 2 h 8"/>
                <a:gd name="T12" fmla="*/ 13 w 13"/>
                <a:gd name="T13" fmla="*/ 7 h 8"/>
                <a:gd name="T14" fmla="*/ 11 w 13"/>
                <a:gd name="T15" fmla="*/ 8 h 8"/>
                <a:gd name="T16" fmla="*/ 2 w 13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2" y="8"/>
                  </a:moveTo>
                  <a:cubicBezTo>
                    <a:pt x="1" y="8"/>
                    <a:pt x="0" y="8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2" y="8"/>
                    <a:pt x="11" y="8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gray">
            <a:xfrm>
              <a:off x="4038601" y="3829050"/>
              <a:ext cx="347663" cy="153988"/>
            </a:xfrm>
            <a:custGeom>
              <a:avLst/>
              <a:gdLst>
                <a:gd name="T0" fmla="*/ 30 w 93"/>
                <a:gd name="T1" fmla="*/ 23 h 41"/>
                <a:gd name="T2" fmla="*/ 15 w 93"/>
                <a:gd name="T3" fmla="*/ 23 h 41"/>
                <a:gd name="T4" fmla="*/ 15 w 93"/>
                <a:gd name="T5" fmla="*/ 19 h 41"/>
                <a:gd name="T6" fmla="*/ 32 w 93"/>
                <a:gd name="T7" fmla="*/ 19 h 41"/>
                <a:gd name="T8" fmla="*/ 33 w 93"/>
                <a:gd name="T9" fmla="*/ 15 h 41"/>
                <a:gd name="T10" fmla="*/ 25 w 93"/>
                <a:gd name="T11" fmla="*/ 15 h 41"/>
                <a:gd name="T12" fmla="*/ 25 w 93"/>
                <a:gd name="T13" fmla="*/ 11 h 41"/>
                <a:gd name="T14" fmla="*/ 34 w 93"/>
                <a:gd name="T15" fmla="*/ 11 h 41"/>
                <a:gd name="T16" fmla="*/ 35 w 93"/>
                <a:gd name="T17" fmla="*/ 6 h 41"/>
                <a:gd name="T18" fmla="*/ 39 w 93"/>
                <a:gd name="T19" fmla="*/ 5 h 41"/>
                <a:gd name="T20" fmla="*/ 56 w 93"/>
                <a:gd name="T21" fmla="*/ 27 h 41"/>
                <a:gd name="T22" fmla="*/ 80 w 93"/>
                <a:gd name="T23" fmla="*/ 8 h 41"/>
                <a:gd name="T24" fmla="*/ 83 w 93"/>
                <a:gd name="T25" fmla="*/ 11 h 41"/>
                <a:gd name="T26" fmla="*/ 57 w 93"/>
                <a:gd name="T27" fmla="*/ 31 h 41"/>
                <a:gd name="T28" fmla="*/ 54 w 93"/>
                <a:gd name="T29" fmla="*/ 31 h 41"/>
                <a:gd name="T30" fmla="*/ 38 w 93"/>
                <a:gd name="T31" fmla="*/ 11 h 41"/>
                <a:gd name="T32" fmla="*/ 31 w 93"/>
                <a:gd name="T33" fmla="*/ 37 h 41"/>
                <a:gd name="T34" fmla="*/ 79 w 93"/>
                <a:gd name="T35" fmla="*/ 37 h 41"/>
                <a:gd name="T36" fmla="*/ 88 w 93"/>
                <a:gd name="T37" fmla="*/ 4 h 41"/>
                <a:gd name="T38" fmla="*/ 44 w 93"/>
                <a:gd name="T39" fmla="*/ 4 h 41"/>
                <a:gd name="T40" fmla="*/ 44 w 93"/>
                <a:gd name="T41" fmla="*/ 0 h 41"/>
                <a:gd name="T42" fmla="*/ 90 w 93"/>
                <a:gd name="T43" fmla="*/ 0 h 41"/>
                <a:gd name="T44" fmla="*/ 92 w 93"/>
                <a:gd name="T45" fmla="*/ 2 h 41"/>
                <a:gd name="T46" fmla="*/ 82 w 93"/>
                <a:gd name="T47" fmla="*/ 40 h 41"/>
                <a:gd name="T48" fmla="*/ 80 w 93"/>
                <a:gd name="T49" fmla="*/ 41 h 41"/>
                <a:gd name="T50" fmla="*/ 28 w 93"/>
                <a:gd name="T51" fmla="*/ 41 h 41"/>
                <a:gd name="T52" fmla="*/ 26 w 93"/>
                <a:gd name="T53" fmla="*/ 38 h 41"/>
                <a:gd name="T54" fmla="*/ 28 w 93"/>
                <a:gd name="T55" fmla="*/ 32 h 41"/>
                <a:gd name="T56" fmla="*/ 3 w 93"/>
                <a:gd name="T57" fmla="*/ 32 h 41"/>
                <a:gd name="T58" fmla="*/ 3 w 93"/>
                <a:gd name="T59" fmla="*/ 28 h 41"/>
                <a:gd name="T60" fmla="*/ 29 w 93"/>
                <a:gd name="T61" fmla="*/ 28 h 41"/>
                <a:gd name="T62" fmla="*/ 30 w 93"/>
                <a:gd name="T63" fmla="*/ 2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41">
                  <a:moveTo>
                    <a:pt x="30" y="2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12" y="23"/>
                    <a:pt x="12" y="19"/>
                    <a:pt x="15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3" y="15"/>
                    <a:pt x="23" y="11"/>
                    <a:pt x="25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4"/>
                    <a:pt x="38" y="3"/>
                    <a:pt x="39" y="5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82" y="6"/>
                    <a:pt x="85" y="9"/>
                    <a:pt x="83" y="1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32"/>
                    <a:pt x="54" y="32"/>
                    <a:pt x="54" y="3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4"/>
                    <a:pt x="42" y="0"/>
                    <a:pt x="4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2" y="0"/>
                    <a:pt x="93" y="1"/>
                    <a:pt x="92" y="2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1" y="41"/>
                    <a:pt x="8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6" y="40"/>
                    <a:pt x="26" y="38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2"/>
                    <a:pt x="0" y="28"/>
                    <a:pt x="3" y="28"/>
                  </a:cubicBezTo>
                  <a:cubicBezTo>
                    <a:pt x="29" y="28"/>
                    <a:pt x="29" y="28"/>
                    <a:pt x="29" y="28"/>
                  </a:cubicBezTo>
                  <a:lnTo>
                    <a:pt x="30" y="23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gray">
            <a:xfrm>
              <a:off x="4198938" y="4260850"/>
              <a:ext cx="34925" cy="52388"/>
            </a:xfrm>
            <a:custGeom>
              <a:avLst/>
              <a:gdLst>
                <a:gd name="T0" fmla="*/ 9 w 9"/>
                <a:gd name="T1" fmla="*/ 14 h 14"/>
                <a:gd name="T2" fmla="*/ 9 w 9"/>
                <a:gd name="T3" fmla="*/ 7 h 14"/>
                <a:gd name="T4" fmla="*/ 8 w 9"/>
                <a:gd name="T5" fmla="*/ 5 h 14"/>
                <a:gd name="T6" fmla="*/ 5 w 9"/>
                <a:gd name="T7" fmla="*/ 4 h 14"/>
                <a:gd name="T8" fmla="*/ 4 w 9"/>
                <a:gd name="T9" fmla="*/ 4 h 14"/>
                <a:gd name="T10" fmla="*/ 3 w 9"/>
                <a:gd name="T11" fmla="*/ 5 h 14"/>
                <a:gd name="T12" fmla="*/ 3 w 9"/>
                <a:gd name="T13" fmla="*/ 0 h 14"/>
                <a:gd name="T14" fmla="*/ 0 w 9"/>
                <a:gd name="T15" fmla="*/ 0 h 14"/>
                <a:gd name="T16" fmla="*/ 0 w 9"/>
                <a:gd name="T17" fmla="*/ 14 h 14"/>
                <a:gd name="T18" fmla="*/ 3 w 9"/>
                <a:gd name="T19" fmla="*/ 14 h 14"/>
                <a:gd name="T20" fmla="*/ 3 w 9"/>
                <a:gd name="T21" fmla="*/ 8 h 14"/>
                <a:gd name="T22" fmla="*/ 3 w 9"/>
                <a:gd name="T23" fmla="*/ 6 h 14"/>
                <a:gd name="T24" fmla="*/ 5 w 9"/>
                <a:gd name="T25" fmla="*/ 6 h 14"/>
                <a:gd name="T26" fmla="*/ 6 w 9"/>
                <a:gd name="T27" fmla="*/ 6 h 14"/>
                <a:gd name="T28" fmla="*/ 6 w 9"/>
                <a:gd name="T29" fmla="*/ 8 h 14"/>
                <a:gd name="T30" fmla="*/ 6 w 9"/>
                <a:gd name="T31" fmla="*/ 14 h 14"/>
                <a:gd name="T32" fmla="*/ 9 w 9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8" y="5"/>
                    <a:pt x="8" y="5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6" y="7"/>
                    <a:pt x="6" y="8"/>
                  </a:cubicBezTo>
                  <a:cubicBezTo>
                    <a:pt x="6" y="14"/>
                    <a:pt x="6" y="14"/>
                    <a:pt x="6" y="14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gray">
            <a:xfrm>
              <a:off x="4240213" y="4264025"/>
              <a:ext cx="19050" cy="49213"/>
            </a:xfrm>
            <a:custGeom>
              <a:avLst/>
              <a:gdLst>
                <a:gd name="T0" fmla="*/ 5 w 5"/>
                <a:gd name="T1" fmla="*/ 13 h 13"/>
                <a:gd name="T2" fmla="*/ 5 w 5"/>
                <a:gd name="T3" fmla="*/ 11 h 13"/>
                <a:gd name="T4" fmla="*/ 4 w 5"/>
                <a:gd name="T5" fmla="*/ 11 h 13"/>
                <a:gd name="T6" fmla="*/ 4 w 5"/>
                <a:gd name="T7" fmla="*/ 10 h 13"/>
                <a:gd name="T8" fmla="*/ 3 w 5"/>
                <a:gd name="T9" fmla="*/ 10 h 13"/>
                <a:gd name="T10" fmla="*/ 3 w 5"/>
                <a:gd name="T11" fmla="*/ 5 h 13"/>
                <a:gd name="T12" fmla="*/ 5 w 5"/>
                <a:gd name="T13" fmla="*/ 5 h 13"/>
                <a:gd name="T14" fmla="*/ 5 w 5"/>
                <a:gd name="T15" fmla="*/ 3 h 13"/>
                <a:gd name="T16" fmla="*/ 3 w 5"/>
                <a:gd name="T17" fmla="*/ 3 h 13"/>
                <a:gd name="T18" fmla="*/ 3 w 5"/>
                <a:gd name="T19" fmla="*/ 0 h 13"/>
                <a:gd name="T20" fmla="*/ 1 w 5"/>
                <a:gd name="T21" fmla="*/ 0 h 13"/>
                <a:gd name="T22" fmla="*/ 1 w 5"/>
                <a:gd name="T23" fmla="*/ 3 h 13"/>
                <a:gd name="T24" fmla="*/ 0 w 5"/>
                <a:gd name="T25" fmla="*/ 3 h 13"/>
                <a:gd name="T26" fmla="*/ 0 w 5"/>
                <a:gd name="T27" fmla="*/ 5 h 13"/>
                <a:gd name="T28" fmla="*/ 1 w 5"/>
                <a:gd name="T29" fmla="*/ 5 h 13"/>
                <a:gd name="T30" fmla="*/ 1 w 5"/>
                <a:gd name="T31" fmla="*/ 10 h 13"/>
                <a:gd name="T32" fmla="*/ 2 w 5"/>
                <a:gd name="T33" fmla="*/ 12 h 13"/>
                <a:gd name="T34" fmla="*/ 4 w 5"/>
                <a:gd name="T35" fmla="*/ 13 h 13"/>
                <a:gd name="T36" fmla="*/ 5 w 5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3">
                  <a:moveTo>
                    <a:pt x="5" y="13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2" y="12"/>
                    <a:pt x="3" y="13"/>
                    <a:pt x="4" y="13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gray">
            <a:xfrm>
              <a:off x="4267201" y="4264025"/>
              <a:ext cx="19050" cy="49213"/>
            </a:xfrm>
            <a:custGeom>
              <a:avLst/>
              <a:gdLst>
                <a:gd name="T0" fmla="*/ 5 w 5"/>
                <a:gd name="T1" fmla="*/ 13 h 13"/>
                <a:gd name="T2" fmla="*/ 5 w 5"/>
                <a:gd name="T3" fmla="*/ 11 h 13"/>
                <a:gd name="T4" fmla="*/ 4 w 5"/>
                <a:gd name="T5" fmla="*/ 11 h 13"/>
                <a:gd name="T6" fmla="*/ 4 w 5"/>
                <a:gd name="T7" fmla="*/ 10 h 13"/>
                <a:gd name="T8" fmla="*/ 4 w 5"/>
                <a:gd name="T9" fmla="*/ 10 h 13"/>
                <a:gd name="T10" fmla="*/ 4 w 5"/>
                <a:gd name="T11" fmla="*/ 5 h 13"/>
                <a:gd name="T12" fmla="*/ 5 w 5"/>
                <a:gd name="T13" fmla="*/ 5 h 13"/>
                <a:gd name="T14" fmla="*/ 5 w 5"/>
                <a:gd name="T15" fmla="*/ 3 h 13"/>
                <a:gd name="T16" fmla="*/ 4 w 5"/>
                <a:gd name="T17" fmla="*/ 3 h 13"/>
                <a:gd name="T18" fmla="*/ 4 w 5"/>
                <a:gd name="T19" fmla="*/ 0 h 13"/>
                <a:gd name="T20" fmla="*/ 1 w 5"/>
                <a:gd name="T21" fmla="*/ 0 h 13"/>
                <a:gd name="T22" fmla="*/ 1 w 5"/>
                <a:gd name="T23" fmla="*/ 3 h 13"/>
                <a:gd name="T24" fmla="*/ 0 w 5"/>
                <a:gd name="T25" fmla="*/ 3 h 13"/>
                <a:gd name="T26" fmla="*/ 0 w 5"/>
                <a:gd name="T27" fmla="*/ 5 h 13"/>
                <a:gd name="T28" fmla="*/ 1 w 5"/>
                <a:gd name="T29" fmla="*/ 5 h 13"/>
                <a:gd name="T30" fmla="*/ 1 w 5"/>
                <a:gd name="T31" fmla="*/ 10 h 13"/>
                <a:gd name="T32" fmla="*/ 2 w 5"/>
                <a:gd name="T33" fmla="*/ 12 h 13"/>
                <a:gd name="T34" fmla="*/ 4 w 5"/>
                <a:gd name="T35" fmla="*/ 13 h 13"/>
                <a:gd name="T36" fmla="*/ 5 w 5"/>
                <a:gd name="T3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" h="13">
                  <a:moveTo>
                    <a:pt x="5" y="13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2" y="12"/>
                    <a:pt x="3" y="13"/>
                    <a:pt x="4" y="13"/>
                  </a:cubicBezTo>
                  <a:lnTo>
                    <a:pt x="5" y="13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1"/>
            <p:cNvSpPr>
              <a:spLocks noEditPoints="1"/>
            </p:cNvSpPr>
            <p:nvPr/>
          </p:nvSpPr>
          <p:spPr bwMode="gray">
            <a:xfrm>
              <a:off x="4297363" y="4275138"/>
              <a:ext cx="30163" cy="49213"/>
            </a:xfrm>
            <a:custGeom>
              <a:avLst/>
              <a:gdLst>
                <a:gd name="T0" fmla="*/ 8 w 8"/>
                <a:gd name="T1" fmla="*/ 5 h 13"/>
                <a:gd name="T2" fmla="*/ 8 w 8"/>
                <a:gd name="T3" fmla="*/ 2 h 13"/>
                <a:gd name="T4" fmla="*/ 7 w 8"/>
                <a:gd name="T5" fmla="*/ 0 h 13"/>
                <a:gd name="T6" fmla="*/ 6 w 8"/>
                <a:gd name="T7" fmla="*/ 0 h 13"/>
                <a:gd name="T8" fmla="*/ 5 w 8"/>
                <a:gd name="T9" fmla="*/ 0 h 13"/>
                <a:gd name="T10" fmla="*/ 4 w 8"/>
                <a:gd name="T11" fmla="*/ 0 h 13"/>
                <a:gd name="T12" fmla="*/ 2 w 8"/>
                <a:gd name="T13" fmla="*/ 1 h 13"/>
                <a:gd name="T14" fmla="*/ 2 w 8"/>
                <a:gd name="T15" fmla="*/ 0 h 13"/>
                <a:gd name="T16" fmla="*/ 0 w 8"/>
                <a:gd name="T17" fmla="*/ 0 h 13"/>
                <a:gd name="T18" fmla="*/ 0 w 8"/>
                <a:gd name="T19" fmla="*/ 13 h 13"/>
                <a:gd name="T20" fmla="*/ 3 w 8"/>
                <a:gd name="T21" fmla="*/ 13 h 13"/>
                <a:gd name="T22" fmla="*/ 3 w 8"/>
                <a:gd name="T23" fmla="*/ 9 h 13"/>
                <a:gd name="T24" fmla="*/ 4 w 8"/>
                <a:gd name="T25" fmla="*/ 10 h 13"/>
                <a:gd name="T26" fmla="*/ 5 w 8"/>
                <a:gd name="T27" fmla="*/ 10 h 13"/>
                <a:gd name="T28" fmla="*/ 6 w 8"/>
                <a:gd name="T29" fmla="*/ 10 h 13"/>
                <a:gd name="T30" fmla="*/ 7 w 8"/>
                <a:gd name="T31" fmla="*/ 9 h 13"/>
                <a:gd name="T32" fmla="*/ 8 w 8"/>
                <a:gd name="T33" fmla="*/ 7 h 13"/>
                <a:gd name="T34" fmla="*/ 8 w 8"/>
                <a:gd name="T35" fmla="*/ 5 h 13"/>
                <a:gd name="T36" fmla="*/ 6 w 8"/>
                <a:gd name="T37" fmla="*/ 5 h 13"/>
                <a:gd name="T38" fmla="*/ 6 w 8"/>
                <a:gd name="T39" fmla="*/ 7 h 13"/>
                <a:gd name="T40" fmla="*/ 4 w 8"/>
                <a:gd name="T41" fmla="*/ 8 h 13"/>
                <a:gd name="T42" fmla="*/ 3 w 8"/>
                <a:gd name="T43" fmla="*/ 7 h 13"/>
                <a:gd name="T44" fmla="*/ 3 w 8"/>
                <a:gd name="T45" fmla="*/ 5 h 13"/>
                <a:gd name="T46" fmla="*/ 3 w 8"/>
                <a:gd name="T47" fmla="*/ 3 h 13"/>
                <a:gd name="T48" fmla="*/ 4 w 8"/>
                <a:gd name="T49" fmla="*/ 2 h 13"/>
                <a:gd name="T50" fmla="*/ 6 w 8"/>
                <a:gd name="T51" fmla="*/ 3 h 13"/>
                <a:gd name="T52" fmla="*/ 6 w 8"/>
                <a:gd name="T5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" h="13">
                  <a:moveTo>
                    <a:pt x="8" y="5"/>
                  </a:moveTo>
                  <a:cubicBezTo>
                    <a:pt x="8" y="4"/>
                    <a:pt x="8" y="3"/>
                    <a:pt x="8" y="2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4" y="10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8" y="6"/>
                    <a:pt x="8" y="5"/>
                    <a:pt x="8" y="5"/>
                  </a:cubicBezTo>
                  <a:moveTo>
                    <a:pt x="6" y="5"/>
                  </a:moveTo>
                  <a:cubicBezTo>
                    <a:pt x="6" y="5"/>
                    <a:pt x="6" y="6"/>
                    <a:pt x="6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3" y="8"/>
                    <a:pt x="3" y="7"/>
                    <a:pt x="3" y="7"/>
                  </a:cubicBezTo>
                  <a:cubicBezTo>
                    <a:pt x="3" y="6"/>
                    <a:pt x="2" y="5"/>
                    <a:pt x="3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22"/>
            <p:cNvSpPr>
              <a:spLocks noEditPoints="1"/>
            </p:cNvSpPr>
            <p:nvPr/>
          </p:nvSpPr>
          <p:spPr bwMode="gray">
            <a:xfrm>
              <a:off x="4110038" y="4170363"/>
              <a:ext cx="247650" cy="247650"/>
            </a:xfrm>
            <a:custGeom>
              <a:avLst/>
              <a:gdLst>
                <a:gd name="T0" fmla="*/ 33 w 66"/>
                <a:gd name="T1" fmla="*/ 4 h 66"/>
                <a:gd name="T2" fmla="*/ 62 w 66"/>
                <a:gd name="T3" fmla="*/ 33 h 66"/>
                <a:gd name="T4" fmla="*/ 33 w 66"/>
                <a:gd name="T5" fmla="*/ 62 h 66"/>
                <a:gd name="T6" fmla="*/ 4 w 66"/>
                <a:gd name="T7" fmla="*/ 33 h 66"/>
                <a:gd name="T8" fmla="*/ 33 w 66"/>
                <a:gd name="T9" fmla="*/ 4 h 66"/>
                <a:gd name="T10" fmla="*/ 33 w 66"/>
                <a:gd name="T11" fmla="*/ 0 h 66"/>
                <a:gd name="T12" fmla="*/ 33 w 66"/>
                <a:gd name="T13" fmla="*/ 66 h 66"/>
                <a:gd name="T14" fmla="*/ 33 w 66"/>
                <a:gd name="T15" fmla="*/ 0 h 66"/>
                <a:gd name="T16" fmla="*/ 60 w 66"/>
                <a:gd name="T17" fmla="*/ 15 h 66"/>
                <a:gd name="T18" fmla="*/ 4 w 66"/>
                <a:gd name="T19" fmla="*/ 17 h 66"/>
                <a:gd name="T20" fmla="*/ 60 w 66"/>
                <a:gd name="T21" fmla="*/ 19 h 66"/>
                <a:gd name="T22" fmla="*/ 60 w 66"/>
                <a:gd name="T23" fmla="*/ 15 h 66"/>
                <a:gd name="T24" fmla="*/ 6 w 66"/>
                <a:gd name="T25" fmla="*/ 47 h 66"/>
                <a:gd name="T26" fmla="*/ 6 w 66"/>
                <a:gd name="T27" fmla="*/ 51 h 66"/>
                <a:gd name="T28" fmla="*/ 62 w 66"/>
                <a:gd name="T29" fmla="*/ 49 h 66"/>
                <a:gd name="T30" fmla="*/ 17 w 66"/>
                <a:gd name="T31" fmla="*/ 31 h 66"/>
                <a:gd name="T32" fmla="*/ 0 w 66"/>
                <a:gd name="T33" fmla="*/ 33 h 66"/>
                <a:gd name="T34" fmla="*/ 17 w 66"/>
                <a:gd name="T35" fmla="*/ 35 h 66"/>
                <a:gd name="T36" fmla="*/ 17 w 66"/>
                <a:gd name="T37" fmla="*/ 31 h 66"/>
                <a:gd name="T38" fmla="*/ 31 w 66"/>
                <a:gd name="T39" fmla="*/ 64 h 66"/>
                <a:gd name="T40" fmla="*/ 35 w 66"/>
                <a:gd name="T41" fmla="*/ 64 h 66"/>
                <a:gd name="T42" fmla="*/ 33 w 66"/>
                <a:gd name="T43" fmla="*/ 41 h 66"/>
                <a:gd name="T44" fmla="*/ 50 w 66"/>
                <a:gd name="T45" fmla="*/ 22 h 66"/>
                <a:gd name="T46" fmla="*/ 33 w 66"/>
                <a:gd name="T47" fmla="*/ 0 h 66"/>
                <a:gd name="T48" fmla="*/ 18 w 66"/>
                <a:gd name="T49" fmla="*/ 15 h 66"/>
                <a:gd name="T50" fmla="*/ 20 w 66"/>
                <a:gd name="T51" fmla="*/ 56 h 66"/>
                <a:gd name="T52" fmla="*/ 33 w 66"/>
                <a:gd name="T53" fmla="*/ 66 h 66"/>
                <a:gd name="T54" fmla="*/ 50 w 66"/>
                <a:gd name="T55" fmla="*/ 44 h 66"/>
                <a:gd name="T56" fmla="*/ 46 w 66"/>
                <a:gd name="T57" fmla="*/ 43 h 66"/>
                <a:gd name="T58" fmla="*/ 33 w 66"/>
                <a:gd name="T59" fmla="*/ 62 h 66"/>
                <a:gd name="T60" fmla="*/ 21 w 66"/>
                <a:gd name="T61" fmla="*/ 50 h 66"/>
                <a:gd name="T62" fmla="*/ 23 w 66"/>
                <a:gd name="T63" fmla="*/ 12 h 66"/>
                <a:gd name="T64" fmla="*/ 33 w 66"/>
                <a:gd name="T65" fmla="*/ 4 h 66"/>
                <a:gd name="T66" fmla="*/ 46 w 66"/>
                <a:gd name="T67" fmla="*/ 23 h 66"/>
                <a:gd name="T68" fmla="*/ 50 w 66"/>
                <a:gd name="T69" fmla="*/ 22 h 66"/>
                <a:gd name="T70" fmla="*/ 31 w 66"/>
                <a:gd name="T71" fmla="*/ 22 h 66"/>
                <a:gd name="T72" fmla="*/ 35 w 66"/>
                <a:gd name="T73" fmla="*/ 22 h 66"/>
                <a:gd name="T74" fmla="*/ 33 w 66"/>
                <a:gd name="T75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6">
                  <a:moveTo>
                    <a:pt x="33" y="2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41" y="4"/>
                    <a:pt x="48" y="7"/>
                    <a:pt x="54" y="13"/>
                  </a:cubicBezTo>
                  <a:cubicBezTo>
                    <a:pt x="59" y="18"/>
                    <a:pt x="62" y="25"/>
                    <a:pt x="62" y="33"/>
                  </a:cubicBezTo>
                  <a:cubicBezTo>
                    <a:pt x="62" y="41"/>
                    <a:pt x="59" y="48"/>
                    <a:pt x="54" y="54"/>
                  </a:cubicBezTo>
                  <a:cubicBezTo>
                    <a:pt x="48" y="59"/>
                    <a:pt x="41" y="62"/>
                    <a:pt x="33" y="62"/>
                  </a:cubicBezTo>
                  <a:cubicBezTo>
                    <a:pt x="25" y="62"/>
                    <a:pt x="18" y="59"/>
                    <a:pt x="12" y="54"/>
                  </a:cubicBezTo>
                  <a:cubicBezTo>
                    <a:pt x="7" y="48"/>
                    <a:pt x="4" y="41"/>
                    <a:pt x="4" y="33"/>
                  </a:cubicBezTo>
                  <a:cubicBezTo>
                    <a:pt x="4" y="25"/>
                    <a:pt x="7" y="18"/>
                    <a:pt x="12" y="13"/>
                  </a:cubicBezTo>
                  <a:cubicBezTo>
                    <a:pt x="18" y="7"/>
                    <a:pt x="25" y="4"/>
                    <a:pt x="33" y="4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51"/>
                    <a:pt x="15" y="66"/>
                    <a:pt x="33" y="66"/>
                  </a:cubicBezTo>
                  <a:cubicBezTo>
                    <a:pt x="51" y="66"/>
                    <a:pt x="66" y="51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lnTo>
                    <a:pt x="33" y="2"/>
                  </a:lnTo>
                  <a:close/>
                  <a:moveTo>
                    <a:pt x="60" y="15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4" y="16"/>
                    <a:pt x="4" y="17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1" y="19"/>
                    <a:pt x="62" y="19"/>
                    <a:pt x="62" y="17"/>
                  </a:cubicBezTo>
                  <a:cubicBezTo>
                    <a:pt x="62" y="16"/>
                    <a:pt x="61" y="15"/>
                    <a:pt x="60" y="15"/>
                  </a:cubicBezTo>
                  <a:close/>
                  <a:moveTo>
                    <a:pt x="60" y="47"/>
                  </a:moveTo>
                  <a:cubicBezTo>
                    <a:pt x="6" y="47"/>
                    <a:pt x="6" y="47"/>
                    <a:pt x="6" y="47"/>
                  </a:cubicBezTo>
                  <a:cubicBezTo>
                    <a:pt x="5" y="47"/>
                    <a:pt x="4" y="47"/>
                    <a:pt x="4" y="49"/>
                  </a:cubicBezTo>
                  <a:cubicBezTo>
                    <a:pt x="4" y="50"/>
                    <a:pt x="5" y="51"/>
                    <a:pt x="6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1" y="51"/>
                    <a:pt x="62" y="50"/>
                    <a:pt x="62" y="49"/>
                  </a:cubicBezTo>
                  <a:cubicBezTo>
                    <a:pt x="62" y="47"/>
                    <a:pt x="61" y="47"/>
                    <a:pt x="60" y="47"/>
                  </a:cubicBezTo>
                  <a:close/>
                  <a:moveTo>
                    <a:pt x="17" y="31"/>
                  </a:move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5"/>
                    <a:pt x="19" y="34"/>
                    <a:pt x="19" y="33"/>
                  </a:cubicBezTo>
                  <a:cubicBezTo>
                    <a:pt x="19" y="32"/>
                    <a:pt x="18" y="31"/>
                    <a:pt x="17" y="31"/>
                  </a:cubicBezTo>
                  <a:close/>
                  <a:moveTo>
                    <a:pt x="31" y="43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65"/>
                    <a:pt x="32" y="66"/>
                    <a:pt x="33" y="66"/>
                  </a:cubicBezTo>
                  <a:cubicBezTo>
                    <a:pt x="34" y="66"/>
                    <a:pt x="35" y="65"/>
                    <a:pt x="35" y="64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2"/>
                    <a:pt x="34" y="41"/>
                    <a:pt x="33" y="41"/>
                  </a:cubicBezTo>
                  <a:cubicBezTo>
                    <a:pt x="32" y="41"/>
                    <a:pt x="31" y="42"/>
                    <a:pt x="31" y="43"/>
                  </a:cubicBezTo>
                  <a:close/>
                  <a:moveTo>
                    <a:pt x="50" y="22"/>
                  </a:moveTo>
                  <a:cubicBezTo>
                    <a:pt x="49" y="16"/>
                    <a:pt x="47" y="11"/>
                    <a:pt x="44" y="7"/>
                  </a:cubicBezTo>
                  <a:cubicBezTo>
                    <a:pt x="41" y="3"/>
                    <a:pt x="37" y="0"/>
                    <a:pt x="33" y="0"/>
                  </a:cubicBezTo>
                  <a:cubicBezTo>
                    <a:pt x="30" y="0"/>
                    <a:pt x="28" y="1"/>
                    <a:pt x="25" y="3"/>
                  </a:cubicBezTo>
                  <a:cubicBezTo>
                    <a:pt x="22" y="6"/>
                    <a:pt x="19" y="10"/>
                    <a:pt x="18" y="15"/>
                  </a:cubicBezTo>
                  <a:cubicBezTo>
                    <a:pt x="16" y="20"/>
                    <a:pt x="15" y="26"/>
                    <a:pt x="15" y="33"/>
                  </a:cubicBezTo>
                  <a:cubicBezTo>
                    <a:pt x="15" y="42"/>
                    <a:pt x="17" y="50"/>
                    <a:pt x="20" y="56"/>
                  </a:cubicBezTo>
                  <a:cubicBezTo>
                    <a:pt x="21" y="59"/>
                    <a:pt x="23" y="61"/>
                    <a:pt x="25" y="63"/>
                  </a:cubicBezTo>
                  <a:cubicBezTo>
                    <a:pt x="28" y="65"/>
                    <a:pt x="30" y="66"/>
                    <a:pt x="33" y="66"/>
                  </a:cubicBezTo>
                  <a:cubicBezTo>
                    <a:pt x="37" y="66"/>
                    <a:pt x="41" y="63"/>
                    <a:pt x="44" y="60"/>
                  </a:cubicBezTo>
                  <a:cubicBezTo>
                    <a:pt x="47" y="55"/>
                    <a:pt x="49" y="50"/>
                    <a:pt x="50" y="44"/>
                  </a:cubicBezTo>
                  <a:cubicBezTo>
                    <a:pt x="50" y="43"/>
                    <a:pt x="50" y="42"/>
                    <a:pt x="49" y="41"/>
                  </a:cubicBezTo>
                  <a:cubicBezTo>
                    <a:pt x="48" y="41"/>
                    <a:pt x="47" y="42"/>
                    <a:pt x="46" y="43"/>
                  </a:cubicBezTo>
                  <a:cubicBezTo>
                    <a:pt x="45" y="49"/>
                    <a:pt x="43" y="54"/>
                    <a:pt x="41" y="57"/>
                  </a:cubicBezTo>
                  <a:cubicBezTo>
                    <a:pt x="38" y="61"/>
                    <a:pt x="36" y="62"/>
                    <a:pt x="33" y="62"/>
                  </a:cubicBezTo>
                  <a:cubicBezTo>
                    <a:pt x="31" y="62"/>
                    <a:pt x="30" y="62"/>
                    <a:pt x="28" y="60"/>
                  </a:cubicBezTo>
                  <a:cubicBezTo>
                    <a:pt x="25" y="58"/>
                    <a:pt x="23" y="55"/>
                    <a:pt x="21" y="50"/>
                  </a:cubicBezTo>
                  <a:cubicBezTo>
                    <a:pt x="20" y="45"/>
                    <a:pt x="19" y="39"/>
                    <a:pt x="19" y="33"/>
                  </a:cubicBezTo>
                  <a:cubicBezTo>
                    <a:pt x="19" y="25"/>
                    <a:pt x="21" y="17"/>
                    <a:pt x="23" y="12"/>
                  </a:cubicBezTo>
                  <a:cubicBezTo>
                    <a:pt x="25" y="9"/>
                    <a:pt x="26" y="7"/>
                    <a:pt x="28" y="6"/>
                  </a:cubicBezTo>
                  <a:cubicBezTo>
                    <a:pt x="30" y="5"/>
                    <a:pt x="31" y="4"/>
                    <a:pt x="33" y="4"/>
                  </a:cubicBezTo>
                  <a:cubicBezTo>
                    <a:pt x="36" y="4"/>
                    <a:pt x="38" y="6"/>
                    <a:pt x="41" y="9"/>
                  </a:cubicBezTo>
                  <a:cubicBezTo>
                    <a:pt x="43" y="12"/>
                    <a:pt x="45" y="17"/>
                    <a:pt x="46" y="23"/>
                  </a:cubicBezTo>
                  <a:cubicBezTo>
                    <a:pt x="46" y="24"/>
                    <a:pt x="47" y="25"/>
                    <a:pt x="49" y="24"/>
                  </a:cubicBezTo>
                  <a:cubicBezTo>
                    <a:pt x="50" y="24"/>
                    <a:pt x="50" y="23"/>
                    <a:pt x="50" y="22"/>
                  </a:cubicBezTo>
                  <a:close/>
                  <a:moveTo>
                    <a:pt x="31" y="3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1" y="23"/>
                    <a:pt x="32" y="24"/>
                    <a:pt x="33" y="24"/>
                  </a:cubicBezTo>
                  <a:cubicBezTo>
                    <a:pt x="34" y="24"/>
                    <a:pt x="35" y="23"/>
                    <a:pt x="35" y="2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1"/>
                    <a:pt x="33" y="1"/>
                  </a:cubicBezTo>
                  <a:cubicBezTo>
                    <a:pt x="32" y="1"/>
                    <a:pt x="31" y="2"/>
                    <a:pt x="31" y="3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6" name="Freeform 23"/>
            <p:cNvSpPr>
              <a:spLocks/>
            </p:cNvSpPr>
            <p:nvPr/>
          </p:nvSpPr>
          <p:spPr bwMode="gray">
            <a:xfrm>
              <a:off x="4033838" y="4425950"/>
              <a:ext cx="382588" cy="19050"/>
            </a:xfrm>
            <a:custGeom>
              <a:avLst/>
              <a:gdLst>
                <a:gd name="T0" fmla="*/ 0 w 102"/>
                <a:gd name="T1" fmla="*/ 2 h 5"/>
                <a:gd name="T2" fmla="*/ 2 w 102"/>
                <a:gd name="T3" fmla="*/ 0 h 5"/>
                <a:gd name="T4" fmla="*/ 100 w 102"/>
                <a:gd name="T5" fmla="*/ 0 h 5"/>
                <a:gd name="T6" fmla="*/ 102 w 102"/>
                <a:gd name="T7" fmla="*/ 2 h 5"/>
                <a:gd name="T8" fmla="*/ 100 w 102"/>
                <a:gd name="T9" fmla="*/ 5 h 5"/>
                <a:gd name="T10" fmla="*/ 2 w 102"/>
                <a:gd name="T11" fmla="*/ 5 h 5"/>
                <a:gd name="T12" fmla="*/ 0 w 10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2" y="2"/>
                  </a:cubicBezTo>
                  <a:cubicBezTo>
                    <a:pt x="102" y="4"/>
                    <a:pt x="101" y="5"/>
                    <a:pt x="10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7" name="Freeform 24"/>
            <p:cNvSpPr>
              <a:spLocks noEditPoints="1"/>
            </p:cNvSpPr>
            <p:nvPr/>
          </p:nvSpPr>
          <p:spPr bwMode="gray">
            <a:xfrm>
              <a:off x="4135438" y="4459288"/>
              <a:ext cx="217488" cy="161925"/>
            </a:xfrm>
            <a:custGeom>
              <a:avLst/>
              <a:gdLst>
                <a:gd name="T0" fmla="*/ 48 w 58"/>
                <a:gd name="T1" fmla="*/ 24 h 43"/>
                <a:gd name="T2" fmla="*/ 47 w 58"/>
                <a:gd name="T3" fmla="*/ 24 h 43"/>
                <a:gd name="T4" fmla="*/ 55 w 58"/>
                <a:gd name="T5" fmla="*/ 32 h 43"/>
                <a:gd name="T6" fmla="*/ 55 w 58"/>
                <a:gd name="T7" fmla="*/ 32 h 43"/>
                <a:gd name="T8" fmla="*/ 54 w 58"/>
                <a:gd name="T9" fmla="*/ 32 h 43"/>
                <a:gd name="T10" fmla="*/ 41 w 58"/>
                <a:gd name="T11" fmla="*/ 39 h 43"/>
                <a:gd name="T12" fmla="*/ 41 w 58"/>
                <a:gd name="T13" fmla="*/ 39 h 43"/>
                <a:gd name="T14" fmla="*/ 42 w 58"/>
                <a:gd name="T15" fmla="*/ 39 h 43"/>
                <a:gd name="T16" fmla="*/ 42 w 58"/>
                <a:gd name="T17" fmla="*/ 39 h 43"/>
                <a:gd name="T18" fmla="*/ 34 w 58"/>
                <a:gd name="T19" fmla="*/ 31 h 43"/>
                <a:gd name="T20" fmla="*/ 33 w 58"/>
                <a:gd name="T21" fmla="*/ 31 h 43"/>
                <a:gd name="T22" fmla="*/ 33 w 58"/>
                <a:gd name="T23" fmla="*/ 32 h 43"/>
                <a:gd name="T24" fmla="*/ 32 w 58"/>
                <a:gd name="T25" fmla="*/ 29 h 43"/>
                <a:gd name="T26" fmla="*/ 39 w 58"/>
                <a:gd name="T27" fmla="*/ 41 h 43"/>
                <a:gd name="T28" fmla="*/ 43 w 58"/>
                <a:gd name="T29" fmla="*/ 42 h 43"/>
                <a:gd name="T30" fmla="*/ 57 w 58"/>
                <a:gd name="T31" fmla="*/ 30 h 43"/>
                <a:gd name="T32" fmla="*/ 46 w 58"/>
                <a:gd name="T33" fmla="*/ 20 h 43"/>
                <a:gd name="T34" fmla="*/ 12 w 58"/>
                <a:gd name="T35" fmla="*/ 7 h 43"/>
                <a:gd name="T36" fmla="*/ 23 w 58"/>
                <a:gd name="T37" fmla="*/ 14 h 43"/>
                <a:gd name="T38" fmla="*/ 32 w 58"/>
                <a:gd name="T39" fmla="*/ 15 h 43"/>
                <a:gd name="T40" fmla="*/ 38 w 58"/>
                <a:gd name="T41" fmla="*/ 7 h 43"/>
                <a:gd name="T42" fmla="*/ 42 w 58"/>
                <a:gd name="T43" fmla="*/ 5 h 43"/>
                <a:gd name="T44" fmla="*/ 41 w 58"/>
                <a:gd name="T45" fmla="*/ 5 h 43"/>
                <a:gd name="T46" fmla="*/ 41 w 58"/>
                <a:gd name="T47" fmla="*/ 5 h 43"/>
                <a:gd name="T48" fmla="*/ 42 w 58"/>
                <a:gd name="T49" fmla="*/ 5 h 43"/>
                <a:gd name="T50" fmla="*/ 40 w 58"/>
                <a:gd name="T51" fmla="*/ 15 h 43"/>
                <a:gd name="T52" fmla="*/ 42 w 58"/>
                <a:gd name="T53" fmla="*/ 22 h 43"/>
                <a:gd name="T54" fmla="*/ 35 w 58"/>
                <a:gd name="T55" fmla="*/ 26 h 43"/>
                <a:gd name="T56" fmla="*/ 34 w 58"/>
                <a:gd name="T57" fmla="*/ 28 h 43"/>
                <a:gd name="T58" fmla="*/ 20 w 58"/>
                <a:gd name="T59" fmla="*/ 18 h 43"/>
                <a:gd name="T60" fmla="*/ 3 w 58"/>
                <a:gd name="T61" fmla="*/ 5 h 43"/>
                <a:gd name="T62" fmla="*/ 3 w 58"/>
                <a:gd name="T63" fmla="*/ 4 h 43"/>
                <a:gd name="T64" fmla="*/ 4 w 58"/>
                <a:gd name="T65" fmla="*/ 4 h 43"/>
                <a:gd name="T66" fmla="*/ 8 w 58"/>
                <a:gd name="T67" fmla="*/ 5 h 43"/>
                <a:gd name="T68" fmla="*/ 8 w 58"/>
                <a:gd name="T69" fmla="*/ 1 h 43"/>
                <a:gd name="T70" fmla="*/ 0 w 58"/>
                <a:gd name="T71" fmla="*/ 6 h 43"/>
                <a:gd name="T72" fmla="*/ 14 w 58"/>
                <a:gd name="T73" fmla="*/ 17 h 43"/>
                <a:gd name="T74" fmla="*/ 32 w 58"/>
                <a:gd name="T75" fmla="*/ 29 h 43"/>
                <a:gd name="T76" fmla="*/ 36 w 58"/>
                <a:gd name="T77" fmla="*/ 30 h 43"/>
                <a:gd name="T78" fmla="*/ 46 w 58"/>
                <a:gd name="T79" fmla="*/ 19 h 43"/>
                <a:gd name="T80" fmla="*/ 43 w 58"/>
                <a:gd name="T81" fmla="*/ 10 h 43"/>
                <a:gd name="T82" fmla="*/ 44 w 58"/>
                <a:gd name="T83" fmla="*/ 3 h 43"/>
                <a:gd name="T84" fmla="*/ 38 w 58"/>
                <a:gd name="T85" fmla="*/ 2 h 43"/>
                <a:gd name="T86" fmla="*/ 32 w 58"/>
                <a:gd name="T87" fmla="*/ 11 h 43"/>
                <a:gd name="T88" fmla="*/ 29 w 58"/>
                <a:gd name="T89" fmla="*/ 14 h 43"/>
                <a:gd name="T90" fmla="*/ 24 w 58"/>
                <a:gd name="T91" fmla="*/ 11 h 43"/>
                <a:gd name="T92" fmla="*/ 24 w 58"/>
                <a:gd name="T93" fmla="*/ 11 h 43"/>
                <a:gd name="T94" fmla="*/ 9 w 58"/>
                <a:gd name="T95" fmla="*/ 3 h 43"/>
                <a:gd name="T96" fmla="*/ 24 w 58"/>
                <a:gd name="T97" fmla="*/ 5 h 43"/>
                <a:gd name="T98" fmla="*/ 24 w 58"/>
                <a:gd name="T99" fmla="*/ 5 h 43"/>
                <a:gd name="T100" fmla="*/ 25 w 58"/>
                <a:gd name="T101" fmla="*/ 5 h 43"/>
                <a:gd name="T102" fmla="*/ 25 w 58"/>
                <a:gd name="T103" fmla="*/ 5 h 43"/>
                <a:gd name="T104" fmla="*/ 25 w 58"/>
                <a:gd name="T105" fmla="*/ 5 h 43"/>
                <a:gd name="T106" fmla="*/ 24 w 58"/>
                <a:gd name="T107" fmla="*/ 5 h 43"/>
                <a:gd name="T108" fmla="*/ 26 w 58"/>
                <a:gd name="T109" fmla="*/ 6 h 43"/>
                <a:gd name="T110" fmla="*/ 33 w 58"/>
                <a:gd name="T111" fmla="*/ 11 h 43"/>
                <a:gd name="T112" fmla="*/ 27 w 58"/>
                <a:gd name="T113" fmla="*/ 2 h 43"/>
                <a:gd name="T114" fmla="*/ 21 w 58"/>
                <a:gd name="T115" fmla="*/ 5 h 43"/>
                <a:gd name="T116" fmla="*/ 27 w 58"/>
                <a:gd name="T117" fmla="*/ 1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8" h="43">
                  <a:moveTo>
                    <a:pt x="47" y="22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9"/>
                    <a:pt x="30" y="30"/>
                    <a:pt x="30" y="31"/>
                  </a:cubicBezTo>
                  <a:cubicBezTo>
                    <a:pt x="30" y="32"/>
                    <a:pt x="31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40" y="43"/>
                    <a:pt x="41" y="43"/>
                  </a:cubicBezTo>
                  <a:cubicBezTo>
                    <a:pt x="42" y="43"/>
                    <a:pt x="42" y="43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8" y="34"/>
                    <a:pt x="58" y="33"/>
                    <a:pt x="58" y="32"/>
                  </a:cubicBezTo>
                  <a:cubicBezTo>
                    <a:pt x="58" y="31"/>
                    <a:pt x="58" y="31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1"/>
                    <a:pt x="49" y="20"/>
                    <a:pt x="47" y="20"/>
                  </a:cubicBezTo>
                  <a:cubicBezTo>
                    <a:pt x="47" y="20"/>
                    <a:pt x="46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lnTo>
                    <a:pt x="47" y="22"/>
                  </a:lnTo>
                  <a:close/>
                  <a:moveTo>
                    <a:pt x="9" y="3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6"/>
                    <a:pt x="12" y="7"/>
                  </a:cubicBezTo>
                  <a:cubicBezTo>
                    <a:pt x="14" y="8"/>
                    <a:pt x="16" y="10"/>
                    <a:pt x="18" y="11"/>
                  </a:cubicBezTo>
                  <a:cubicBezTo>
                    <a:pt x="20" y="12"/>
                    <a:pt x="20" y="13"/>
                    <a:pt x="21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5" y="16"/>
                  </a:cubicBezTo>
                  <a:cubicBezTo>
                    <a:pt x="26" y="16"/>
                    <a:pt x="27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1" y="16"/>
                    <a:pt x="32" y="15"/>
                  </a:cubicBezTo>
                  <a:cubicBezTo>
                    <a:pt x="33" y="15"/>
                    <a:pt x="33" y="14"/>
                    <a:pt x="34" y="14"/>
                  </a:cubicBezTo>
                  <a:cubicBezTo>
                    <a:pt x="35" y="13"/>
                    <a:pt x="36" y="12"/>
                    <a:pt x="36" y="11"/>
                  </a:cubicBezTo>
                  <a:cubicBezTo>
                    <a:pt x="36" y="10"/>
                    <a:pt x="36" y="10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8" y="7"/>
                    <a:pt x="38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0" y="5"/>
                    <a:pt x="41" y="5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6"/>
                    <a:pt x="40" y="7"/>
                    <a:pt x="39" y="8"/>
                  </a:cubicBezTo>
                  <a:cubicBezTo>
                    <a:pt x="39" y="9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2"/>
                    <a:pt x="40" y="14"/>
                    <a:pt x="40" y="15"/>
                  </a:cubicBezTo>
                  <a:cubicBezTo>
                    <a:pt x="41" y="16"/>
                    <a:pt x="42" y="17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8"/>
                    <a:pt x="42" y="19"/>
                    <a:pt x="42" y="19"/>
                  </a:cubicBezTo>
                  <a:cubicBezTo>
                    <a:pt x="42" y="20"/>
                    <a:pt x="42" y="21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3" y="26"/>
                  </a:cubicBezTo>
                  <a:cubicBezTo>
                    <a:pt x="32" y="25"/>
                    <a:pt x="29" y="24"/>
                    <a:pt x="27" y="23"/>
                  </a:cubicBezTo>
                  <a:cubicBezTo>
                    <a:pt x="25" y="22"/>
                    <a:pt x="24" y="22"/>
                    <a:pt x="23" y="21"/>
                  </a:cubicBezTo>
                  <a:cubicBezTo>
                    <a:pt x="22" y="20"/>
                    <a:pt x="21" y="19"/>
                    <a:pt x="20" y="18"/>
                  </a:cubicBezTo>
                  <a:cubicBezTo>
                    <a:pt x="19" y="17"/>
                    <a:pt x="18" y="15"/>
                    <a:pt x="16" y="14"/>
                  </a:cubicBezTo>
                  <a:cubicBezTo>
                    <a:pt x="16" y="14"/>
                    <a:pt x="15" y="13"/>
                    <a:pt x="14" y="12"/>
                  </a:cubicBezTo>
                  <a:cubicBezTo>
                    <a:pt x="10" y="9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5" y="4"/>
                  </a:cubicBezTo>
                  <a:cubicBezTo>
                    <a:pt x="5" y="4"/>
                    <a:pt x="6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4" y="10"/>
                    <a:pt x="7" y="12"/>
                  </a:cubicBezTo>
                  <a:cubicBezTo>
                    <a:pt x="9" y="13"/>
                    <a:pt x="10" y="14"/>
                    <a:pt x="12" y="15"/>
                  </a:cubicBezTo>
                  <a:cubicBezTo>
                    <a:pt x="13" y="16"/>
                    <a:pt x="14" y="17"/>
                    <a:pt x="14" y="17"/>
                  </a:cubicBezTo>
                  <a:cubicBezTo>
                    <a:pt x="15" y="18"/>
                    <a:pt x="16" y="19"/>
                    <a:pt x="17" y="20"/>
                  </a:cubicBezTo>
                  <a:cubicBezTo>
                    <a:pt x="18" y="22"/>
                    <a:pt x="19" y="23"/>
                    <a:pt x="21" y="24"/>
                  </a:cubicBezTo>
                  <a:cubicBezTo>
                    <a:pt x="23" y="25"/>
                    <a:pt x="23" y="26"/>
                    <a:pt x="25" y="26"/>
                  </a:cubicBezTo>
                  <a:cubicBezTo>
                    <a:pt x="27" y="27"/>
                    <a:pt x="29" y="28"/>
                    <a:pt x="30" y="29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4" y="25"/>
                    <a:pt x="45" y="24"/>
                    <a:pt x="45" y="23"/>
                  </a:cubicBezTo>
                  <a:cubicBezTo>
                    <a:pt x="46" y="22"/>
                    <a:pt x="46" y="20"/>
                    <a:pt x="46" y="19"/>
                  </a:cubicBezTo>
                  <a:cubicBezTo>
                    <a:pt x="46" y="18"/>
                    <a:pt x="46" y="17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5"/>
                    <a:pt x="44" y="14"/>
                    <a:pt x="43" y="13"/>
                  </a:cubicBezTo>
                  <a:cubicBezTo>
                    <a:pt x="43" y="12"/>
                    <a:pt x="43" y="11"/>
                    <a:pt x="43" y="11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9"/>
                  </a:cubicBezTo>
                  <a:cubicBezTo>
                    <a:pt x="43" y="8"/>
                    <a:pt x="43" y="8"/>
                    <a:pt x="44" y="7"/>
                  </a:cubicBezTo>
                  <a:cubicBezTo>
                    <a:pt x="45" y="7"/>
                    <a:pt x="45" y="6"/>
                    <a:pt x="45" y="5"/>
                  </a:cubicBezTo>
                  <a:cubicBezTo>
                    <a:pt x="45" y="4"/>
                    <a:pt x="45" y="4"/>
                    <a:pt x="44" y="3"/>
                  </a:cubicBezTo>
                  <a:cubicBezTo>
                    <a:pt x="44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2"/>
                    <a:pt x="42" y="2"/>
                    <a:pt x="41" y="2"/>
                  </a:cubicBezTo>
                  <a:cubicBezTo>
                    <a:pt x="40" y="2"/>
                    <a:pt x="39" y="2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3"/>
                    <a:pt x="36" y="3"/>
                    <a:pt x="35" y="4"/>
                  </a:cubicBezTo>
                  <a:cubicBezTo>
                    <a:pt x="35" y="5"/>
                    <a:pt x="34" y="6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10"/>
                  </a:cubicBezTo>
                  <a:cubicBezTo>
                    <a:pt x="32" y="10"/>
                    <a:pt x="32" y="11"/>
                    <a:pt x="32" y="11"/>
                  </a:cubicBezTo>
                  <a:cubicBezTo>
                    <a:pt x="31" y="11"/>
                    <a:pt x="31" y="12"/>
                    <a:pt x="30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3"/>
                    <a:pt x="27" y="13"/>
                    <a:pt x="27" y="12"/>
                  </a:cubicBezTo>
                  <a:cubicBezTo>
                    <a:pt x="26" y="12"/>
                    <a:pt x="25" y="12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20" y="8"/>
                    <a:pt x="17" y="6"/>
                  </a:cubicBezTo>
                  <a:cubicBezTo>
                    <a:pt x="14" y="4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9" y="3"/>
                  </a:lnTo>
                  <a:close/>
                  <a:moveTo>
                    <a:pt x="28" y="12"/>
                  </a:moveTo>
                  <a:cubicBezTo>
                    <a:pt x="27" y="11"/>
                    <a:pt x="27" y="9"/>
                    <a:pt x="26" y="7"/>
                  </a:cubicBezTo>
                  <a:cubicBezTo>
                    <a:pt x="26" y="7"/>
                    <a:pt x="25" y="5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7"/>
                    <a:pt x="27" y="7"/>
                  </a:cubicBezTo>
                  <a:cubicBezTo>
                    <a:pt x="27" y="8"/>
                    <a:pt x="28" y="10"/>
                    <a:pt x="29" y="11"/>
                  </a:cubicBezTo>
                  <a:cubicBezTo>
                    <a:pt x="29" y="12"/>
                    <a:pt x="30" y="13"/>
                    <a:pt x="30" y="13"/>
                  </a:cubicBezTo>
                  <a:cubicBezTo>
                    <a:pt x="30" y="14"/>
                    <a:pt x="31" y="14"/>
                    <a:pt x="32" y="14"/>
                  </a:cubicBezTo>
                  <a:cubicBezTo>
                    <a:pt x="33" y="13"/>
                    <a:pt x="33" y="12"/>
                    <a:pt x="33" y="11"/>
                  </a:cubicBezTo>
                  <a:cubicBezTo>
                    <a:pt x="33" y="11"/>
                    <a:pt x="32" y="10"/>
                    <a:pt x="31" y="8"/>
                  </a:cubicBezTo>
                  <a:cubicBezTo>
                    <a:pt x="31" y="7"/>
                    <a:pt x="30" y="6"/>
                    <a:pt x="30" y="6"/>
                  </a:cubicBezTo>
                  <a:cubicBezTo>
                    <a:pt x="29" y="5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3"/>
                    <a:pt x="28" y="3"/>
                    <a:pt x="27" y="2"/>
                  </a:cubicBezTo>
                  <a:cubicBezTo>
                    <a:pt x="26" y="2"/>
                    <a:pt x="26" y="2"/>
                    <a:pt x="24" y="2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2" y="3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6"/>
                    <a:pt x="22" y="8"/>
                    <a:pt x="23" y="9"/>
                  </a:cubicBezTo>
                  <a:cubicBezTo>
                    <a:pt x="23" y="10"/>
                    <a:pt x="24" y="12"/>
                    <a:pt x="24" y="13"/>
                  </a:cubicBezTo>
                  <a:cubicBezTo>
                    <a:pt x="25" y="14"/>
                    <a:pt x="26" y="15"/>
                    <a:pt x="27" y="14"/>
                  </a:cubicBezTo>
                  <a:cubicBezTo>
                    <a:pt x="28" y="14"/>
                    <a:pt x="28" y="13"/>
                    <a:pt x="28" y="12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98" name="Freeform 25"/>
            <p:cNvSpPr>
              <a:spLocks/>
            </p:cNvSpPr>
            <p:nvPr/>
          </p:nvSpPr>
          <p:spPr bwMode="gray">
            <a:xfrm>
              <a:off x="2927351" y="4433888"/>
              <a:ext cx="382588" cy="17463"/>
            </a:xfrm>
            <a:custGeom>
              <a:avLst/>
              <a:gdLst>
                <a:gd name="T0" fmla="*/ 0 w 102"/>
                <a:gd name="T1" fmla="*/ 2 h 5"/>
                <a:gd name="T2" fmla="*/ 2 w 102"/>
                <a:gd name="T3" fmla="*/ 0 h 5"/>
                <a:gd name="T4" fmla="*/ 100 w 102"/>
                <a:gd name="T5" fmla="*/ 0 h 5"/>
                <a:gd name="T6" fmla="*/ 102 w 102"/>
                <a:gd name="T7" fmla="*/ 2 h 5"/>
                <a:gd name="T8" fmla="*/ 100 w 102"/>
                <a:gd name="T9" fmla="*/ 5 h 5"/>
                <a:gd name="T10" fmla="*/ 2 w 102"/>
                <a:gd name="T11" fmla="*/ 5 h 5"/>
                <a:gd name="T12" fmla="*/ 0 w 10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5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1" y="0"/>
                    <a:pt x="102" y="1"/>
                    <a:pt x="102" y="2"/>
                  </a:cubicBezTo>
                  <a:cubicBezTo>
                    <a:pt x="102" y="4"/>
                    <a:pt x="101" y="5"/>
                    <a:pt x="10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0" name="Freeform 26"/>
            <p:cNvSpPr>
              <a:spLocks noEditPoints="1"/>
            </p:cNvSpPr>
            <p:nvPr/>
          </p:nvSpPr>
          <p:spPr bwMode="gray">
            <a:xfrm>
              <a:off x="2976563" y="4335463"/>
              <a:ext cx="277813" cy="74613"/>
            </a:xfrm>
            <a:custGeom>
              <a:avLst/>
              <a:gdLst>
                <a:gd name="T0" fmla="*/ 14 w 74"/>
                <a:gd name="T1" fmla="*/ 12 h 20"/>
                <a:gd name="T2" fmla="*/ 12 w 74"/>
                <a:gd name="T3" fmla="*/ 9 h 20"/>
                <a:gd name="T4" fmla="*/ 7 w 74"/>
                <a:gd name="T5" fmla="*/ 8 h 20"/>
                <a:gd name="T6" fmla="*/ 5 w 74"/>
                <a:gd name="T7" fmla="*/ 7 h 20"/>
                <a:gd name="T8" fmla="*/ 5 w 74"/>
                <a:gd name="T9" fmla="*/ 6 h 20"/>
                <a:gd name="T10" fmla="*/ 8 w 74"/>
                <a:gd name="T11" fmla="*/ 4 h 20"/>
                <a:gd name="T12" fmla="*/ 12 w 74"/>
                <a:gd name="T13" fmla="*/ 5 h 20"/>
                <a:gd name="T14" fmla="*/ 12 w 74"/>
                <a:gd name="T15" fmla="*/ 1 h 20"/>
                <a:gd name="T16" fmla="*/ 3 w 74"/>
                <a:gd name="T17" fmla="*/ 2 h 20"/>
                <a:gd name="T18" fmla="*/ 2 w 74"/>
                <a:gd name="T19" fmla="*/ 8 h 20"/>
                <a:gd name="T20" fmla="*/ 4 w 74"/>
                <a:gd name="T21" fmla="*/ 11 h 20"/>
                <a:gd name="T22" fmla="*/ 9 w 74"/>
                <a:gd name="T23" fmla="*/ 12 h 20"/>
                <a:gd name="T24" fmla="*/ 10 w 74"/>
                <a:gd name="T25" fmla="*/ 13 h 20"/>
                <a:gd name="T26" fmla="*/ 11 w 74"/>
                <a:gd name="T27" fmla="*/ 14 h 20"/>
                <a:gd name="T28" fmla="*/ 8 w 74"/>
                <a:gd name="T29" fmla="*/ 17 h 20"/>
                <a:gd name="T30" fmla="*/ 3 w 74"/>
                <a:gd name="T31" fmla="*/ 15 h 20"/>
                <a:gd name="T32" fmla="*/ 4 w 74"/>
                <a:gd name="T33" fmla="*/ 20 h 20"/>
                <a:gd name="T34" fmla="*/ 11 w 74"/>
                <a:gd name="T35" fmla="*/ 19 h 20"/>
                <a:gd name="T36" fmla="*/ 15 w 74"/>
                <a:gd name="T37" fmla="*/ 14 h 20"/>
                <a:gd name="T38" fmla="*/ 33 w 74"/>
                <a:gd name="T39" fmla="*/ 0 h 20"/>
                <a:gd name="T40" fmla="*/ 29 w 74"/>
                <a:gd name="T41" fmla="*/ 12 h 20"/>
                <a:gd name="T42" fmla="*/ 18 w 74"/>
                <a:gd name="T43" fmla="*/ 0 h 20"/>
                <a:gd name="T44" fmla="*/ 22 w 74"/>
                <a:gd name="T45" fmla="*/ 20 h 20"/>
                <a:gd name="T46" fmla="*/ 30 w 74"/>
                <a:gd name="T47" fmla="*/ 20 h 20"/>
                <a:gd name="T48" fmla="*/ 56 w 74"/>
                <a:gd name="T49" fmla="*/ 20 h 20"/>
                <a:gd name="T50" fmla="*/ 52 w 74"/>
                <a:gd name="T51" fmla="*/ 0 h 20"/>
                <a:gd name="T52" fmla="*/ 42 w 74"/>
                <a:gd name="T53" fmla="*/ 0 h 20"/>
                <a:gd name="T54" fmla="*/ 38 w 74"/>
                <a:gd name="T55" fmla="*/ 20 h 20"/>
                <a:gd name="T56" fmla="*/ 42 w 74"/>
                <a:gd name="T57" fmla="*/ 9 h 20"/>
                <a:gd name="T58" fmla="*/ 48 w 74"/>
                <a:gd name="T59" fmla="*/ 16 h 20"/>
                <a:gd name="T60" fmla="*/ 52 w 74"/>
                <a:gd name="T61" fmla="*/ 20 h 20"/>
                <a:gd name="T62" fmla="*/ 74 w 74"/>
                <a:gd name="T63" fmla="*/ 7 h 20"/>
                <a:gd name="T64" fmla="*/ 71 w 74"/>
                <a:gd name="T65" fmla="*/ 1 h 20"/>
                <a:gd name="T66" fmla="*/ 60 w 74"/>
                <a:gd name="T67" fmla="*/ 0 h 20"/>
                <a:gd name="T68" fmla="*/ 64 w 74"/>
                <a:gd name="T69" fmla="*/ 20 h 20"/>
                <a:gd name="T70" fmla="*/ 68 w 74"/>
                <a:gd name="T71" fmla="*/ 13 h 20"/>
                <a:gd name="T72" fmla="*/ 74 w 74"/>
                <a:gd name="T73" fmla="*/ 10 h 20"/>
                <a:gd name="T74" fmla="*/ 71 w 74"/>
                <a:gd name="T75" fmla="*/ 7 h 20"/>
                <a:gd name="T76" fmla="*/ 68 w 74"/>
                <a:gd name="T77" fmla="*/ 9 h 20"/>
                <a:gd name="T78" fmla="*/ 64 w 74"/>
                <a:gd name="T79" fmla="*/ 4 h 20"/>
                <a:gd name="T80" fmla="*/ 70 w 74"/>
                <a:gd name="T8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4" h="20">
                  <a:moveTo>
                    <a:pt x="15" y="14"/>
                  </a:moveTo>
                  <a:cubicBezTo>
                    <a:pt x="15" y="13"/>
                    <a:pt x="15" y="13"/>
                    <a:pt x="14" y="12"/>
                  </a:cubicBezTo>
                  <a:cubicBezTo>
                    <a:pt x="14" y="11"/>
                    <a:pt x="14" y="11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1" y="9"/>
                    <a:pt x="10" y="9"/>
                    <a:pt x="10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6" y="4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9" y="4"/>
                    <a:pt x="9" y="4"/>
                    <a:pt x="10" y="4"/>
                  </a:cubicBezTo>
                  <a:cubicBezTo>
                    <a:pt x="11" y="4"/>
                    <a:pt x="11" y="4"/>
                    <a:pt x="12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3" y="1"/>
                    <a:pt x="12" y="1"/>
                  </a:cubicBezTo>
                  <a:cubicBezTo>
                    <a:pt x="11" y="0"/>
                    <a:pt x="9" y="0"/>
                    <a:pt x="8" y="0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2" y="3"/>
                    <a:pt x="1" y="4"/>
                    <a:pt x="1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9"/>
                    <a:pt x="2" y="10"/>
                    <a:pt x="3" y="10"/>
                  </a:cubicBezTo>
                  <a:cubicBezTo>
                    <a:pt x="3" y="10"/>
                    <a:pt x="4" y="11"/>
                    <a:pt x="4" y="11"/>
                  </a:cubicBezTo>
                  <a:cubicBezTo>
                    <a:pt x="5" y="11"/>
                    <a:pt x="6" y="12"/>
                    <a:pt x="6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2"/>
                    <a:pt x="10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6"/>
                    <a:pt x="10" y="16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7" y="17"/>
                    <a:pt x="6" y="17"/>
                    <a:pt x="5" y="16"/>
                  </a:cubicBezTo>
                  <a:cubicBezTo>
                    <a:pt x="4" y="16"/>
                    <a:pt x="4" y="16"/>
                    <a:pt x="3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2" y="19"/>
                    <a:pt x="4" y="20"/>
                  </a:cubicBezTo>
                  <a:cubicBezTo>
                    <a:pt x="5" y="20"/>
                    <a:pt x="6" y="20"/>
                    <a:pt x="8" y="20"/>
                  </a:cubicBezTo>
                  <a:cubicBezTo>
                    <a:pt x="9" y="20"/>
                    <a:pt x="10" y="20"/>
                    <a:pt x="11" y="19"/>
                  </a:cubicBezTo>
                  <a:cubicBezTo>
                    <a:pt x="12" y="19"/>
                    <a:pt x="13" y="18"/>
                    <a:pt x="14" y="17"/>
                  </a:cubicBezTo>
                  <a:cubicBezTo>
                    <a:pt x="14" y="17"/>
                    <a:pt x="15" y="15"/>
                    <a:pt x="15" y="14"/>
                  </a:cubicBezTo>
                  <a:moveTo>
                    <a:pt x="33" y="2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20"/>
                    <a:pt x="30" y="20"/>
                    <a:pt x="30" y="20"/>
                  </a:cubicBezTo>
                  <a:lnTo>
                    <a:pt x="33" y="20"/>
                  </a:lnTo>
                  <a:close/>
                  <a:moveTo>
                    <a:pt x="56" y="2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20"/>
                    <a:pt x="52" y="20"/>
                    <a:pt x="52" y="20"/>
                  </a:cubicBezTo>
                  <a:lnTo>
                    <a:pt x="56" y="20"/>
                  </a:lnTo>
                  <a:close/>
                  <a:moveTo>
                    <a:pt x="74" y="7"/>
                  </a:moveTo>
                  <a:cubicBezTo>
                    <a:pt x="74" y="5"/>
                    <a:pt x="74" y="4"/>
                    <a:pt x="74" y="3"/>
                  </a:cubicBezTo>
                  <a:cubicBezTo>
                    <a:pt x="73" y="3"/>
                    <a:pt x="72" y="2"/>
                    <a:pt x="71" y="1"/>
                  </a:cubicBezTo>
                  <a:cubicBezTo>
                    <a:pt x="71" y="1"/>
                    <a:pt x="69" y="0"/>
                    <a:pt x="6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9" y="13"/>
                    <a:pt x="71" y="12"/>
                    <a:pt x="71" y="12"/>
                  </a:cubicBezTo>
                  <a:cubicBezTo>
                    <a:pt x="72" y="11"/>
                    <a:pt x="73" y="10"/>
                    <a:pt x="74" y="10"/>
                  </a:cubicBezTo>
                  <a:cubicBezTo>
                    <a:pt x="74" y="9"/>
                    <a:pt x="74" y="8"/>
                    <a:pt x="74" y="7"/>
                  </a:cubicBezTo>
                  <a:moveTo>
                    <a:pt x="71" y="7"/>
                  </a:moveTo>
                  <a:cubicBezTo>
                    <a:pt x="71" y="7"/>
                    <a:pt x="70" y="8"/>
                    <a:pt x="70" y="8"/>
                  </a:cubicBezTo>
                  <a:cubicBezTo>
                    <a:pt x="69" y="9"/>
                    <a:pt x="69" y="9"/>
                    <a:pt x="68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9" y="4"/>
                    <a:pt x="69" y="4"/>
                    <a:pt x="70" y="5"/>
                  </a:cubicBezTo>
                  <a:cubicBezTo>
                    <a:pt x="70" y="5"/>
                    <a:pt x="71" y="6"/>
                    <a:pt x="71" y="7"/>
                  </a:cubicBezTo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1" name="Freeform 27"/>
            <p:cNvSpPr>
              <a:spLocks noEditPoints="1"/>
            </p:cNvSpPr>
            <p:nvPr/>
          </p:nvSpPr>
          <p:spPr bwMode="gray">
            <a:xfrm>
              <a:off x="3036888" y="4470400"/>
              <a:ext cx="209550" cy="153988"/>
            </a:xfrm>
            <a:custGeom>
              <a:avLst/>
              <a:gdLst>
                <a:gd name="T0" fmla="*/ 46 w 56"/>
                <a:gd name="T1" fmla="*/ 23 h 41"/>
                <a:gd name="T2" fmla="*/ 46 w 56"/>
                <a:gd name="T3" fmla="*/ 23 h 41"/>
                <a:gd name="T4" fmla="*/ 54 w 56"/>
                <a:gd name="T5" fmla="*/ 30 h 41"/>
                <a:gd name="T6" fmla="*/ 53 w 56"/>
                <a:gd name="T7" fmla="*/ 31 h 41"/>
                <a:gd name="T8" fmla="*/ 54 w 56"/>
                <a:gd name="T9" fmla="*/ 31 h 41"/>
                <a:gd name="T10" fmla="*/ 40 w 56"/>
                <a:gd name="T11" fmla="*/ 38 h 41"/>
                <a:gd name="T12" fmla="*/ 40 w 56"/>
                <a:gd name="T13" fmla="*/ 37 h 41"/>
                <a:gd name="T14" fmla="*/ 40 w 56"/>
                <a:gd name="T15" fmla="*/ 37 h 41"/>
                <a:gd name="T16" fmla="*/ 33 w 56"/>
                <a:gd name="T17" fmla="*/ 29 h 41"/>
                <a:gd name="T18" fmla="*/ 32 w 56"/>
                <a:gd name="T19" fmla="*/ 30 h 41"/>
                <a:gd name="T20" fmla="*/ 46 w 56"/>
                <a:gd name="T21" fmla="*/ 23 h 41"/>
                <a:gd name="T22" fmla="*/ 32 w 56"/>
                <a:gd name="T23" fmla="*/ 29 h 41"/>
                <a:gd name="T24" fmla="*/ 38 w 56"/>
                <a:gd name="T25" fmla="*/ 39 h 41"/>
                <a:gd name="T26" fmla="*/ 41 w 56"/>
                <a:gd name="T27" fmla="*/ 40 h 41"/>
                <a:gd name="T28" fmla="*/ 55 w 56"/>
                <a:gd name="T29" fmla="*/ 29 h 41"/>
                <a:gd name="T30" fmla="*/ 44 w 56"/>
                <a:gd name="T31" fmla="*/ 19 h 41"/>
                <a:gd name="T32" fmla="*/ 12 w 56"/>
                <a:gd name="T33" fmla="*/ 7 h 41"/>
                <a:gd name="T34" fmla="*/ 22 w 56"/>
                <a:gd name="T35" fmla="*/ 14 h 41"/>
                <a:gd name="T36" fmla="*/ 31 w 56"/>
                <a:gd name="T37" fmla="*/ 15 h 41"/>
                <a:gd name="T38" fmla="*/ 37 w 56"/>
                <a:gd name="T39" fmla="*/ 7 h 41"/>
                <a:gd name="T40" fmla="*/ 40 w 56"/>
                <a:gd name="T41" fmla="*/ 5 h 41"/>
                <a:gd name="T42" fmla="*/ 41 w 56"/>
                <a:gd name="T43" fmla="*/ 5 h 41"/>
                <a:gd name="T44" fmla="*/ 40 w 56"/>
                <a:gd name="T45" fmla="*/ 5 h 41"/>
                <a:gd name="T46" fmla="*/ 41 w 56"/>
                <a:gd name="T47" fmla="*/ 5 h 41"/>
                <a:gd name="T48" fmla="*/ 39 w 56"/>
                <a:gd name="T49" fmla="*/ 10 h 41"/>
                <a:gd name="T50" fmla="*/ 41 w 56"/>
                <a:gd name="T51" fmla="*/ 17 h 41"/>
                <a:gd name="T52" fmla="*/ 40 w 56"/>
                <a:gd name="T53" fmla="*/ 22 h 41"/>
                <a:gd name="T54" fmla="*/ 34 w 56"/>
                <a:gd name="T55" fmla="*/ 25 h 41"/>
                <a:gd name="T56" fmla="*/ 26 w 56"/>
                <a:gd name="T57" fmla="*/ 22 h 41"/>
                <a:gd name="T58" fmla="*/ 4 w 56"/>
                <a:gd name="T59" fmla="*/ 5 h 41"/>
                <a:gd name="T60" fmla="*/ 4 w 56"/>
                <a:gd name="T61" fmla="*/ 5 h 41"/>
                <a:gd name="T62" fmla="*/ 3 w 56"/>
                <a:gd name="T63" fmla="*/ 5 h 41"/>
                <a:gd name="T64" fmla="*/ 4 w 56"/>
                <a:gd name="T65" fmla="*/ 5 h 41"/>
                <a:gd name="T66" fmla="*/ 4 w 56"/>
                <a:gd name="T67" fmla="*/ 4 h 41"/>
                <a:gd name="T68" fmla="*/ 8 w 56"/>
                <a:gd name="T69" fmla="*/ 5 h 41"/>
                <a:gd name="T70" fmla="*/ 8 w 56"/>
                <a:gd name="T71" fmla="*/ 1 h 41"/>
                <a:gd name="T72" fmla="*/ 1 w 56"/>
                <a:gd name="T73" fmla="*/ 6 h 41"/>
                <a:gd name="T74" fmla="*/ 14 w 56"/>
                <a:gd name="T75" fmla="*/ 16 h 41"/>
                <a:gd name="T76" fmla="*/ 29 w 56"/>
                <a:gd name="T77" fmla="*/ 27 h 41"/>
                <a:gd name="T78" fmla="*/ 34 w 56"/>
                <a:gd name="T79" fmla="*/ 29 h 41"/>
                <a:gd name="T80" fmla="*/ 44 w 56"/>
                <a:gd name="T81" fmla="*/ 22 h 41"/>
                <a:gd name="T82" fmla="*/ 41 w 56"/>
                <a:gd name="T83" fmla="*/ 10 h 41"/>
                <a:gd name="T84" fmla="*/ 44 w 56"/>
                <a:gd name="T85" fmla="*/ 5 h 41"/>
                <a:gd name="T86" fmla="*/ 36 w 56"/>
                <a:gd name="T87" fmla="*/ 3 h 41"/>
                <a:gd name="T88" fmla="*/ 31 w 56"/>
                <a:gd name="T89" fmla="*/ 11 h 41"/>
                <a:gd name="T90" fmla="*/ 28 w 56"/>
                <a:gd name="T91" fmla="*/ 12 h 41"/>
                <a:gd name="T92" fmla="*/ 24 w 56"/>
                <a:gd name="T93" fmla="*/ 11 h 41"/>
                <a:gd name="T94" fmla="*/ 23 w 56"/>
                <a:gd name="T95" fmla="*/ 12 h 41"/>
                <a:gd name="T96" fmla="*/ 10 w 56"/>
                <a:gd name="T97" fmla="*/ 2 h 41"/>
                <a:gd name="T98" fmla="*/ 24 w 56"/>
                <a:gd name="T99" fmla="*/ 4 h 41"/>
                <a:gd name="T100" fmla="*/ 24 w 56"/>
                <a:gd name="T101" fmla="*/ 5 h 41"/>
                <a:gd name="T102" fmla="*/ 24 w 56"/>
                <a:gd name="T103" fmla="*/ 5 h 41"/>
                <a:gd name="T104" fmla="*/ 24 w 56"/>
                <a:gd name="T105" fmla="*/ 5 h 41"/>
                <a:gd name="T106" fmla="*/ 24 w 56"/>
                <a:gd name="T107" fmla="*/ 5 h 41"/>
                <a:gd name="T108" fmla="*/ 24 w 56"/>
                <a:gd name="T109" fmla="*/ 5 h 41"/>
                <a:gd name="T110" fmla="*/ 25 w 56"/>
                <a:gd name="T111" fmla="*/ 6 h 41"/>
                <a:gd name="T112" fmla="*/ 32 w 56"/>
                <a:gd name="T113" fmla="*/ 11 h 41"/>
                <a:gd name="T114" fmla="*/ 26 w 56"/>
                <a:gd name="T115" fmla="*/ 3 h 41"/>
                <a:gd name="T116" fmla="*/ 21 w 56"/>
                <a:gd name="T117" fmla="*/ 5 h 41"/>
                <a:gd name="T118" fmla="*/ 26 w 56"/>
                <a:gd name="T119" fmla="*/ 1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" h="41">
                  <a:moveTo>
                    <a:pt x="45" y="21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0" y="28"/>
                    <a:pt x="29" y="29"/>
                    <a:pt x="29" y="29"/>
                  </a:cubicBezTo>
                  <a:cubicBezTo>
                    <a:pt x="29" y="30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40"/>
                    <a:pt x="39" y="41"/>
                    <a:pt x="40" y="41"/>
                  </a:cubicBezTo>
                  <a:cubicBezTo>
                    <a:pt x="41" y="41"/>
                    <a:pt x="41" y="41"/>
                    <a:pt x="41" y="4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6" y="32"/>
                    <a:pt x="56" y="31"/>
                    <a:pt x="56" y="31"/>
                  </a:cubicBezTo>
                  <a:cubicBezTo>
                    <a:pt x="56" y="30"/>
                    <a:pt x="56" y="29"/>
                    <a:pt x="56" y="29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8" y="20"/>
                    <a:pt x="47" y="19"/>
                    <a:pt x="46" y="19"/>
                  </a:cubicBezTo>
                  <a:cubicBezTo>
                    <a:pt x="45" y="19"/>
                    <a:pt x="45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lnTo>
                    <a:pt x="45" y="21"/>
                  </a:lnTo>
                  <a:close/>
                  <a:moveTo>
                    <a:pt x="9" y="3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6"/>
                    <a:pt x="12" y="7"/>
                  </a:cubicBezTo>
                  <a:cubicBezTo>
                    <a:pt x="14" y="8"/>
                    <a:pt x="16" y="10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5"/>
                    <a:pt x="24" y="15"/>
                    <a:pt x="25" y="15"/>
                  </a:cubicBezTo>
                  <a:cubicBezTo>
                    <a:pt x="26" y="16"/>
                    <a:pt x="27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30" y="15"/>
                    <a:pt x="31" y="15"/>
                  </a:cubicBezTo>
                  <a:cubicBezTo>
                    <a:pt x="32" y="14"/>
                    <a:pt x="32" y="14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5" y="12"/>
                    <a:pt x="35" y="11"/>
                  </a:cubicBezTo>
                  <a:cubicBezTo>
                    <a:pt x="35" y="10"/>
                    <a:pt x="35" y="9"/>
                    <a:pt x="36" y="9"/>
                  </a:cubicBezTo>
                  <a:cubicBezTo>
                    <a:pt x="36" y="8"/>
                    <a:pt x="36" y="7"/>
                    <a:pt x="37" y="7"/>
                  </a:cubicBezTo>
                  <a:cubicBezTo>
                    <a:pt x="37" y="6"/>
                    <a:pt x="38" y="6"/>
                    <a:pt x="38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5"/>
                    <a:pt x="39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39" y="6"/>
                    <a:pt x="39" y="7"/>
                    <a:pt x="38" y="8"/>
                  </a:cubicBezTo>
                  <a:cubicBezTo>
                    <a:pt x="38" y="9"/>
                    <a:pt x="38" y="10"/>
                    <a:pt x="38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2"/>
                    <a:pt x="38" y="14"/>
                    <a:pt x="39" y="15"/>
                  </a:cubicBezTo>
                  <a:cubicBezTo>
                    <a:pt x="40" y="16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8"/>
                    <a:pt x="41" y="18"/>
                  </a:cubicBezTo>
                  <a:cubicBezTo>
                    <a:pt x="41" y="19"/>
                    <a:pt x="41" y="20"/>
                    <a:pt x="41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5"/>
                    <a:pt x="33" y="25"/>
                    <a:pt x="32" y="25"/>
                  </a:cubicBezTo>
                  <a:cubicBezTo>
                    <a:pt x="31" y="24"/>
                    <a:pt x="28" y="23"/>
                    <a:pt x="26" y="22"/>
                  </a:cubicBezTo>
                  <a:cubicBezTo>
                    <a:pt x="24" y="21"/>
                    <a:pt x="24" y="21"/>
                    <a:pt x="23" y="20"/>
                  </a:cubicBezTo>
                  <a:cubicBezTo>
                    <a:pt x="21" y="19"/>
                    <a:pt x="20" y="18"/>
                    <a:pt x="20" y="17"/>
                  </a:cubicBezTo>
                  <a:cubicBezTo>
                    <a:pt x="19" y="16"/>
                    <a:pt x="18" y="15"/>
                    <a:pt x="16" y="14"/>
                  </a:cubicBezTo>
                  <a:cubicBezTo>
                    <a:pt x="16" y="13"/>
                    <a:pt x="15" y="13"/>
                    <a:pt x="14" y="12"/>
                  </a:cubicBezTo>
                  <a:cubicBezTo>
                    <a:pt x="10" y="9"/>
                    <a:pt x="4" y="5"/>
                    <a:pt x="4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4" y="10"/>
                    <a:pt x="7" y="12"/>
                  </a:cubicBezTo>
                  <a:cubicBezTo>
                    <a:pt x="9" y="13"/>
                    <a:pt x="10" y="14"/>
                    <a:pt x="12" y="15"/>
                  </a:cubicBezTo>
                  <a:cubicBezTo>
                    <a:pt x="13" y="15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1"/>
                    <a:pt x="19" y="22"/>
                    <a:pt x="21" y="23"/>
                  </a:cubicBezTo>
                  <a:cubicBezTo>
                    <a:pt x="22" y="24"/>
                    <a:pt x="23" y="25"/>
                    <a:pt x="24" y="25"/>
                  </a:cubicBezTo>
                  <a:cubicBezTo>
                    <a:pt x="26" y="26"/>
                    <a:pt x="28" y="27"/>
                    <a:pt x="29" y="27"/>
                  </a:cubicBezTo>
                  <a:cubicBezTo>
                    <a:pt x="30" y="28"/>
                    <a:pt x="31" y="28"/>
                    <a:pt x="31" y="28"/>
                  </a:cubicBezTo>
                  <a:cubicBezTo>
                    <a:pt x="32" y="28"/>
                    <a:pt x="32" y="28"/>
                    <a:pt x="32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4"/>
                    <a:pt x="44" y="23"/>
                    <a:pt x="44" y="22"/>
                  </a:cubicBezTo>
                  <a:cubicBezTo>
                    <a:pt x="44" y="21"/>
                    <a:pt x="45" y="19"/>
                    <a:pt x="45" y="18"/>
                  </a:cubicBezTo>
                  <a:cubicBezTo>
                    <a:pt x="45" y="17"/>
                    <a:pt x="44" y="16"/>
                    <a:pt x="44" y="15"/>
                  </a:cubicBezTo>
                  <a:cubicBezTo>
                    <a:pt x="43" y="14"/>
                    <a:pt x="43" y="14"/>
                    <a:pt x="42" y="13"/>
                  </a:cubicBezTo>
                  <a:cubicBezTo>
                    <a:pt x="42" y="12"/>
                    <a:pt x="41" y="11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2" y="9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3" y="7"/>
                    <a:pt x="44" y="6"/>
                    <a:pt x="44" y="5"/>
                  </a:cubicBezTo>
                  <a:cubicBezTo>
                    <a:pt x="44" y="4"/>
                    <a:pt x="43" y="4"/>
                    <a:pt x="43" y="3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0" y="2"/>
                    <a:pt x="40" y="2"/>
                  </a:cubicBezTo>
                  <a:cubicBezTo>
                    <a:pt x="39" y="2"/>
                    <a:pt x="38" y="2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5" y="4"/>
                    <a:pt x="34" y="4"/>
                  </a:cubicBezTo>
                  <a:cubicBezTo>
                    <a:pt x="34" y="5"/>
                    <a:pt x="33" y="6"/>
                    <a:pt x="32" y="7"/>
                  </a:cubicBezTo>
                  <a:cubicBezTo>
                    <a:pt x="32" y="8"/>
                    <a:pt x="32" y="9"/>
                    <a:pt x="32" y="10"/>
                  </a:cubicBezTo>
                  <a:cubicBezTo>
                    <a:pt x="31" y="10"/>
                    <a:pt x="31" y="10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0" y="11"/>
                    <a:pt x="30" y="11"/>
                    <a:pt x="29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7" y="12"/>
                    <a:pt x="27" y="12"/>
                    <a:pt x="26" y="12"/>
                  </a:cubicBezTo>
                  <a:cubicBezTo>
                    <a:pt x="26" y="12"/>
                    <a:pt x="25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19" y="8"/>
                    <a:pt x="17" y="6"/>
                  </a:cubicBezTo>
                  <a:cubicBezTo>
                    <a:pt x="14" y="4"/>
                    <a:pt x="11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lnTo>
                    <a:pt x="9" y="3"/>
                  </a:lnTo>
                  <a:close/>
                  <a:moveTo>
                    <a:pt x="27" y="11"/>
                  </a:moveTo>
                  <a:cubicBezTo>
                    <a:pt x="27" y="11"/>
                    <a:pt x="26" y="9"/>
                    <a:pt x="25" y="7"/>
                  </a:cubicBezTo>
                  <a:cubicBezTo>
                    <a:pt x="25" y="7"/>
                    <a:pt x="25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7"/>
                    <a:pt x="26" y="7"/>
                  </a:cubicBezTo>
                  <a:cubicBezTo>
                    <a:pt x="26" y="8"/>
                    <a:pt x="27" y="10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4"/>
                    <a:pt x="30" y="14"/>
                    <a:pt x="31" y="13"/>
                  </a:cubicBezTo>
                  <a:cubicBezTo>
                    <a:pt x="32" y="13"/>
                    <a:pt x="33" y="12"/>
                    <a:pt x="32" y="11"/>
                  </a:cubicBezTo>
                  <a:cubicBezTo>
                    <a:pt x="32" y="11"/>
                    <a:pt x="31" y="9"/>
                    <a:pt x="30" y="8"/>
                  </a:cubicBezTo>
                  <a:cubicBezTo>
                    <a:pt x="30" y="7"/>
                    <a:pt x="29" y="6"/>
                    <a:pt x="29" y="6"/>
                  </a:cubicBezTo>
                  <a:cubicBezTo>
                    <a:pt x="29" y="5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6" y="3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3"/>
                    <a:pt x="22" y="3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2" y="8"/>
                    <a:pt x="22" y="9"/>
                  </a:cubicBezTo>
                  <a:cubicBezTo>
                    <a:pt x="23" y="10"/>
                    <a:pt x="23" y="12"/>
                    <a:pt x="24" y="13"/>
                  </a:cubicBezTo>
                  <a:cubicBezTo>
                    <a:pt x="24" y="14"/>
                    <a:pt x="25" y="14"/>
                    <a:pt x="26" y="14"/>
                  </a:cubicBezTo>
                  <a:cubicBezTo>
                    <a:pt x="27" y="13"/>
                    <a:pt x="27" y="12"/>
                    <a:pt x="27" y="11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2" name="Freeform 28"/>
            <p:cNvSpPr>
              <a:spLocks/>
            </p:cNvSpPr>
            <p:nvPr/>
          </p:nvSpPr>
          <p:spPr bwMode="gray">
            <a:xfrm>
              <a:off x="3546476" y="4324350"/>
              <a:ext cx="22225" cy="49213"/>
            </a:xfrm>
            <a:custGeom>
              <a:avLst/>
              <a:gdLst>
                <a:gd name="T0" fmla="*/ 6 w 6"/>
                <a:gd name="T1" fmla="*/ 6 h 13"/>
                <a:gd name="T2" fmla="*/ 6 w 6"/>
                <a:gd name="T3" fmla="*/ 4 h 13"/>
                <a:gd name="T4" fmla="*/ 4 w 6"/>
                <a:gd name="T5" fmla="*/ 4 h 13"/>
                <a:gd name="T6" fmla="*/ 4 w 6"/>
                <a:gd name="T7" fmla="*/ 3 h 13"/>
                <a:gd name="T8" fmla="*/ 4 w 6"/>
                <a:gd name="T9" fmla="*/ 2 h 13"/>
                <a:gd name="T10" fmla="*/ 5 w 6"/>
                <a:gd name="T11" fmla="*/ 2 h 13"/>
                <a:gd name="T12" fmla="*/ 6 w 6"/>
                <a:gd name="T13" fmla="*/ 2 h 13"/>
                <a:gd name="T14" fmla="*/ 6 w 6"/>
                <a:gd name="T15" fmla="*/ 0 h 13"/>
                <a:gd name="T16" fmla="*/ 4 w 6"/>
                <a:gd name="T17" fmla="*/ 0 h 13"/>
                <a:gd name="T18" fmla="*/ 2 w 6"/>
                <a:gd name="T19" fmla="*/ 0 h 13"/>
                <a:gd name="T20" fmla="*/ 2 w 6"/>
                <a:gd name="T21" fmla="*/ 2 h 13"/>
                <a:gd name="T22" fmla="*/ 2 w 6"/>
                <a:gd name="T23" fmla="*/ 4 h 13"/>
                <a:gd name="T24" fmla="*/ 0 w 6"/>
                <a:gd name="T25" fmla="*/ 4 h 13"/>
                <a:gd name="T26" fmla="*/ 0 w 6"/>
                <a:gd name="T27" fmla="*/ 6 h 13"/>
                <a:gd name="T28" fmla="*/ 2 w 6"/>
                <a:gd name="T29" fmla="*/ 6 h 13"/>
                <a:gd name="T30" fmla="*/ 2 w 6"/>
                <a:gd name="T31" fmla="*/ 13 h 13"/>
                <a:gd name="T32" fmla="*/ 4 w 6"/>
                <a:gd name="T33" fmla="*/ 13 h 13"/>
                <a:gd name="T34" fmla="*/ 4 w 6"/>
                <a:gd name="T35" fmla="*/ 6 h 13"/>
                <a:gd name="T36" fmla="*/ 6 w 6"/>
                <a:gd name="T3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3">
                  <a:moveTo>
                    <a:pt x="6" y="6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6"/>
                    <a:pt x="4" y="6"/>
                    <a:pt x="4" y="6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3" name="Freeform 29"/>
            <p:cNvSpPr>
              <a:spLocks/>
            </p:cNvSpPr>
            <p:nvPr/>
          </p:nvSpPr>
          <p:spPr bwMode="gray">
            <a:xfrm>
              <a:off x="3573463" y="4327525"/>
              <a:ext cx="22225" cy="46038"/>
            </a:xfrm>
            <a:custGeom>
              <a:avLst/>
              <a:gdLst>
                <a:gd name="T0" fmla="*/ 6 w 6"/>
                <a:gd name="T1" fmla="*/ 12 h 12"/>
                <a:gd name="T2" fmla="*/ 6 w 6"/>
                <a:gd name="T3" fmla="*/ 10 h 12"/>
                <a:gd name="T4" fmla="*/ 5 w 6"/>
                <a:gd name="T5" fmla="*/ 10 h 12"/>
                <a:gd name="T6" fmla="*/ 4 w 6"/>
                <a:gd name="T7" fmla="*/ 10 h 12"/>
                <a:gd name="T8" fmla="*/ 4 w 6"/>
                <a:gd name="T9" fmla="*/ 9 h 12"/>
                <a:gd name="T10" fmla="*/ 4 w 6"/>
                <a:gd name="T11" fmla="*/ 5 h 12"/>
                <a:gd name="T12" fmla="*/ 6 w 6"/>
                <a:gd name="T13" fmla="*/ 5 h 12"/>
                <a:gd name="T14" fmla="*/ 6 w 6"/>
                <a:gd name="T15" fmla="*/ 3 h 12"/>
                <a:gd name="T16" fmla="*/ 4 w 6"/>
                <a:gd name="T17" fmla="*/ 3 h 12"/>
                <a:gd name="T18" fmla="*/ 4 w 6"/>
                <a:gd name="T19" fmla="*/ 0 h 12"/>
                <a:gd name="T20" fmla="*/ 1 w 6"/>
                <a:gd name="T21" fmla="*/ 0 h 12"/>
                <a:gd name="T22" fmla="*/ 1 w 6"/>
                <a:gd name="T23" fmla="*/ 3 h 12"/>
                <a:gd name="T24" fmla="*/ 0 w 6"/>
                <a:gd name="T25" fmla="*/ 3 h 12"/>
                <a:gd name="T26" fmla="*/ 0 w 6"/>
                <a:gd name="T27" fmla="*/ 5 h 12"/>
                <a:gd name="T28" fmla="*/ 1 w 6"/>
                <a:gd name="T29" fmla="*/ 5 h 12"/>
                <a:gd name="T30" fmla="*/ 1 w 6"/>
                <a:gd name="T31" fmla="*/ 9 h 12"/>
                <a:gd name="T32" fmla="*/ 2 w 6"/>
                <a:gd name="T33" fmla="*/ 11 h 12"/>
                <a:gd name="T34" fmla="*/ 4 w 6"/>
                <a:gd name="T35" fmla="*/ 12 h 12"/>
                <a:gd name="T36" fmla="*/ 6 w 6"/>
                <a:gd name="T3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3" y="12"/>
                    <a:pt x="3" y="12"/>
                    <a:pt x="4" y="12"/>
                  </a:cubicBezTo>
                  <a:lnTo>
                    <a:pt x="6" y="12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4" name="Freeform 30"/>
            <p:cNvSpPr>
              <a:spLocks noEditPoints="1"/>
            </p:cNvSpPr>
            <p:nvPr/>
          </p:nvSpPr>
          <p:spPr bwMode="gray">
            <a:xfrm>
              <a:off x="3603626" y="4335463"/>
              <a:ext cx="33338" cy="52388"/>
            </a:xfrm>
            <a:custGeom>
              <a:avLst/>
              <a:gdLst>
                <a:gd name="T0" fmla="*/ 9 w 9"/>
                <a:gd name="T1" fmla="*/ 5 h 14"/>
                <a:gd name="T2" fmla="*/ 9 w 9"/>
                <a:gd name="T3" fmla="*/ 3 h 14"/>
                <a:gd name="T4" fmla="*/ 8 w 9"/>
                <a:gd name="T5" fmla="*/ 1 h 14"/>
                <a:gd name="T6" fmla="*/ 7 w 9"/>
                <a:gd name="T7" fmla="*/ 0 h 14"/>
                <a:gd name="T8" fmla="*/ 5 w 9"/>
                <a:gd name="T9" fmla="*/ 0 h 14"/>
                <a:gd name="T10" fmla="*/ 4 w 9"/>
                <a:gd name="T11" fmla="*/ 0 h 14"/>
                <a:gd name="T12" fmla="*/ 3 w 9"/>
                <a:gd name="T13" fmla="*/ 1 h 14"/>
                <a:gd name="T14" fmla="*/ 3 w 9"/>
                <a:gd name="T15" fmla="*/ 0 h 14"/>
                <a:gd name="T16" fmla="*/ 0 w 9"/>
                <a:gd name="T17" fmla="*/ 0 h 14"/>
                <a:gd name="T18" fmla="*/ 0 w 9"/>
                <a:gd name="T19" fmla="*/ 14 h 14"/>
                <a:gd name="T20" fmla="*/ 3 w 9"/>
                <a:gd name="T21" fmla="*/ 14 h 14"/>
                <a:gd name="T22" fmla="*/ 3 w 9"/>
                <a:gd name="T23" fmla="*/ 9 h 14"/>
                <a:gd name="T24" fmla="*/ 4 w 9"/>
                <a:gd name="T25" fmla="*/ 10 h 14"/>
                <a:gd name="T26" fmla="*/ 5 w 9"/>
                <a:gd name="T27" fmla="*/ 10 h 14"/>
                <a:gd name="T28" fmla="*/ 7 w 9"/>
                <a:gd name="T29" fmla="*/ 10 h 14"/>
                <a:gd name="T30" fmla="*/ 8 w 9"/>
                <a:gd name="T31" fmla="*/ 10 h 14"/>
                <a:gd name="T32" fmla="*/ 9 w 9"/>
                <a:gd name="T33" fmla="*/ 8 h 14"/>
                <a:gd name="T34" fmla="*/ 9 w 9"/>
                <a:gd name="T35" fmla="*/ 5 h 14"/>
                <a:gd name="T36" fmla="*/ 6 w 9"/>
                <a:gd name="T37" fmla="*/ 5 h 14"/>
                <a:gd name="T38" fmla="*/ 6 w 9"/>
                <a:gd name="T39" fmla="*/ 7 h 14"/>
                <a:gd name="T40" fmla="*/ 5 w 9"/>
                <a:gd name="T41" fmla="*/ 8 h 14"/>
                <a:gd name="T42" fmla="*/ 3 w 9"/>
                <a:gd name="T43" fmla="*/ 7 h 14"/>
                <a:gd name="T44" fmla="*/ 3 w 9"/>
                <a:gd name="T45" fmla="*/ 5 h 14"/>
                <a:gd name="T46" fmla="*/ 3 w 9"/>
                <a:gd name="T47" fmla="*/ 3 h 14"/>
                <a:gd name="T48" fmla="*/ 5 w 9"/>
                <a:gd name="T49" fmla="*/ 2 h 14"/>
                <a:gd name="T50" fmla="*/ 6 w 9"/>
                <a:gd name="T51" fmla="*/ 3 h 14"/>
                <a:gd name="T52" fmla="*/ 6 w 9"/>
                <a:gd name="T5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" h="14">
                  <a:moveTo>
                    <a:pt x="9" y="5"/>
                  </a:moveTo>
                  <a:cubicBezTo>
                    <a:pt x="9" y="5"/>
                    <a:pt x="9" y="4"/>
                    <a:pt x="9" y="3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5" y="10"/>
                    <a:pt x="5" y="10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9" y="7"/>
                    <a:pt x="9" y="6"/>
                    <a:pt x="9" y="5"/>
                  </a:cubicBezTo>
                  <a:moveTo>
                    <a:pt x="6" y="5"/>
                  </a:moveTo>
                  <a:cubicBezTo>
                    <a:pt x="6" y="6"/>
                    <a:pt x="6" y="7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8"/>
                    <a:pt x="3" y="8"/>
                    <a:pt x="3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6" y="4"/>
                    <a:pt x="6" y="4"/>
                    <a:pt x="6" y="5"/>
                  </a:cubicBezTo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5" name="Freeform 31"/>
            <p:cNvSpPr>
              <a:spLocks noEditPoints="1"/>
            </p:cNvSpPr>
            <p:nvPr/>
          </p:nvSpPr>
          <p:spPr bwMode="gray">
            <a:xfrm>
              <a:off x="3486151" y="4167188"/>
              <a:ext cx="266700" cy="242888"/>
            </a:xfrm>
            <a:custGeom>
              <a:avLst/>
              <a:gdLst>
                <a:gd name="T0" fmla="*/ 61 w 71"/>
                <a:gd name="T1" fmla="*/ 15 h 65"/>
                <a:gd name="T2" fmla="*/ 61 w 71"/>
                <a:gd name="T3" fmla="*/ 11 h 65"/>
                <a:gd name="T4" fmla="*/ 41 w 71"/>
                <a:gd name="T5" fmla="*/ 13 h 65"/>
                <a:gd name="T6" fmla="*/ 43 w 71"/>
                <a:gd name="T7" fmla="*/ 23 h 65"/>
                <a:gd name="T8" fmla="*/ 64 w 71"/>
                <a:gd name="T9" fmla="*/ 21 h 65"/>
                <a:gd name="T10" fmla="*/ 43 w 71"/>
                <a:gd name="T11" fmla="*/ 19 h 65"/>
                <a:gd name="T12" fmla="*/ 43 w 71"/>
                <a:gd name="T13" fmla="*/ 23 h 65"/>
                <a:gd name="T14" fmla="*/ 62 w 71"/>
                <a:gd name="T15" fmla="*/ 31 h 65"/>
                <a:gd name="T16" fmla="*/ 62 w 71"/>
                <a:gd name="T17" fmla="*/ 27 h 65"/>
                <a:gd name="T18" fmla="*/ 51 w 71"/>
                <a:gd name="T19" fmla="*/ 29 h 65"/>
                <a:gd name="T20" fmla="*/ 2 w 71"/>
                <a:gd name="T21" fmla="*/ 63 h 65"/>
                <a:gd name="T22" fmla="*/ 49 w 71"/>
                <a:gd name="T23" fmla="*/ 65 h 65"/>
                <a:gd name="T24" fmla="*/ 58 w 71"/>
                <a:gd name="T25" fmla="*/ 37 h 65"/>
                <a:gd name="T26" fmla="*/ 56 w 71"/>
                <a:gd name="T27" fmla="*/ 35 h 65"/>
                <a:gd name="T28" fmla="*/ 7 w 71"/>
                <a:gd name="T29" fmla="*/ 36 h 65"/>
                <a:gd name="T30" fmla="*/ 0 w 71"/>
                <a:gd name="T31" fmla="*/ 64 h 65"/>
                <a:gd name="T32" fmla="*/ 2 w 71"/>
                <a:gd name="T33" fmla="*/ 63 h 65"/>
                <a:gd name="T34" fmla="*/ 11 w 71"/>
                <a:gd name="T35" fmla="*/ 39 h 65"/>
                <a:gd name="T36" fmla="*/ 47 w 71"/>
                <a:gd name="T37" fmla="*/ 61 h 65"/>
                <a:gd name="T38" fmla="*/ 2 w 71"/>
                <a:gd name="T39" fmla="*/ 63 h 65"/>
                <a:gd name="T40" fmla="*/ 2 w 71"/>
                <a:gd name="T41" fmla="*/ 63 h 65"/>
                <a:gd name="T42" fmla="*/ 39 w 71"/>
                <a:gd name="T43" fmla="*/ 4 h 65"/>
                <a:gd name="T44" fmla="*/ 67 w 71"/>
                <a:gd name="T45" fmla="*/ 11 h 65"/>
                <a:gd name="T46" fmla="*/ 55 w 71"/>
                <a:gd name="T47" fmla="*/ 43 h 65"/>
                <a:gd name="T48" fmla="*/ 55 w 71"/>
                <a:gd name="T49" fmla="*/ 47 h 65"/>
                <a:gd name="T50" fmla="*/ 70 w 71"/>
                <a:gd name="T51" fmla="*/ 47 h 65"/>
                <a:gd name="T52" fmla="*/ 71 w 71"/>
                <a:gd name="T53" fmla="*/ 10 h 65"/>
                <a:gd name="T54" fmla="*/ 62 w 71"/>
                <a:gd name="T55" fmla="*/ 1 h 65"/>
                <a:gd name="T56" fmla="*/ 37 w 71"/>
                <a:gd name="T57" fmla="*/ 0 h 65"/>
                <a:gd name="T58" fmla="*/ 35 w 71"/>
                <a:gd name="T59" fmla="*/ 2 h 65"/>
                <a:gd name="T60" fmla="*/ 37 w 71"/>
                <a:gd name="T61" fmla="*/ 31 h 65"/>
                <a:gd name="T62" fmla="*/ 4 w 71"/>
                <a:gd name="T63" fmla="*/ 61 h 65"/>
                <a:gd name="T64" fmla="*/ 4 w 71"/>
                <a:gd name="T65" fmla="*/ 32 h 65"/>
                <a:gd name="T66" fmla="*/ 9 w 71"/>
                <a:gd name="T67" fmla="*/ 31 h 65"/>
                <a:gd name="T68" fmla="*/ 11 w 71"/>
                <a:gd name="T69" fmla="*/ 29 h 65"/>
                <a:gd name="T70" fmla="*/ 12 w 71"/>
                <a:gd name="T71" fmla="*/ 26 h 65"/>
                <a:gd name="T72" fmla="*/ 24 w 71"/>
                <a:gd name="T73" fmla="*/ 26 h 65"/>
                <a:gd name="T74" fmla="*/ 25 w 71"/>
                <a:gd name="T75" fmla="*/ 31 h 65"/>
                <a:gd name="T76" fmla="*/ 46 w 71"/>
                <a:gd name="T77" fmla="*/ 31 h 65"/>
                <a:gd name="T78" fmla="*/ 46 w 71"/>
                <a:gd name="T79" fmla="*/ 35 h 65"/>
                <a:gd name="T80" fmla="*/ 50 w 71"/>
                <a:gd name="T81" fmla="*/ 35 h 65"/>
                <a:gd name="T82" fmla="*/ 46 w 71"/>
                <a:gd name="T83" fmla="*/ 27 h 65"/>
                <a:gd name="T84" fmla="*/ 28 w 71"/>
                <a:gd name="T85" fmla="*/ 26 h 65"/>
                <a:gd name="T86" fmla="*/ 12 w 71"/>
                <a:gd name="T87" fmla="*/ 22 h 65"/>
                <a:gd name="T88" fmla="*/ 7 w 71"/>
                <a:gd name="T89" fmla="*/ 27 h 65"/>
                <a:gd name="T90" fmla="*/ 0 w 71"/>
                <a:gd name="T91" fmla="*/ 32 h 65"/>
                <a:gd name="T92" fmla="*/ 4 w 71"/>
                <a:gd name="T93" fmla="*/ 65 h 65"/>
                <a:gd name="T94" fmla="*/ 4 w 71"/>
                <a:gd name="T95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" h="65">
                  <a:moveTo>
                    <a:pt x="43" y="15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62" y="15"/>
                    <a:pt x="63" y="14"/>
                    <a:pt x="63" y="13"/>
                  </a:cubicBezTo>
                  <a:cubicBezTo>
                    <a:pt x="63" y="12"/>
                    <a:pt x="62" y="11"/>
                    <a:pt x="61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2" y="11"/>
                    <a:pt x="41" y="12"/>
                    <a:pt x="41" y="13"/>
                  </a:cubicBezTo>
                  <a:cubicBezTo>
                    <a:pt x="41" y="14"/>
                    <a:pt x="42" y="15"/>
                    <a:pt x="43" y="15"/>
                  </a:cubicBezTo>
                  <a:close/>
                  <a:moveTo>
                    <a:pt x="43" y="23"/>
                  </a:moveTo>
                  <a:cubicBezTo>
                    <a:pt x="62" y="23"/>
                    <a:pt x="62" y="23"/>
                    <a:pt x="62" y="23"/>
                  </a:cubicBezTo>
                  <a:cubicBezTo>
                    <a:pt x="63" y="23"/>
                    <a:pt x="64" y="22"/>
                    <a:pt x="64" y="21"/>
                  </a:cubicBezTo>
                  <a:cubicBezTo>
                    <a:pt x="64" y="20"/>
                    <a:pt x="63" y="19"/>
                    <a:pt x="62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2" y="19"/>
                    <a:pt x="41" y="20"/>
                    <a:pt x="41" y="21"/>
                  </a:cubicBezTo>
                  <a:cubicBezTo>
                    <a:pt x="41" y="22"/>
                    <a:pt x="42" y="23"/>
                    <a:pt x="43" y="23"/>
                  </a:cubicBezTo>
                  <a:close/>
                  <a:moveTo>
                    <a:pt x="53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63" y="31"/>
                    <a:pt x="64" y="30"/>
                    <a:pt x="64" y="29"/>
                  </a:cubicBezTo>
                  <a:cubicBezTo>
                    <a:pt x="64" y="28"/>
                    <a:pt x="63" y="27"/>
                    <a:pt x="62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2" y="27"/>
                    <a:pt x="51" y="28"/>
                    <a:pt x="51" y="29"/>
                  </a:cubicBezTo>
                  <a:cubicBezTo>
                    <a:pt x="51" y="30"/>
                    <a:pt x="52" y="31"/>
                    <a:pt x="53" y="31"/>
                  </a:cubicBezTo>
                  <a:close/>
                  <a:moveTo>
                    <a:pt x="2" y="63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49" y="65"/>
                    <a:pt x="49" y="65"/>
                    <a:pt x="49" y="65"/>
                  </a:cubicBezTo>
                  <a:cubicBezTo>
                    <a:pt x="50" y="65"/>
                    <a:pt x="50" y="64"/>
                    <a:pt x="51" y="64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37"/>
                    <a:pt x="58" y="36"/>
                    <a:pt x="57" y="36"/>
                  </a:cubicBezTo>
                  <a:cubicBezTo>
                    <a:pt x="57" y="35"/>
                    <a:pt x="56" y="35"/>
                    <a:pt x="56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5"/>
                    <a:pt x="7" y="35"/>
                    <a:pt x="7" y="3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0" y="64"/>
                  </a:cubicBezTo>
                  <a:cubicBezTo>
                    <a:pt x="1" y="65"/>
                    <a:pt x="1" y="65"/>
                    <a:pt x="2" y="65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4" y="64"/>
                    <a:pt x="4" y="64"/>
                    <a:pt x="4" y="64"/>
                  </a:cubicBezTo>
                  <a:lnTo>
                    <a:pt x="2" y="63"/>
                  </a:lnTo>
                  <a:close/>
                  <a:moveTo>
                    <a:pt x="39" y="29"/>
                  </a:moveTo>
                  <a:cubicBezTo>
                    <a:pt x="39" y="4"/>
                    <a:pt x="39" y="4"/>
                    <a:pt x="3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4" y="43"/>
                    <a:pt x="53" y="44"/>
                    <a:pt x="53" y="45"/>
                  </a:cubicBezTo>
                  <a:cubicBezTo>
                    <a:pt x="53" y="46"/>
                    <a:pt x="54" y="47"/>
                    <a:pt x="55" y="47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47"/>
                    <a:pt x="70" y="47"/>
                    <a:pt x="70" y="47"/>
                  </a:cubicBezTo>
                  <a:cubicBezTo>
                    <a:pt x="71" y="46"/>
                    <a:pt x="71" y="46"/>
                    <a:pt x="71" y="45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10"/>
                    <a:pt x="70" y="9"/>
                    <a:pt x="70" y="9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0"/>
                    <a:pt x="6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6" y="1"/>
                    <a:pt x="36" y="1"/>
                  </a:cubicBezTo>
                  <a:cubicBezTo>
                    <a:pt x="35" y="1"/>
                    <a:pt x="35" y="2"/>
                    <a:pt x="35" y="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30"/>
                    <a:pt x="36" y="31"/>
                    <a:pt x="37" y="31"/>
                  </a:cubicBezTo>
                  <a:cubicBezTo>
                    <a:pt x="38" y="31"/>
                    <a:pt x="39" y="30"/>
                    <a:pt x="39" y="29"/>
                  </a:cubicBezTo>
                  <a:close/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1" y="31"/>
                  </a:cubicBezTo>
                  <a:cubicBezTo>
                    <a:pt x="11" y="30"/>
                    <a:pt x="11" y="30"/>
                    <a:pt x="11" y="29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30"/>
                    <a:pt x="24" y="30"/>
                    <a:pt x="25" y="31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7"/>
                    <a:pt x="47" y="38"/>
                    <a:pt x="48" y="38"/>
                  </a:cubicBezTo>
                  <a:cubicBezTo>
                    <a:pt x="50" y="38"/>
                    <a:pt x="50" y="37"/>
                    <a:pt x="50" y="35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0" y="29"/>
                    <a:pt x="48" y="27"/>
                    <a:pt x="46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4"/>
                    <a:pt x="26" y="22"/>
                    <a:pt x="24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9" y="22"/>
                    <a:pt x="7" y="24"/>
                    <a:pt x="7" y="2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0" y="29"/>
                    <a:pt x="0" y="3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5"/>
                    <a:pt x="4" y="65"/>
                  </a:cubicBezTo>
                  <a:cubicBezTo>
                    <a:pt x="5" y="65"/>
                    <a:pt x="6" y="64"/>
                    <a:pt x="6" y="63"/>
                  </a:cubicBezTo>
                  <a:cubicBezTo>
                    <a:pt x="6" y="62"/>
                    <a:pt x="5" y="61"/>
                    <a:pt x="4" y="61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6" name="Freeform 32"/>
            <p:cNvSpPr>
              <a:spLocks/>
            </p:cNvSpPr>
            <p:nvPr/>
          </p:nvSpPr>
          <p:spPr bwMode="gray">
            <a:xfrm>
              <a:off x="3397251" y="4429125"/>
              <a:ext cx="382588" cy="15875"/>
            </a:xfrm>
            <a:custGeom>
              <a:avLst/>
              <a:gdLst>
                <a:gd name="T0" fmla="*/ 0 w 102"/>
                <a:gd name="T1" fmla="*/ 2 h 4"/>
                <a:gd name="T2" fmla="*/ 2 w 102"/>
                <a:gd name="T3" fmla="*/ 0 h 4"/>
                <a:gd name="T4" fmla="*/ 99 w 102"/>
                <a:gd name="T5" fmla="*/ 0 h 4"/>
                <a:gd name="T6" fmla="*/ 102 w 102"/>
                <a:gd name="T7" fmla="*/ 2 h 4"/>
                <a:gd name="T8" fmla="*/ 99 w 102"/>
                <a:gd name="T9" fmla="*/ 4 h 4"/>
                <a:gd name="T10" fmla="*/ 2 w 102"/>
                <a:gd name="T11" fmla="*/ 4 h 4"/>
                <a:gd name="T12" fmla="*/ 0 w 10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1" y="0"/>
                    <a:pt x="102" y="1"/>
                    <a:pt x="102" y="2"/>
                  </a:cubicBezTo>
                  <a:cubicBezTo>
                    <a:pt x="102" y="3"/>
                    <a:pt x="101" y="4"/>
                    <a:pt x="9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7" name="Freeform 33"/>
            <p:cNvSpPr>
              <a:spLocks noEditPoints="1"/>
            </p:cNvSpPr>
            <p:nvPr/>
          </p:nvSpPr>
          <p:spPr bwMode="gray">
            <a:xfrm>
              <a:off x="3498851" y="4462463"/>
              <a:ext cx="220663" cy="158750"/>
            </a:xfrm>
            <a:custGeom>
              <a:avLst/>
              <a:gdLst>
                <a:gd name="T0" fmla="*/ 49 w 59"/>
                <a:gd name="T1" fmla="*/ 23 h 42"/>
                <a:gd name="T2" fmla="*/ 48 w 59"/>
                <a:gd name="T3" fmla="*/ 23 h 42"/>
                <a:gd name="T4" fmla="*/ 48 w 59"/>
                <a:gd name="T5" fmla="*/ 23 h 42"/>
                <a:gd name="T6" fmla="*/ 57 w 59"/>
                <a:gd name="T7" fmla="*/ 31 h 42"/>
                <a:gd name="T8" fmla="*/ 56 w 59"/>
                <a:gd name="T9" fmla="*/ 32 h 42"/>
                <a:gd name="T10" fmla="*/ 56 w 59"/>
                <a:gd name="T11" fmla="*/ 32 h 42"/>
                <a:gd name="T12" fmla="*/ 42 w 59"/>
                <a:gd name="T13" fmla="*/ 39 h 42"/>
                <a:gd name="T14" fmla="*/ 42 w 59"/>
                <a:gd name="T15" fmla="*/ 39 h 42"/>
                <a:gd name="T16" fmla="*/ 42 w 59"/>
                <a:gd name="T17" fmla="*/ 39 h 42"/>
                <a:gd name="T18" fmla="*/ 35 w 59"/>
                <a:gd name="T19" fmla="*/ 30 h 42"/>
                <a:gd name="T20" fmla="*/ 35 w 59"/>
                <a:gd name="T21" fmla="*/ 31 h 42"/>
                <a:gd name="T22" fmla="*/ 34 w 59"/>
                <a:gd name="T23" fmla="*/ 31 h 42"/>
                <a:gd name="T24" fmla="*/ 48 w 59"/>
                <a:gd name="T25" fmla="*/ 22 h 42"/>
                <a:gd name="T26" fmla="*/ 32 w 59"/>
                <a:gd name="T27" fmla="*/ 32 h 42"/>
                <a:gd name="T28" fmla="*/ 42 w 59"/>
                <a:gd name="T29" fmla="*/ 42 h 42"/>
                <a:gd name="T30" fmla="*/ 58 w 59"/>
                <a:gd name="T31" fmla="*/ 34 h 42"/>
                <a:gd name="T32" fmla="*/ 49 w 59"/>
                <a:gd name="T33" fmla="*/ 22 h 42"/>
                <a:gd name="T34" fmla="*/ 48 w 59"/>
                <a:gd name="T35" fmla="*/ 22 h 42"/>
                <a:gd name="T36" fmla="*/ 22 w 59"/>
                <a:gd name="T37" fmla="*/ 13 h 42"/>
                <a:gd name="T38" fmla="*/ 29 w 59"/>
                <a:gd name="T39" fmla="*/ 16 h 42"/>
                <a:gd name="T40" fmla="*/ 35 w 59"/>
                <a:gd name="T41" fmla="*/ 13 h 42"/>
                <a:gd name="T42" fmla="*/ 40 w 59"/>
                <a:gd name="T43" fmla="*/ 5 h 42"/>
                <a:gd name="T44" fmla="*/ 42 w 59"/>
                <a:gd name="T45" fmla="*/ 5 h 42"/>
                <a:gd name="T46" fmla="*/ 42 w 59"/>
                <a:gd name="T47" fmla="*/ 5 h 42"/>
                <a:gd name="T48" fmla="*/ 42 w 59"/>
                <a:gd name="T49" fmla="*/ 4 h 42"/>
                <a:gd name="T50" fmla="*/ 40 w 59"/>
                <a:gd name="T51" fmla="*/ 10 h 42"/>
                <a:gd name="T52" fmla="*/ 43 w 59"/>
                <a:gd name="T53" fmla="*/ 17 h 42"/>
                <a:gd name="T54" fmla="*/ 42 w 59"/>
                <a:gd name="T55" fmla="*/ 22 h 42"/>
                <a:gd name="T56" fmla="*/ 36 w 59"/>
                <a:gd name="T57" fmla="*/ 26 h 42"/>
                <a:gd name="T58" fmla="*/ 27 w 59"/>
                <a:gd name="T59" fmla="*/ 23 h 42"/>
                <a:gd name="T60" fmla="*/ 17 w 59"/>
                <a:gd name="T61" fmla="*/ 14 h 42"/>
                <a:gd name="T62" fmla="*/ 4 w 59"/>
                <a:gd name="T63" fmla="*/ 4 h 42"/>
                <a:gd name="T64" fmla="*/ 4 w 59"/>
                <a:gd name="T65" fmla="*/ 4 h 42"/>
                <a:gd name="T66" fmla="*/ 4 w 59"/>
                <a:gd name="T67" fmla="*/ 4 h 42"/>
                <a:gd name="T68" fmla="*/ 10 w 59"/>
                <a:gd name="T69" fmla="*/ 3 h 42"/>
                <a:gd name="T70" fmla="*/ 2 w 59"/>
                <a:gd name="T71" fmla="*/ 1 h 42"/>
                <a:gd name="T72" fmla="*/ 2 w 59"/>
                <a:gd name="T73" fmla="*/ 7 h 42"/>
                <a:gd name="T74" fmla="*/ 22 w 59"/>
                <a:gd name="T75" fmla="*/ 24 h 42"/>
                <a:gd name="T76" fmla="*/ 33 w 59"/>
                <a:gd name="T77" fmla="*/ 29 h 42"/>
                <a:gd name="T78" fmla="*/ 36 w 59"/>
                <a:gd name="T79" fmla="*/ 30 h 42"/>
                <a:gd name="T80" fmla="*/ 47 w 59"/>
                <a:gd name="T81" fmla="*/ 19 h 42"/>
                <a:gd name="T82" fmla="*/ 43 w 59"/>
                <a:gd name="T83" fmla="*/ 10 h 42"/>
                <a:gd name="T84" fmla="*/ 45 w 59"/>
                <a:gd name="T85" fmla="*/ 3 h 42"/>
                <a:gd name="T86" fmla="*/ 38 w 59"/>
                <a:gd name="T87" fmla="*/ 2 h 42"/>
                <a:gd name="T88" fmla="*/ 33 w 59"/>
                <a:gd name="T89" fmla="*/ 10 h 42"/>
                <a:gd name="T90" fmla="*/ 30 w 59"/>
                <a:gd name="T91" fmla="*/ 14 h 42"/>
                <a:gd name="T92" fmla="*/ 25 w 59"/>
                <a:gd name="T93" fmla="*/ 11 h 42"/>
                <a:gd name="T94" fmla="*/ 25 w 59"/>
                <a:gd name="T95" fmla="*/ 11 h 42"/>
                <a:gd name="T96" fmla="*/ 28 w 59"/>
                <a:gd name="T97" fmla="*/ 11 h 42"/>
                <a:gd name="T98" fmla="*/ 24 w 59"/>
                <a:gd name="T99" fmla="*/ 4 h 42"/>
                <a:gd name="T100" fmla="*/ 25 w 59"/>
                <a:gd name="T101" fmla="*/ 4 h 42"/>
                <a:gd name="T102" fmla="*/ 26 w 59"/>
                <a:gd name="T103" fmla="*/ 5 h 42"/>
                <a:gd name="T104" fmla="*/ 26 w 59"/>
                <a:gd name="T105" fmla="*/ 5 h 42"/>
                <a:gd name="T106" fmla="*/ 25 w 59"/>
                <a:gd name="T107" fmla="*/ 4 h 42"/>
                <a:gd name="T108" fmla="*/ 25 w 59"/>
                <a:gd name="T109" fmla="*/ 5 h 42"/>
                <a:gd name="T110" fmla="*/ 27 w 59"/>
                <a:gd name="T111" fmla="*/ 7 h 42"/>
                <a:gd name="T112" fmla="*/ 32 w 59"/>
                <a:gd name="T113" fmla="*/ 8 h 42"/>
                <a:gd name="T114" fmla="*/ 25 w 59"/>
                <a:gd name="T115" fmla="*/ 1 h 42"/>
                <a:gd name="T116" fmla="*/ 22 w 59"/>
                <a:gd name="T117" fmla="*/ 5 h 42"/>
                <a:gd name="T118" fmla="*/ 27 w 59"/>
                <a:gd name="T119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" h="42">
                  <a:moveTo>
                    <a:pt x="48" y="22"/>
                  </a:moveTo>
                  <a:cubicBezTo>
                    <a:pt x="49" y="23"/>
                    <a:pt x="49" y="23"/>
                    <a:pt x="49" y="23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48" y="23"/>
                    <a:pt x="48" y="23"/>
                    <a:pt x="48" y="23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29"/>
                    <a:pt x="31" y="30"/>
                    <a:pt x="31" y="31"/>
                  </a:cubicBezTo>
                  <a:cubicBezTo>
                    <a:pt x="31" y="31"/>
                    <a:pt x="31" y="32"/>
                    <a:pt x="32" y="32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0" y="42"/>
                    <a:pt x="41" y="42"/>
                    <a:pt x="42" y="42"/>
                  </a:cubicBezTo>
                  <a:cubicBezTo>
                    <a:pt x="43" y="42"/>
                    <a:pt x="43" y="42"/>
                    <a:pt x="44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4"/>
                    <a:pt x="59" y="32"/>
                    <a:pt x="59" y="32"/>
                  </a:cubicBezTo>
                  <a:cubicBezTo>
                    <a:pt x="59" y="31"/>
                    <a:pt x="59" y="30"/>
                    <a:pt x="58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0" y="20"/>
                    <a:pt x="49" y="20"/>
                    <a:pt x="48" y="20"/>
                  </a:cubicBezTo>
                  <a:cubicBezTo>
                    <a:pt x="48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lnTo>
                    <a:pt x="48" y="22"/>
                  </a:lnTo>
                  <a:close/>
                  <a:moveTo>
                    <a:pt x="10" y="3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0" y="5"/>
                    <a:pt x="11" y="6"/>
                    <a:pt x="12" y="6"/>
                  </a:cubicBezTo>
                  <a:cubicBezTo>
                    <a:pt x="15" y="8"/>
                    <a:pt x="17" y="10"/>
                    <a:pt x="19" y="11"/>
                  </a:cubicBezTo>
                  <a:cubicBezTo>
                    <a:pt x="20" y="12"/>
                    <a:pt x="21" y="13"/>
                    <a:pt x="22" y="13"/>
                  </a:cubicBezTo>
                  <a:cubicBezTo>
                    <a:pt x="22" y="13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7" y="16"/>
                    <a:pt x="28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2" y="15"/>
                    <a:pt x="32" y="15"/>
                  </a:cubicBezTo>
                  <a:cubicBezTo>
                    <a:pt x="33" y="14"/>
                    <a:pt x="34" y="14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6" y="13"/>
                    <a:pt x="36" y="12"/>
                    <a:pt x="37" y="11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8" y="8"/>
                    <a:pt x="38" y="7"/>
                    <a:pt x="39" y="6"/>
                  </a:cubicBezTo>
                  <a:cubicBezTo>
                    <a:pt x="39" y="6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1" y="5"/>
                    <a:pt x="41" y="5"/>
                    <a:pt x="4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5"/>
                    <a:pt x="41" y="6"/>
                    <a:pt x="40" y="8"/>
                  </a:cubicBezTo>
                  <a:cubicBezTo>
                    <a:pt x="40" y="9"/>
                    <a:pt x="40" y="9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2"/>
                    <a:pt x="40" y="13"/>
                    <a:pt x="41" y="15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9"/>
                  </a:cubicBezTo>
                  <a:cubicBezTo>
                    <a:pt x="43" y="19"/>
                    <a:pt x="43" y="20"/>
                    <a:pt x="43" y="21"/>
                  </a:cubicBezTo>
                  <a:cubicBezTo>
                    <a:pt x="43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3" y="25"/>
                    <a:pt x="30" y="24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6" y="22"/>
                    <a:pt x="25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0"/>
                    <a:pt x="22" y="19"/>
                    <a:pt x="21" y="18"/>
                  </a:cubicBezTo>
                  <a:cubicBezTo>
                    <a:pt x="20" y="16"/>
                    <a:pt x="19" y="15"/>
                    <a:pt x="17" y="14"/>
                  </a:cubicBezTo>
                  <a:cubicBezTo>
                    <a:pt x="17" y="13"/>
                    <a:pt x="16" y="13"/>
                    <a:pt x="15" y="12"/>
                  </a:cubicBezTo>
                  <a:cubicBezTo>
                    <a:pt x="11" y="9"/>
                    <a:pt x="4" y="4"/>
                    <a:pt x="4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5" y="9"/>
                    <a:pt x="8" y="11"/>
                  </a:cubicBezTo>
                  <a:cubicBezTo>
                    <a:pt x="10" y="13"/>
                    <a:pt x="11" y="14"/>
                    <a:pt x="13" y="15"/>
                  </a:cubicBezTo>
                  <a:cubicBezTo>
                    <a:pt x="14" y="16"/>
                    <a:pt x="15" y="16"/>
                    <a:pt x="15" y="16"/>
                  </a:cubicBezTo>
                  <a:cubicBezTo>
                    <a:pt x="16" y="17"/>
                    <a:pt x="17" y="18"/>
                    <a:pt x="18" y="20"/>
                  </a:cubicBezTo>
                  <a:cubicBezTo>
                    <a:pt x="19" y="21"/>
                    <a:pt x="20" y="23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5"/>
                    <a:pt x="24" y="25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7"/>
                    <a:pt x="29" y="28"/>
                    <a:pt x="31" y="28"/>
                  </a:cubicBezTo>
                  <a:cubicBezTo>
                    <a:pt x="32" y="29"/>
                    <a:pt x="32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5"/>
                    <a:pt x="46" y="24"/>
                    <a:pt x="46" y="22"/>
                  </a:cubicBezTo>
                  <a:cubicBezTo>
                    <a:pt x="47" y="21"/>
                    <a:pt x="47" y="20"/>
                    <a:pt x="47" y="19"/>
                  </a:cubicBezTo>
                  <a:cubicBezTo>
                    <a:pt x="47" y="17"/>
                    <a:pt x="47" y="16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44" y="12"/>
                    <a:pt x="43" y="11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9"/>
                    <a:pt x="44" y="9"/>
                  </a:cubicBezTo>
                  <a:cubicBezTo>
                    <a:pt x="44" y="8"/>
                    <a:pt x="44" y="7"/>
                    <a:pt x="45" y="7"/>
                  </a:cubicBezTo>
                  <a:cubicBezTo>
                    <a:pt x="45" y="6"/>
                    <a:pt x="46" y="5"/>
                    <a:pt x="46" y="5"/>
                  </a:cubicBezTo>
                  <a:cubicBezTo>
                    <a:pt x="46" y="4"/>
                    <a:pt x="46" y="3"/>
                    <a:pt x="45" y="3"/>
                  </a:cubicBezTo>
                  <a:cubicBezTo>
                    <a:pt x="45" y="2"/>
                    <a:pt x="44" y="2"/>
                    <a:pt x="43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1" y="1"/>
                    <a:pt x="40" y="1"/>
                    <a:pt x="38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7" y="3"/>
                    <a:pt x="36" y="4"/>
                  </a:cubicBezTo>
                  <a:cubicBezTo>
                    <a:pt x="35" y="5"/>
                    <a:pt x="35" y="6"/>
                    <a:pt x="34" y="7"/>
                  </a:cubicBezTo>
                  <a:cubicBezTo>
                    <a:pt x="34" y="8"/>
                    <a:pt x="34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11"/>
                    <a:pt x="31" y="11"/>
                    <a:pt x="31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2"/>
                    <a:pt x="28" y="12"/>
                    <a:pt x="27" y="12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3" y="9"/>
                    <a:pt x="21" y="8"/>
                    <a:pt x="18" y="6"/>
                  </a:cubicBezTo>
                  <a:cubicBezTo>
                    <a:pt x="15" y="4"/>
                    <a:pt x="12" y="2"/>
                    <a:pt x="10" y="1"/>
                  </a:cubicBezTo>
                  <a:lnTo>
                    <a:pt x="10" y="3"/>
                  </a:lnTo>
                  <a:close/>
                  <a:moveTo>
                    <a:pt x="28" y="11"/>
                  </a:moveTo>
                  <a:cubicBezTo>
                    <a:pt x="28" y="11"/>
                    <a:pt x="27" y="9"/>
                    <a:pt x="2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6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8" y="8"/>
                    <a:pt x="29" y="9"/>
                    <a:pt x="29" y="11"/>
                  </a:cubicBezTo>
                  <a:cubicBezTo>
                    <a:pt x="30" y="12"/>
                    <a:pt x="31" y="13"/>
                    <a:pt x="31" y="13"/>
                  </a:cubicBezTo>
                  <a:cubicBezTo>
                    <a:pt x="31" y="14"/>
                    <a:pt x="32" y="14"/>
                    <a:pt x="33" y="13"/>
                  </a:cubicBezTo>
                  <a:cubicBezTo>
                    <a:pt x="34" y="13"/>
                    <a:pt x="34" y="12"/>
                    <a:pt x="34" y="11"/>
                  </a:cubicBezTo>
                  <a:cubicBezTo>
                    <a:pt x="34" y="11"/>
                    <a:pt x="33" y="9"/>
                    <a:pt x="32" y="8"/>
                  </a:cubicBezTo>
                  <a:cubicBezTo>
                    <a:pt x="31" y="7"/>
                    <a:pt x="31" y="6"/>
                    <a:pt x="31" y="5"/>
                  </a:cubicBezTo>
                  <a:cubicBezTo>
                    <a:pt x="30" y="4"/>
                    <a:pt x="30" y="4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8" y="2"/>
                    <a:pt x="28" y="2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5" y="1"/>
                    <a:pt x="25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3" y="3"/>
                    <a:pt x="22" y="3"/>
                    <a:pt x="22" y="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6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10"/>
                    <a:pt x="25" y="12"/>
                    <a:pt x="25" y="13"/>
                  </a:cubicBezTo>
                  <a:cubicBezTo>
                    <a:pt x="25" y="14"/>
                    <a:pt x="26" y="14"/>
                    <a:pt x="27" y="14"/>
                  </a:cubicBezTo>
                  <a:cubicBezTo>
                    <a:pt x="28" y="13"/>
                    <a:pt x="29" y="12"/>
                    <a:pt x="28" y="11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8" name="Freeform 34"/>
            <p:cNvSpPr>
              <a:spLocks noEditPoints="1"/>
            </p:cNvSpPr>
            <p:nvPr/>
          </p:nvSpPr>
          <p:spPr bwMode="gray">
            <a:xfrm>
              <a:off x="3438526" y="3779838"/>
              <a:ext cx="138113" cy="263525"/>
            </a:xfrm>
            <a:custGeom>
              <a:avLst/>
              <a:gdLst>
                <a:gd name="T0" fmla="*/ 17 w 37"/>
                <a:gd name="T1" fmla="*/ 65 h 70"/>
                <a:gd name="T2" fmla="*/ 8 w 37"/>
                <a:gd name="T3" fmla="*/ 65 h 70"/>
                <a:gd name="T4" fmla="*/ 7 w 37"/>
                <a:gd name="T5" fmla="*/ 65 h 70"/>
                <a:gd name="T6" fmla="*/ 5 w 37"/>
                <a:gd name="T7" fmla="*/ 63 h 70"/>
                <a:gd name="T8" fmla="*/ 5 w 37"/>
                <a:gd name="T9" fmla="*/ 60 h 70"/>
                <a:gd name="T10" fmla="*/ 5 w 37"/>
                <a:gd name="T11" fmla="*/ 8 h 70"/>
                <a:gd name="T12" fmla="*/ 8 w 37"/>
                <a:gd name="T13" fmla="*/ 5 h 70"/>
                <a:gd name="T14" fmla="*/ 8 w 37"/>
                <a:gd name="T15" fmla="*/ 5 h 70"/>
                <a:gd name="T16" fmla="*/ 17 w 37"/>
                <a:gd name="T17" fmla="*/ 5 h 70"/>
                <a:gd name="T18" fmla="*/ 19 w 37"/>
                <a:gd name="T19" fmla="*/ 2 h 70"/>
                <a:gd name="T20" fmla="*/ 17 w 37"/>
                <a:gd name="T21" fmla="*/ 0 h 70"/>
                <a:gd name="T22" fmla="*/ 8 w 37"/>
                <a:gd name="T23" fmla="*/ 0 h 70"/>
                <a:gd name="T24" fmla="*/ 8 w 37"/>
                <a:gd name="T25" fmla="*/ 0 h 70"/>
                <a:gd name="T26" fmla="*/ 0 w 37"/>
                <a:gd name="T27" fmla="*/ 8 h 70"/>
                <a:gd name="T28" fmla="*/ 0 w 37"/>
                <a:gd name="T29" fmla="*/ 60 h 70"/>
                <a:gd name="T30" fmla="*/ 2 w 37"/>
                <a:gd name="T31" fmla="*/ 66 h 70"/>
                <a:gd name="T32" fmla="*/ 5 w 37"/>
                <a:gd name="T33" fmla="*/ 69 h 70"/>
                <a:gd name="T34" fmla="*/ 8 w 37"/>
                <a:gd name="T35" fmla="*/ 70 h 70"/>
                <a:gd name="T36" fmla="*/ 17 w 37"/>
                <a:gd name="T37" fmla="*/ 70 h 70"/>
                <a:gd name="T38" fmla="*/ 19 w 37"/>
                <a:gd name="T39" fmla="*/ 68 h 70"/>
                <a:gd name="T40" fmla="*/ 17 w 37"/>
                <a:gd name="T41" fmla="*/ 65 h 70"/>
                <a:gd name="T42" fmla="*/ 37 w 37"/>
                <a:gd name="T43" fmla="*/ 25 h 70"/>
                <a:gd name="T44" fmla="*/ 37 w 37"/>
                <a:gd name="T45" fmla="*/ 16 h 70"/>
                <a:gd name="T46" fmla="*/ 35 w 37"/>
                <a:gd name="T47" fmla="*/ 14 h 70"/>
                <a:gd name="T48" fmla="*/ 33 w 37"/>
                <a:gd name="T49" fmla="*/ 16 h 70"/>
                <a:gd name="T50" fmla="*/ 33 w 37"/>
                <a:gd name="T51" fmla="*/ 25 h 70"/>
                <a:gd name="T52" fmla="*/ 35 w 37"/>
                <a:gd name="T53" fmla="*/ 28 h 70"/>
                <a:gd name="T54" fmla="*/ 37 w 37"/>
                <a:gd name="T55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" h="70">
                  <a:moveTo>
                    <a:pt x="17" y="65"/>
                  </a:moveTo>
                  <a:cubicBezTo>
                    <a:pt x="8" y="65"/>
                    <a:pt x="8" y="65"/>
                    <a:pt x="8" y="65"/>
                  </a:cubicBezTo>
                  <a:cubicBezTo>
                    <a:pt x="8" y="65"/>
                    <a:pt x="8" y="65"/>
                    <a:pt x="7" y="65"/>
                  </a:cubicBezTo>
                  <a:cubicBezTo>
                    <a:pt x="7" y="65"/>
                    <a:pt x="6" y="64"/>
                    <a:pt x="5" y="63"/>
                  </a:cubicBezTo>
                  <a:cubicBezTo>
                    <a:pt x="5" y="62"/>
                    <a:pt x="5" y="61"/>
                    <a:pt x="5" y="6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9" y="4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1" y="64"/>
                    <a:pt x="2" y="66"/>
                  </a:cubicBezTo>
                  <a:cubicBezTo>
                    <a:pt x="3" y="67"/>
                    <a:pt x="4" y="68"/>
                    <a:pt x="5" y="69"/>
                  </a:cubicBezTo>
                  <a:cubicBezTo>
                    <a:pt x="6" y="69"/>
                    <a:pt x="7" y="70"/>
                    <a:pt x="8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8" y="70"/>
                    <a:pt x="19" y="69"/>
                    <a:pt x="19" y="68"/>
                  </a:cubicBezTo>
                  <a:cubicBezTo>
                    <a:pt x="19" y="66"/>
                    <a:pt x="18" y="65"/>
                    <a:pt x="17" y="65"/>
                  </a:cubicBezTo>
                  <a:close/>
                  <a:moveTo>
                    <a:pt x="37" y="25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6" y="14"/>
                    <a:pt x="35" y="14"/>
                  </a:cubicBezTo>
                  <a:cubicBezTo>
                    <a:pt x="34" y="14"/>
                    <a:pt x="33" y="15"/>
                    <a:pt x="33" y="1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7"/>
                    <a:pt x="34" y="28"/>
                    <a:pt x="35" y="28"/>
                  </a:cubicBezTo>
                  <a:cubicBezTo>
                    <a:pt x="36" y="28"/>
                    <a:pt x="37" y="27"/>
                    <a:pt x="37" y="25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09" name="Freeform 35"/>
            <p:cNvSpPr>
              <a:spLocks/>
            </p:cNvSpPr>
            <p:nvPr/>
          </p:nvSpPr>
          <p:spPr bwMode="gray">
            <a:xfrm>
              <a:off x="3540126" y="3757613"/>
              <a:ext cx="58738" cy="60325"/>
            </a:xfrm>
            <a:custGeom>
              <a:avLst/>
              <a:gdLst>
                <a:gd name="T0" fmla="*/ 9 w 16"/>
                <a:gd name="T1" fmla="*/ 16 h 16"/>
                <a:gd name="T2" fmla="*/ 6 w 16"/>
                <a:gd name="T3" fmla="*/ 16 h 16"/>
                <a:gd name="T4" fmla="*/ 1 w 16"/>
                <a:gd name="T5" fmla="*/ 10 h 16"/>
                <a:gd name="T6" fmla="*/ 1 w 16"/>
                <a:gd name="T7" fmla="*/ 7 h 16"/>
                <a:gd name="T8" fmla="*/ 6 w 16"/>
                <a:gd name="T9" fmla="*/ 1 h 16"/>
                <a:gd name="T10" fmla="*/ 9 w 16"/>
                <a:gd name="T11" fmla="*/ 1 h 16"/>
                <a:gd name="T12" fmla="*/ 15 w 16"/>
                <a:gd name="T13" fmla="*/ 7 h 16"/>
                <a:gd name="T14" fmla="*/ 15 w 16"/>
                <a:gd name="T15" fmla="*/ 10 h 16"/>
                <a:gd name="T16" fmla="*/ 9 w 16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9" y="16"/>
                  </a:moveTo>
                  <a:cubicBezTo>
                    <a:pt x="9" y="16"/>
                    <a:pt x="7" y="16"/>
                    <a:pt x="6" y="16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8"/>
                    <a:pt x="1" y="7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8"/>
                    <a:pt x="16" y="9"/>
                    <a:pt x="15" y="10"/>
                  </a:cubicBezTo>
                  <a:lnTo>
                    <a:pt x="9" y="16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0" name="Freeform 36"/>
            <p:cNvSpPr>
              <a:spLocks/>
            </p:cNvSpPr>
            <p:nvPr/>
          </p:nvSpPr>
          <p:spPr bwMode="gray">
            <a:xfrm>
              <a:off x="3535363" y="3757613"/>
              <a:ext cx="63500" cy="63500"/>
            </a:xfrm>
            <a:custGeom>
              <a:avLst/>
              <a:gdLst>
                <a:gd name="T0" fmla="*/ 10 w 17"/>
                <a:gd name="T1" fmla="*/ 16 h 17"/>
                <a:gd name="T2" fmla="*/ 10 w 17"/>
                <a:gd name="T3" fmla="*/ 15 h 17"/>
                <a:gd name="T4" fmla="*/ 9 w 17"/>
                <a:gd name="T5" fmla="*/ 16 h 17"/>
                <a:gd name="T6" fmla="*/ 8 w 17"/>
                <a:gd name="T7" fmla="*/ 15 h 17"/>
                <a:gd name="T8" fmla="*/ 2 w 17"/>
                <a:gd name="T9" fmla="*/ 9 h 17"/>
                <a:gd name="T10" fmla="*/ 2 w 17"/>
                <a:gd name="T11" fmla="*/ 8 h 17"/>
                <a:gd name="T12" fmla="*/ 2 w 17"/>
                <a:gd name="T13" fmla="*/ 7 h 17"/>
                <a:gd name="T14" fmla="*/ 8 w 17"/>
                <a:gd name="T15" fmla="*/ 2 h 17"/>
                <a:gd name="T16" fmla="*/ 9 w 17"/>
                <a:gd name="T17" fmla="*/ 1 h 17"/>
                <a:gd name="T18" fmla="*/ 10 w 17"/>
                <a:gd name="T19" fmla="*/ 2 h 17"/>
                <a:gd name="T20" fmla="*/ 16 w 17"/>
                <a:gd name="T21" fmla="*/ 7 h 17"/>
                <a:gd name="T22" fmla="*/ 16 w 17"/>
                <a:gd name="T23" fmla="*/ 8 h 17"/>
                <a:gd name="T24" fmla="*/ 16 w 17"/>
                <a:gd name="T25" fmla="*/ 9 h 17"/>
                <a:gd name="T26" fmla="*/ 10 w 17"/>
                <a:gd name="T27" fmla="*/ 15 h 17"/>
                <a:gd name="T28" fmla="*/ 10 w 17"/>
                <a:gd name="T29" fmla="*/ 16 h 17"/>
                <a:gd name="T30" fmla="*/ 11 w 17"/>
                <a:gd name="T31" fmla="*/ 16 h 17"/>
                <a:gd name="T32" fmla="*/ 17 w 17"/>
                <a:gd name="T33" fmla="*/ 10 h 17"/>
                <a:gd name="T34" fmla="*/ 17 w 17"/>
                <a:gd name="T35" fmla="*/ 8 h 17"/>
                <a:gd name="T36" fmla="*/ 17 w 17"/>
                <a:gd name="T37" fmla="*/ 6 h 17"/>
                <a:gd name="T38" fmla="*/ 11 w 17"/>
                <a:gd name="T39" fmla="*/ 1 h 17"/>
                <a:gd name="T40" fmla="*/ 9 w 17"/>
                <a:gd name="T41" fmla="*/ 0 h 17"/>
                <a:gd name="T42" fmla="*/ 7 w 17"/>
                <a:gd name="T43" fmla="*/ 1 h 17"/>
                <a:gd name="T44" fmla="*/ 1 w 17"/>
                <a:gd name="T45" fmla="*/ 6 h 17"/>
                <a:gd name="T46" fmla="*/ 0 w 17"/>
                <a:gd name="T47" fmla="*/ 8 h 17"/>
                <a:gd name="T48" fmla="*/ 1 w 17"/>
                <a:gd name="T49" fmla="*/ 10 h 17"/>
                <a:gd name="T50" fmla="*/ 7 w 17"/>
                <a:gd name="T51" fmla="*/ 16 h 17"/>
                <a:gd name="T52" fmla="*/ 9 w 17"/>
                <a:gd name="T53" fmla="*/ 17 h 17"/>
                <a:gd name="T54" fmla="*/ 11 w 17"/>
                <a:gd name="T55" fmla="*/ 16 h 17"/>
                <a:gd name="T56" fmla="*/ 10 w 17"/>
                <a:gd name="T5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17">
                  <a:moveTo>
                    <a:pt x="10" y="16"/>
                  </a:move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8" y="16"/>
                    <a:pt x="8" y="15"/>
                    <a:pt x="8" y="15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9" y="1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9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8" y="17"/>
                    <a:pt x="9" y="17"/>
                  </a:cubicBezTo>
                  <a:cubicBezTo>
                    <a:pt x="10" y="17"/>
                    <a:pt x="10" y="17"/>
                    <a:pt x="11" y="16"/>
                  </a:cubicBezTo>
                  <a:lnTo>
                    <a:pt x="10" y="16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1" name="Freeform 37"/>
            <p:cNvSpPr>
              <a:spLocks/>
            </p:cNvSpPr>
            <p:nvPr/>
          </p:nvSpPr>
          <p:spPr bwMode="gray">
            <a:xfrm>
              <a:off x="3551238" y="3867150"/>
              <a:ext cx="36513" cy="33338"/>
            </a:xfrm>
            <a:custGeom>
              <a:avLst/>
              <a:gdLst>
                <a:gd name="T0" fmla="*/ 23 w 23"/>
                <a:gd name="T1" fmla="*/ 0 h 21"/>
                <a:gd name="T2" fmla="*/ 11 w 23"/>
                <a:gd name="T3" fmla="*/ 21 h 21"/>
                <a:gd name="T4" fmla="*/ 0 w 23"/>
                <a:gd name="T5" fmla="*/ 0 h 21"/>
                <a:gd name="T6" fmla="*/ 23 w 23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1">
                  <a:moveTo>
                    <a:pt x="23" y="0"/>
                  </a:moveTo>
                  <a:lnTo>
                    <a:pt x="11" y="21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2" name="Freeform 38"/>
            <p:cNvSpPr>
              <a:spLocks/>
            </p:cNvSpPr>
            <p:nvPr/>
          </p:nvSpPr>
          <p:spPr bwMode="gray">
            <a:xfrm>
              <a:off x="3562351" y="3949700"/>
              <a:ext cx="14288" cy="44450"/>
            </a:xfrm>
            <a:custGeom>
              <a:avLst/>
              <a:gdLst>
                <a:gd name="T0" fmla="*/ 4 w 4"/>
                <a:gd name="T1" fmla="*/ 10 h 12"/>
                <a:gd name="T2" fmla="*/ 4 w 4"/>
                <a:gd name="T3" fmla="*/ 2 h 12"/>
                <a:gd name="T4" fmla="*/ 2 w 4"/>
                <a:gd name="T5" fmla="*/ 0 h 12"/>
                <a:gd name="T6" fmla="*/ 0 w 4"/>
                <a:gd name="T7" fmla="*/ 2 h 12"/>
                <a:gd name="T8" fmla="*/ 0 w 4"/>
                <a:gd name="T9" fmla="*/ 10 h 12"/>
                <a:gd name="T10" fmla="*/ 2 w 4"/>
                <a:gd name="T11" fmla="*/ 12 h 12"/>
                <a:gd name="T12" fmla="*/ 4 w 4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2">
                  <a:moveTo>
                    <a:pt x="4" y="1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4" y="11"/>
                    <a:pt x="4" y="10"/>
                  </a:cubicBezTo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3" name="Freeform 39"/>
            <p:cNvSpPr>
              <a:spLocks/>
            </p:cNvSpPr>
            <p:nvPr/>
          </p:nvSpPr>
          <p:spPr bwMode="gray">
            <a:xfrm>
              <a:off x="3551238" y="3979863"/>
              <a:ext cx="36513" cy="30163"/>
            </a:xfrm>
            <a:custGeom>
              <a:avLst/>
              <a:gdLst>
                <a:gd name="T0" fmla="*/ 23 w 23"/>
                <a:gd name="T1" fmla="*/ 0 h 19"/>
                <a:gd name="T2" fmla="*/ 11 w 23"/>
                <a:gd name="T3" fmla="*/ 19 h 19"/>
                <a:gd name="T4" fmla="*/ 0 w 23"/>
                <a:gd name="T5" fmla="*/ 0 h 19"/>
                <a:gd name="T6" fmla="*/ 23 w 23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9">
                  <a:moveTo>
                    <a:pt x="23" y="0"/>
                  </a:moveTo>
                  <a:lnTo>
                    <a:pt x="11" y="19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4" name="Freeform 40"/>
            <p:cNvSpPr>
              <a:spLocks/>
            </p:cNvSpPr>
            <p:nvPr/>
          </p:nvSpPr>
          <p:spPr bwMode="gray">
            <a:xfrm>
              <a:off x="3494088" y="3768725"/>
              <a:ext cx="33338" cy="38100"/>
            </a:xfrm>
            <a:custGeom>
              <a:avLst/>
              <a:gdLst>
                <a:gd name="T0" fmla="*/ 0 w 21"/>
                <a:gd name="T1" fmla="*/ 0 h 24"/>
                <a:gd name="T2" fmla="*/ 21 w 21"/>
                <a:gd name="T3" fmla="*/ 12 h 24"/>
                <a:gd name="T4" fmla="*/ 0 w 21"/>
                <a:gd name="T5" fmla="*/ 24 h 24"/>
                <a:gd name="T6" fmla="*/ 0 w 21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4">
                  <a:moveTo>
                    <a:pt x="0" y="0"/>
                  </a:moveTo>
                  <a:lnTo>
                    <a:pt x="21" y="12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5" name="Freeform 41"/>
            <p:cNvSpPr>
              <a:spLocks/>
            </p:cNvSpPr>
            <p:nvPr/>
          </p:nvSpPr>
          <p:spPr bwMode="gray">
            <a:xfrm>
              <a:off x="3521076" y="3900488"/>
              <a:ext cx="96838" cy="41275"/>
            </a:xfrm>
            <a:custGeom>
              <a:avLst/>
              <a:gdLst>
                <a:gd name="T0" fmla="*/ 2 w 26"/>
                <a:gd name="T1" fmla="*/ 11 h 11"/>
                <a:gd name="T2" fmla="*/ 0 w 26"/>
                <a:gd name="T3" fmla="*/ 8 h 11"/>
                <a:gd name="T4" fmla="*/ 0 w 26"/>
                <a:gd name="T5" fmla="*/ 3 h 11"/>
                <a:gd name="T6" fmla="*/ 2 w 26"/>
                <a:gd name="T7" fmla="*/ 0 h 11"/>
                <a:gd name="T8" fmla="*/ 24 w 26"/>
                <a:gd name="T9" fmla="*/ 0 h 11"/>
                <a:gd name="T10" fmla="*/ 26 w 26"/>
                <a:gd name="T11" fmla="*/ 3 h 11"/>
                <a:gd name="T12" fmla="*/ 26 w 26"/>
                <a:gd name="T13" fmla="*/ 8 h 11"/>
                <a:gd name="T14" fmla="*/ 24 w 26"/>
                <a:gd name="T15" fmla="*/ 11 h 11"/>
                <a:gd name="T16" fmla="*/ 2 w 2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1">
                  <a:moveTo>
                    <a:pt x="2" y="11"/>
                  </a:move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0"/>
                    <a:pt x="25" y="11"/>
                    <a:pt x="24" y="11"/>
                  </a:cubicBezTo>
                  <a:lnTo>
                    <a:pt x="2" y="1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6" name="Freeform 42"/>
            <p:cNvSpPr>
              <a:spLocks/>
            </p:cNvSpPr>
            <p:nvPr/>
          </p:nvSpPr>
          <p:spPr bwMode="gray">
            <a:xfrm>
              <a:off x="3614738" y="3779838"/>
              <a:ext cx="82550" cy="106363"/>
            </a:xfrm>
            <a:custGeom>
              <a:avLst/>
              <a:gdLst>
                <a:gd name="T0" fmla="*/ 2 w 22"/>
                <a:gd name="T1" fmla="*/ 5 h 28"/>
                <a:gd name="T2" fmla="*/ 14 w 22"/>
                <a:gd name="T3" fmla="*/ 5 h 28"/>
                <a:gd name="T4" fmla="*/ 17 w 22"/>
                <a:gd name="T5" fmla="*/ 8 h 28"/>
                <a:gd name="T6" fmla="*/ 17 w 22"/>
                <a:gd name="T7" fmla="*/ 25 h 28"/>
                <a:gd name="T8" fmla="*/ 20 w 22"/>
                <a:gd name="T9" fmla="*/ 28 h 28"/>
                <a:gd name="T10" fmla="*/ 22 w 22"/>
                <a:gd name="T11" fmla="*/ 25 h 28"/>
                <a:gd name="T12" fmla="*/ 22 w 22"/>
                <a:gd name="T13" fmla="*/ 8 h 28"/>
                <a:gd name="T14" fmla="*/ 14 w 22"/>
                <a:gd name="T15" fmla="*/ 0 h 28"/>
                <a:gd name="T16" fmla="*/ 2 w 22"/>
                <a:gd name="T17" fmla="*/ 0 h 28"/>
                <a:gd name="T18" fmla="*/ 0 w 22"/>
                <a:gd name="T19" fmla="*/ 2 h 28"/>
                <a:gd name="T20" fmla="*/ 2 w 22"/>
                <a:gd name="T2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28">
                  <a:moveTo>
                    <a:pt x="2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5"/>
                    <a:pt x="17" y="6"/>
                    <a:pt x="17" y="8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7"/>
                    <a:pt x="18" y="28"/>
                    <a:pt x="20" y="28"/>
                  </a:cubicBezTo>
                  <a:cubicBezTo>
                    <a:pt x="21" y="28"/>
                    <a:pt x="22" y="27"/>
                    <a:pt x="22" y="2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4"/>
                    <a:pt x="18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7" name="Freeform 43"/>
            <p:cNvSpPr>
              <a:spLocks/>
            </p:cNvSpPr>
            <p:nvPr/>
          </p:nvSpPr>
          <p:spPr bwMode="gray">
            <a:xfrm>
              <a:off x="3667126" y="3867150"/>
              <a:ext cx="41275" cy="33338"/>
            </a:xfrm>
            <a:custGeom>
              <a:avLst/>
              <a:gdLst>
                <a:gd name="T0" fmla="*/ 26 w 26"/>
                <a:gd name="T1" fmla="*/ 0 h 21"/>
                <a:gd name="T2" fmla="*/ 14 w 26"/>
                <a:gd name="T3" fmla="*/ 21 h 21"/>
                <a:gd name="T4" fmla="*/ 0 w 26"/>
                <a:gd name="T5" fmla="*/ 0 h 21"/>
                <a:gd name="T6" fmla="*/ 26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26" y="0"/>
                  </a:moveTo>
                  <a:lnTo>
                    <a:pt x="14" y="21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8" name="Freeform 44"/>
            <p:cNvSpPr>
              <a:spLocks/>
            </p:cNvSpPr>
            <p:nvPr/>
          </p:nvSpPr>
          <p:spPr bwMode="gray">
            <a:xfrm>
              <a:off x="3636963" y="3900488"/>
              <a:ext cx="96838" cy="41275"/>
            </a:xfrm>
            <a:custGeom>
              <a:avLst/>
              <a:gdLst>
                <a:gd name="T0" fmla="*/ 3 w 26"/>
                <a:gd name="T1" fmla="*/ 11 h 11"/>
                <a:gd name="T2" fmla="*/ 0 w 26"/>
                <a:gd name="T3" fmla="*/ 8 h 11"/>
                <a:gd name="T4" fmla="*/ 0 w 26"/>
                <a:gd name="T5" fmla="*/ 3 h 11"/>
                <a:gd name="T6" fmla="*/ 3 w 26"/>
                <a:gd name="T7" fmla="*/ 0 h 11"/>
                <a:gd name="T8" fmla="*/ 24 w 26"/>
                <a:gd name="T9" fmla="*/ 0 h 11"/>
                <a:gd name="T10" fmla="*/ 26 w 26"/>
                <a:gd name="T11" fmla="*/ 3 h 11"/>
                <a:gd name="T12" fmla="*/ 26 w 26"/>
                <a:gd name="T13" fmla="*/ 8 h 11"/>
                <a:gd name="T14" fmla="*/ 24 w 26"/>
                <a:gd name="T15" fmla="*/ 11 h 11"/>
                <a:gd name="T16" fmla="*/ 3 w 26"/>
                <a:gd name="T1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1">
                  <a:moveTo>
                    <a:pt x="3" y="11"/>
                  </a:moveTo>
                  <a:cubicBezTo>
                    <a:pt x="1" y="11"/>
                    <a:pt x="0" y="10"/>
                    <a:pt x="0" y="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10"/>
                    <a:pt x="25" y="11"/>
                    <a:pt x="24" y="11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19" name="Freeform 45"/>
            <p:cNvSpPr>
              <a:spLocks/>
            </p:cNvSpPr>
            <p:nvPr/>
          </p:nvSpPr>
          <p:spPr bwMode="gray">
            <a:xfrm>
              <a:off x="3521076" y="4016375"/>
              <a:ext cx="96838" cy="38100"/>
            </a:xfrm>
            <a:custGeom>
              <a:avLst/>
              <a:gdLst>
                <a:gd name="T0" fmla="*/ 2 w 26"/>
                <a:gd name="T1" fmla="*/ 10 h 10"/>
                <a:gd name="T2" fmla="*/ 0 w 26"/>
                <a:gd name="T3" fmla="*/ 8 h 10"/>
                <a:gd name="T4" fmla="*/ 0 w 26"/>
                <a:gd name="T5" fmla="*/ 2 h 10"/>
                <a:gd name="T6" fmla="*/ 2 w 26"/>
                <a:gd name="T7" fmla="*/ 0 h 10"/>
                <a:gd name="T8" fmla="*/ 24 w 26"/>
                <a:gd name="T9" fmla="*/ 0 h 10"/>
                <a:gd name="T10" fmla="*/ 26 w 26"/>
                <a:gd name="T11" fmla="*/ 2 h 10"/>
                <a:gd name="T12" fmla="*/ 26 w 26"/>
                <a:gd name="T13" fmla="*/ 8 h 10"/>
                <a:gd name="T14" fmla="*/ 24 w 26"/>
                <a:gd name="T15" fmla="*/ 10 h 10"/>
                <a:gd name="T16" fmla="*/ 2 w 26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0">
                  <a:moveTo>
                    <a:pt x="2" y="10"/>
                  </a:move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9"/>
                    <a:pt x="25" y="10"/>
                    <a:pt x="24" y="10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0" name="Freeform 46"/>
            <p:cNvSpPr>
              <a:spLocks noEditPoints="1"/>
            </p:cNvSpPr>
            <p:nvPr/>
          </p:nvSpPr>
          <p:spPr bwMode="gray">
            <a:xfrm>
              <a:off x="1274763" y="5445125"/>
              <a:ext cx="400050" cy="431800"/>
            </a:xfrm>
            <a:custGeom>
              <a:avLst/>
              <a:gdLst>
                <a:gd name="T0" fmla="*/ 45 w 107"/>
                <a:gd name="T1" fmla="*/ 100 h 115"/>
                <a:gd name="T2" fmla="*/ 27 w 107"/>
                <a:gd name="T3" fmla="*/ 92 h 115"/>
                <a:gd name="T4" fmla="*/ 17 w 107"/>
                <a:gd name="T5" fmla="*/ 82 h 115"/>
                <a:gd name="T6" fmla="*/ 15 w 107"/>
                <a:gd name="T7" fmla="*/ 105 h 115"/>
                <a:gd name="T8" fmla="*/ 45 w 107"/>
                <a:gd name="T9" fmla="*/ 100 h 115"/>
                <a:gd name="T10" fmla="*/ 65 w 107"/>
                <a:gd name="T11" fmla="*/ 16 h 115"/>
                <a:gd name="T12" fmla="*/ 103 w 107"/>
                <a:gd name="T13" fmla="*/ 8 h 115"/>
                <a:gd name="T14" fmla="*/ 103 w 107"/>
                <a:gd name="T15" fmla="*/ 28 h 115"/>
                <a:gd name="T16" fmla="*/ 102 w 107"/>
                <a:gd name="T17" fmla="*/ 28 h 115"/>
                <a:gd name="T18" fmla="*/ 101 w 107"/>
                <a:gd name="T19" fmla="*/ 10 h 115"/>
                <a:gd name="T20" fmla="*/ 70 w 107"/>
                <a:gd name="T21" fmla="*/ 17 h 115"/>
                <a:gd name="T22" fmla="*/ 103 w 107"/>
                <a:gd name="T23" fmla="*/ 59 h 115"/>
                <a:gd name="T24" fmla="*/ 103 w 107"/>
                <a:gd name="T25" fmla="*/ 64 h 115"/>
                <a:gd name="T26" fmla="*/ 43 w 107"/>
                <a:gd name="T27" fmla="*/ 64 h 115"/>
                <a:gd name="T28" fmla="*/ 58 w 107"/>
                <a:gd name="T29" fmla="*/ 80 h 115"/>
                <a:gd name="T30" fmla="*/ 71 w 107"/>
                <a:gd name="T31" fmla="*/ 70 h 115"/>
                <a:gd name="T32" fmla="*/ 102 w 107"/>
                <a:gd name="T33" fmla="*/ 70 h 115"/>
                <a:gd name="T34" fmla="*/ 57 w 107"/>
                <a:gd name="T35" fmla="*/ 101 h 115"/>
                <a:gd name="T36" fmla="*/ 48 w 107"/>
                <a:gd name="T37" fmla="*/ 101 h 115"/>
                <a:gd name="T38" fmla="*/ 11 w 107"/>
                <a:gd name="T39" fmla="*/ 110 h 115"/>
                <a:gd name="T40" fmla="*/ 12 w 107"/>
                <a:gd name="T41" fmla="*/ 69 h 115"/>
                <a:gd name="T42" fmla="*/ 48 w 107"/>
                <a:gd name="T43" fmla="*/ 26 h 115"/>
                <a:gd name="T44" fmla="*/ 48 w 107"/>
                <a:gd name="T45" fmla="*/ 25 h 115"/>
                <a:gd name="T46" fmla="*/ 10 w 107"/>
                <a:gd name="T47" fmla="*/ 59 h 115"/>
                <a:gd name="T48" fmla="*/ 24 w 107"/>
                <a:gd name="T49" fmla="*/ 26 h 115"/>
                <a:gd name="T50" fmla="*/ 56 w 107"/>
                <a:gd name="T51" fmla="*/ 15 h 115"/>
                <a:gd name="T52" fmla="*/ 65 w 107"/>
                <a:gd name="T53" fmla="*/ 16 h 115"/>
                <a:gd name="T54" fmla="*/ 71 w 107"/>
                <a:gd name="T55" fmla="*/ 50 h 115"/>
                <a:gd name="T56" fmla="*/ 57 w 107"/>
                <a:gd name="T57" fmla="*/ 37 h 115"/>
                <a:gd name="T58" fmla="*/ 43 w 107"/>
                <a:gd name="T59" fmla="*/ 50 h 115"/>
                <a:gd name="T60" fmla="*/ 71 w 107"/>
                <a:gd name="T61" fmla="*/ 5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15">
                  <a:moveTo>
                    <a:pt x="45" y="100"/>
                  </a:moveTo>
                  <a:cubicBezTo>
                    <a:pt x="38" y="99"/>
                    <a:pt x="32" y="96"/>
                    <a:pt x="27" y="92"/>
                  </a:cubicBezTo>
                  <a:cubicBezTo>
                    <a:pt x="23" y="89"/>
                    <a:pt x="19" y="86"/>
                    <a:pt x="17" y="82"/>
                  </a:cubicBezTo>
                  <a:cubicBezTo>
                    <a:pt x="12" y="92"/>
                    <a:pt x="10" y="102"/>
                    <a:pt x="15" y="105"/>
                  </a:cubicBezTo>
                  <a:cubicBezTo>
                    <a:pt x="22" y="110"/>
                    <a:pt x="35" y="106"/>
                    <a:pt x="45" y="100"/>
                  </a:cubicBezTo>
                  <a:moveTo>
                    <a:pt x="65" y="16"/>
                  </a:moveTo>
                  <a:cubicBezTo>
                    <a:pt x="76" y="9"/>
                    <a:pt x="95" y="0"/>
                    <a:pt x="103" y="8"/>
                  </a:cubicBezTo>
                  <a:cubicBezTo>
                    <a:pt x="107" y="12"/>
                    <a:pt x="106" y="21"/>
                    <a:pt x="103" y="28"/>
                  </a:cubicBezTo>
                  <a:cubicBezTo>
                    <a:pt x="103" y="29"/>
                    <a:pt x="102" y="29"/>
                    <a:pt x="102" y="28"/>
                  </a:cubicBezTo>
                  <a:cubicBezTo>
                    <a:pt x="104" y="24"/>
                    <a:pt x="107" y="14"/>
                    <a:pt x="101" y="10"/>
                  </a:cubicBezTo>
                  <a:cubicBezTo>
                    <a:pt x="94" y="4"/>
                    <a:pt x="78" y="11"/>
                    <a:pt x="70" y="17"/>
                  </a:cubicBezTo>
                  <a:cubicBezTo>
                    <a:pt x="90" y="22"/>
                    <a:pt x="103" y="38"/>
                    <a:pt x="103" y="59"/>
                  </a:cubicBezTo>
                  <a:cubicBezTo>
                    <a:pt x="103" y="60"/>
                    <a:pt x="103" y="62"/>
                    <a:pt x="10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75"/>
                    <a:pt x="49" y="80"/>
                    <a:pt x="58" y="80"/>
                  </a:cubicBezTo>
                  <a:cubicBezTo>
                    <a:pt x="65" y="80"/>
                    <a:pt x="69" y="77"/>
                    <a:pt x="71" y="70"/>
                  </a:cubicBezTo>
                  <a:cubicBezTo>
                    <a:pt x="102" y="70"/>
                    <a:pt x="102" y="70"/>
                    <a:pt x="102" y="70"/>
                  </a:cubicBezTo>
                  <a:cubicBezTo>
                    <a:pt x="96" y="89"/>
                    <a:pt x="80" y="101"/>
                    <a:pt x="57" y="101"/>
                  </a:cubicBezTo>
                  <a:cubicBezTo>
                    <a:pt x="54" y="101"/>
                    <a:pt x="51" y="101"/>
                    <a:pt x="48" y="101"/>
                  </a:cubicBezTo>
                  <a:cubicBezTo>
                    <a:pt x="35" y="109"/>
                    <a:pt x="20" y="115"/>
                    <a:pt x="11" y="110"/>
                  </a:cubicBezTo>
                  <a:cubicBezTo>
                    <a:pt x="0" y="103"/>
                    <a:pt x="5" y="83"/>
                    <a:pt x="12" y="69"/>
                  </a:cubicBezTo>
                  <a:cubicBezTo>
                    <a:pt x="23" y="47"/>
                    <a:pt x="39" y="31"/>
                    <a:pt x="48" y="26"/>
                  </a:cubicBezTo>
                  <a:cubicBezTo>
                    <a:pt x="49" y="26"/>
                    <a:pt x="49" y="25"/>
                    <a:pt x="48" y="25"/>
                  </a:cubicBezTo>
                  <a:cubicBezTo>
                    <a:pt x="42" y="28"/>
                    <a:pt x="23" y="38"/>
                    <a:pt x="10" y="59"/>
                  </a:cubicBezTo>
                  <a:cubicBezTo>
                    <a:pt x="10" y="45"/>
                    <a:pt x="15" y="34"/>
                    <a:pt x="24" y="26"/>
                  </a:cubicBezTo>
                  <a:cubicBezTo>
                    <a:pt x="32" y="19"/>
                    <a:pt x="43" y="15"/>
                    <a:pt x="56" y="15"/>
                  </a:cubicBezTo>
                  <a:cubicBezTo>
                    <a:pt x="59" y="15"/>
                    <a:pt x="62" y="15"/>
                    <a:pt x="65" y="16"/>
                  </a:cubicBezTo>
                  <a:moveTo>
                    <a:pt x="71" y="50"/>
                  </a:moveTo>
                  <a:cubicBezTo>
                    <a:pt x="71" y="41"/>
                    <a:pt x="65" y="37"/>
                    <a:pt x="57" y="37"/>
                  </a:cubicBezTo>
                  <a:cubicBezTo>
                    <a:pt x="50" y="37"/>
                    <a:pt x="43" y="41"/>
                    <a:pt x="43" y="50"/>
                  </a:cubicBezTo>
                  <a:lnTo>
                    <a:pt x="71" y="50"/>
                  </a:lnTo>
                  <a:close/>
                </a:path>
              </a:pathLst>
            </a:custGeom>
            <a:solidFill>
              <a:srgbClr val="009E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21" name="Freeform 47"/>
            <p:cNvSpPr>
              <a:spLocks noEditPoints="1"/>
            </p:cNvSpPr>
            <p:nvPr/>
          </p:nvSpPr>
          <p:spPr bwMode="gray">
            <a:xfrm>
              <a:off x="2544763" y="3292475"/>
              <a:ext cx="288925" cy="338138"/>
            </a:xfrm>
            <a:custGeom>
              <a:avLst/>
              <a:gdLst>
                <a:gd name="T0" fmla="*/ 56 w 77"/>
                <a:gd name="T1" fmla="*/ 19 h 90"/>
                <a:gd name="T2" fmla="*/ 50 w 77"/>
                <a:gd name="T3" fmla="*/ 20 h 90"/>
                <a:gd name="T4" fmla="*/ 44 w 77"/>
                <a:gd name="T5" fmla="*/ 23 h 90"/>
                <a:gd name="T6" fmla="*/ 40 w 77"/>
                <a:gd name="T7" fmla="*/ 24 h 90"/>
                <a:gd name="T8" fmla="*/ 36 w 77"/>
                <a:gd name="T9" fmla="*/ 23 h 90"/>
                <a:gd name="T10" fmla="*/ 29 w 77"/>
                <a:gd name="T11" fmla="*/ 20 h 90"/>
                <a:gd name="T12" fmla="*/ 23 w 77"/>
                <a:gd name="T13" fmla="*/ 19 h 90"/>
                <a:gd name="T14" fmla="*/ 19 w 77"/>
                <a:gd name="T15" fmla="*/ 20 h 90"/>
                <a:gd name="T16" fmla="*/ 15 w 77"/>
                <a:gd name="T17" fmla="*/ 21 h 90"/>
                <a:gd name="T18" fmla="*/ 11 w 77"/>
                <a:gd name="T19" fmla="*/ 23 h 90"/>
                <a:gd name="T20" fmla="*/ 0 w 77"/>
                <a:gd name="T21" fmla="*/ 47 h 90"/>
                <a:gd name="T22" fmla="*/ 4 w 77"/>
                <a:gd name="T23" fmla="*/ 65 h 90"/>
                <a:gd name="T24" fmla="*/ 11 w 77"/>
                <a:gd name="T25" fmla="*/ 79 h 90"/>
                <a:gd name="T26" fmla="*/ 18 w 77"/>
                <a:gd name="T27" fmla="*/ 87 h 90"/>
                <a:gd name="T28" fmla="*/ 26 w 77"/>
                <a:gd name="T29" fmla="*/ 89 h 90"/>
                <a:gd name="T30" fmla="*/ 29 w 77"/>
                <a:gd name="T31" fmla="*/ 89 h 90"/>
                <a:gd name="T32" fmla="*/ 33 w 77"/>
                <a:gd name="T33" fmla="*/ 88 h 90"/>
                <a:gd name="T34" fmla="*/ 37 w 77"/>
                <a:gd name="T35" fmla="*/ 86 h 90"/>
                <a:gd name="T36" fmla="*/ 40 w 77"/>
                <a:gd name="T37" fmla="*/ 86 h 90"/>
                <a:gd name="T38" fmla="*/ 44 w 77"/>
                <a:gd name="T39" fmla="*/ 87 h 90"/>
                <a:gd name="T40" fmla="*/ 49 w 77"/>
                <a:gd name="T41" fmla="*/ 88 h 90"/>
                <a:gd name="T42" fmla="*/ 55 w 77"/>
                <a:gd name="T43" fmla="*/ 90 h 90"/>
                <a:gd name="T44" fmla="*/ 65 w 77"/>
                <a:gd name="T45" fmla="*/ 85 h 90"/>
                <a:gd name="T46" fmla="*/ 71 w 77"/>
                <a:gd name="T47" fmla="*/ 77 h 90"/>
                <a:gd name="T48" fmla="*/ 75 w 77"/>
                <a:gd name="T49" fmla="*/ 70 h 90"/>
                <a:gd name="T50" fmla="*/ 77 w 77"/>
                <a:gd name="T51" fmla="*/ 65 h 90"/>
                <a:gd name="T52" fmla="*/ 77 w 77"/>
                <a:gd name="T53" fmla="*/ 65 h 90"/>
                <a:gd name="T54" fmla="*/ 68 w 77"/>
                <a:gd name="T55" fmla="*/ 59 h 90"/>
                <a:gd name="T56" fmla="*/ 64 w 77"/>
                <a:gd name="T57" fmla="*/ 46 h 90"/>
                <a:gd name="T58" fmla="*/ 67 w 77"/>
                <a:gd name="T59" fmla="*/ 36 h 90"/>
                <a:gd name="T60" fmla="*/ 75 w 77"/>
                <a:gd name="T61" fmla="*/ 29 h 90"/>
                <a:gd name="T62" fmla="*/ 72 w 77"/>
                <a:gd name="T63" fmla="*/ 25 h 90"/>
                <a:gd name="T64" fmla="*/ 65 w 77"/>
                <a:gd name="T65" fmla="*/ 21 h 90"/>
                <a:gd name="T66" fmla="*/ 56 w 77"/>
                <a:gd name="T67" fmla="*/ 19 h 90"/>
                <a:gd name="T68" fmla="*/ 56 w 77"/>
                <a:gd name="T69" fmla="*/ 0 h 90"/>
                <a:gd name="T70" fmla="*/ 56 w 77"/>
                <a:gd name="T71" fmla="*/ 0 h 90"/>
                <a:gd name="T72" fmla="*/ 44 w 77"/>
                <a:gd name="T73" fmla="*/ 5 h 90"/>
                <a:gd name="T74" fmla="*/ 39 w 77"/>
                <a:gd name="T75" fmla="*/ 13 h 90"/>
                <a:gd name="T76" fmla="*/ 38 w 77"/>
                <a:gd name="T77" fmla="*/ 21 h 90"/>
                <a:gd name="T78" fmla="*/ 44 w 77"/>
                <a:gd name="T79" fmla="*/ 20 h 90"/>
                <a:gd name="T80" fmla="*/ 52 w 77"/>
                <a:gd name="T81" fmla="*/ 14 h 90"/>
                <a:gd name="T82" fmla="*/ 56 w 77"/>
                <a:gd name="T83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7" h="90">
                  <a:moveTo>
                    <a:pt x="56" y="19"/>
                  </a:moveTo>
                  <a:cubicBezTo>
                    <a:pt x="54" y="19"/>
                    <a:pt x="52" y="20"/>
                    <a:pt x="50" y="20"/>
                  </a:cubicBezTo>
                  <a:cubicBezTo>
                    <a:pt x="47" y="22"/>
                    <a:pt x="45" y="23"/>
                    <a:pt x="44" y="23"/>
                  </a:cubicBezTo>
                  <a:cubicBezTo>
                    <a:pt x="43" y="24"/>
                    <a:pt x="41" y="24"/>
                    <a:pt x="40" y="24"/>
                  </a:cubicBezTo>
                  <a:cubicBezTo>
                    <a:pt x="39" y="24"/>
                    <a:pt x="37" y="24"/>
                    <a:pt x="36" y="23"/>
                  </a:cubicBezTo>
                  <a:cubicBezTo>
                    <a:pt x="34" y="22"/>
                    <a:pt x="31" y="21"/>
                    <a:pt x="29" y="20"/>
                  </a:cubicBezTo>
                  <a:cubicBezTo>
                    <a:pt x="27" y="19"/>
                    <a:pt x="26" y="19"/>
                    <a:pt x="23" y="19"/>
                  </a:cubicBezTo>
                  <a:cubicBezTo>
                    <a:pt x="22" y="19"/>
                    <a:pt x="20" y="19"/>
                    <a:pt x="19" y="20"/>
                  </a:cubicBezTo>
                  <a:cubicBezTo>
                    <a:pt x="17" y="20"/>
                    <a:pt x="16" y="20"/>
                    <a:pt x="15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4" y="29"/>
                    <a:pt x="0" y="37"/>
                    <a:pt x="0" y="47"/>
                  </a:cubicBezTo>
                  <a:cubicBezTo>
                    <a:pt x="0" y="53"/>
                    <a:pt x="1" y="59"/>
                    <a:pt x="4" y="65"/>
                  </a:cubicBezTo>
                  <a:cubicBezTo>
                    <a:pt x="6" y="71"/>
                    <a:pt x="8" y="75"/>
                    <a:pt x="11" y="79"/>
                  </a:cubicBezTo>
                  <a:cubicBezTo>
                    <a:pt x="13" y="83"/>
                    <a:pt x="16" y="85"/>
                    <a:pt x="18" y="87"/>
                  </a:cubicBezTo>
                  <a:cubicBezTo>
                    <a:pt x="21" y="89"/>
                    <a:pt x="23" y="89"/>
                    <a:pt x="26" y="89"/>
                  </a:cubicBezTo>
                  <a:cubicBezTo>
                    <a:pt x="27" y="89"/>
                    <a:pt x="28" y="89"/>
                    <a:pt x="29" y="89"/>
                  </a:cubicBezTo>
                  <a:cubicBezTo>
                    <a:pt x="30" y="89"/>
                    <a:pt x="31" y="88"/>
                    <a:pt x="33" y="88"/>
                  </a:cubicBezTo>
                  <a:cubicBezTo>
                    <a:pt x="34" y="87"/>
                    <a:pt x="36" y="87"/>
                    <a:pt x="37" y="86"/>
                  </a:cubicBezTo>
                  <a:cubicBezTo>
                    <a:pt x="38" y="86"/>
                    <a:pt x="39" y="86"/>
                    <a:pt x="40" y="86"/>
                  </a:cubicBezTo>
                  <a:cubicBezTo>
                    <a:pt x="42" y="86"/>
                    <a:pt x="43" y="86"/>
                    <a:pt x="44" y="87"/>
                  </a:cubicBezTo>
                  <a:cubicBezTo>
                    <a:pt x="46" y="87"/>
                    <a:pt x="48" y="88"/>
                    <a:pt x="49" y="88"/>
                  </a:cubicBezTo>
                  <a:cubicBezTo>
                    <a:pt x="51" y="89"/>
                    <a:pt x="53" y="90"/>
                    <a:pt x="55" y="90"/>
                  </a:cubicBezTo>
                  <a:cubicBezTo>
                    <a:pt x="59" y="90"/>
                    <a:pt x="62" y="88"/>
                    <a:pt x="65" y="85"/>
                  </a:cubicBezTo>
                  <a:cubicBezTo>
                    <a:pt x="67" y="82"/>
                    <a:pt x="69" y="80"/>
                    <a:pt x="71" y="77"/>
                  </a:cubicBezTo>
                  <a:cubicBezTo>
                    <a:pt x="73" y="75"/>
                    <a:pt x="74" y="72"/>
                    <a:pt x="75" y="70"/>
                  </a:cubicBezTo>
                  <a:cubicBezTo>
                    <a:pt x="76" y="68"/>
                    <a:pt x="77" y="66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4" y="64"/>
                    <a:pt x="71" y="62"/>
                    <a:pt x="68" y="59"/>
                  </a:cubicBezTo>
                  <a:cubicBezTo>
                    <a:pt x="66" y="56"/>
                    <a:pt x="64" y="52"/>
                    <a:pt x="64" y="46"/>
                  </a:cubicBezTo>
                  <a:cubicBezTo>
                    <a:pt x="64" y="43"/>
                    <a:pt x="65" y="39"/>
                    <a:pt x="67" y="36"/>
                  </a:cubicBezTo>
                  <a:cubicBezTo>
                    <a:pt x="69" y="33"/>
                    <a:pt x="71" y="31"/>
                    <a:pt x="75" y="29"/>
                  </a:cubicBezTo>
                  <a:cubicBezTo>
                    <a:pt x="74" y="28"/>
                    <a:pt x="73" y="27"/>
                    <a:pt x="72" y="25"/>
                  </a:cubicBezTo>
                  <a:cubicBezTo>
                    <a:pt x="70" y="23"/>
                    <a:pt x="68" y="22"/>
                    <a:pt x="65" y="21"/>
                  </a:cubicBezTo>
                  <a:cubicBezTo>
                    <a:pt x="63" y="20"/>
                    <a:pt x="60" y="19"/>
                    <a:pt x="56" y="19"/>
                  </a:cubicBezTo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1" y="1"/>
                    <a:pt x="47" y="3"/>
                    <a:pt x="44" y="5"/>
                  </a:cubicBezTo>
                  <a:cubicBezTo>
                    <a:pt x="42" y="8"/>
                    <a:pt x="40" y="10"/>
                    <a:pt x="39" y="13"/>
                  </a:cubicBezTo>
                  <a:cubicBezTo>
                    <a:pt x="38" y="16"/>
                    <a:pt x="38" y="18"/>
                    <a:pt x="38" y="21"/>
                  </a:cubicBezTo>
                  <a:cubicBezTo>
                    <a:pt x="39" y="21"/>
                    <a:pt x="41" y="21"/>
                    <a:pt x="44" y="20"/>
                  </a:cubicBezTo>
                  <a:cubicBezTo>
                    <a:pt x="47" y="19"/>
                    <a:pt x="49" y="17"/>
                    <a:pt x="52" y="14"/>
                  </a:cubicBezTo>
                  <a:cubicBezTo>
                    <a:pt x="54" y="11"/>
                    <a:pt x="56" y="6"/>
                    <a:pt x="5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22" name="Rectangle 56"/>
            <p:cNvSpPr>
              <a:spLocks noChangeArrowheads="1"/>
            </p:cNvSpPr>
            <p:nvPr/>
          </p:nvSpPr>
          <p:spPr bwMode="gray">
            <a:xfrm>
              <a:off x="5126038" y="3844925"/>
              <a:ext cx="195263" cy="14288"/>
            </a:xfrm>
            <a:prstGeom prst="rect">
              <a:avLst/>
            </a:pr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23" name="Freeform 57"/>
            <p:cNvSpPr>
              <a:spLocks/>
            </p:cNvSpPr>
            <p:nvPr/>
          </p:nvSpPr>
          <p:spPr bwMode="gray">
            <a:xfrm>
              <a:off x="5126038" y="3844925"/>
              <a:ext cx="195263" cy="14288"/>
            </a:xfrm>
            <a:custGeom>
              <a:avLst/>
              <a:gdLst>
                <a:gd name="T0" fmla="*/ 0 w 123"/>
                <a:gd name="T1" fmla="*/ 9 h 9"/>
                <a:gd name="T2" fmla="*/ 123 w 123"/>
                <a:gd name="T3" fmla="*/ 9 h 9"/>
                <a:gd name="T4" fmla="*/ 123 w 123"/>
                <a:gd name="T5" fmla="*/ 0 h 9"/>
                <a:gd name="T6" fmla="*/ 0 w 123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9">
                  <a:moveTo>
                    <a:pt x="0" y="9"/>
                  </a:moveTo>
                  <a:lnTo>
                    <a:pt x="123" y="9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24" name="Freeform 58"/>
            <p:cNvSpPr>
              <a:spLocks/>
            </p:cNvSpPr>
            <p:nvPr/>
          </p:nvSpPr>
          <p:spPr bwMode="gray">
            <a:xfrm>
              <a:off x="5068888" y="3795713"/>
              <a:ext cx="60325" cy="115888"/>
            </a:xfrm>
            <a:custGeom>
              <a:avLst/>
              <a:gdLst>
                <a:gd name="T0" fmla="*/ 0 w 38"/>
                <a:gd name="T1" fmla="*/ 35 h 73"/>
                <a:gd name="T2" fmla="*/ 38 w 38"/>
                <a:gd name="T3" fmla="*/ 73 h 73"/>
                <a:gd name="T4" fmla="*/ 38 w 38"/>
                <a:gd name="T5" fmla="*/ 0 h 73"/>
                <a:gd name="T6" fmla="*/ 0 w 38"/>
                <a:gd name="T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3">
                  <a:moveTo>
                    <a:pt x="0" y="35"/>
                  </a:moveTo>
                  <a:lnTo>
                    <a:pt x="38" y="73"/>
                  </a:lnTo>
                  <a:lnTo>
                    <a:pt x="38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26" name="Freeform 59"/>
            <p:cNvSpPr>
              <a:spLocks/>
            </p:cNvSpPr>
            <p:nvPr/>
          </p:nvSpPr>
          <p:spPr bwMode="gray">
            <a:xfrm>
              <a:off x="5313363" y="3795713"/>
              <a:ext cx="63500" cy="115888"/>
            </a:xfrm>
            <a:custGeom>
              <a:avLst/>
              <a:gdLst>
                <a:gd name="T0" fmla="*/ 40 w 40"/>
                <a:gd name="T1" fmla="*/ 35 h 73"/>
                <a:gd name="T2" fmla="*/ 0 w 40"/>
                <a:gd name="T3" fmla="*/ 0 h 73"/>
                <a:gd name="T4" fmla="*/ 0 w 40"/>
                <a:gd name="T5" fmla="*/ 73 h 73"/>
                <a:gd name="T6" fmla="*/ 40 w 40"/>
                <a:gd name="T7" fmla="*/ 3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35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27" name="Rectangle 60"/>
            <p:cNvSpPr>
              <a:spLocks noChangeArrowheads="1"/>
            </p:cNvSpPr>
            <p:nvPr/>
          </p:nvSpPr>
          <p:spPr bwMode="gray">
            <a:xfrm>
              <a:off x="1727201" y="6249087"/>
              <a:ext cx="4313238" cy="45719"/>
            </a:xfrm>
            <a:prstGeom prst="rect">
              <a:avLst/>
            </a:pr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0" name="Freeform 61"/>
            <p:cNvSpPr>
              <a:spLocks/>
            </p:cNvSpPr>
            <p:nvPr/>
          </p:nvSpPr>
          <p:spPr bwMode="gray">
            <a:xfrm>
              <a:off x="1727201" y="6253481"/>
              <a:ext cx="4313238" cy="45719"/>
            </a:xfrm>
            <a:custGeom>
              <a:avLst/>
              <a:gdLst>
                <a:gd name="T0" fmla="*/ 0 w 2717"/>
                <a:gd name="T1" fmla="*/ 28 h 28"/>
                <a:gd name="T2" fmla="*/ 2717 w 2717"/>
                <a:gd name="T3" fmla="*/ 28 h 28"/>
                <a:gd name="T4" fmla="*/ 2717 w 2717"/>
                <a:gd name="T5" fmla="*/ 0 h 28"/>
                <a:gd name="T6" fmla="*/ 0 w 2717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7" h="28">
                  <a:moveTo>
                    <a:pt x="0" y="28"/>
                  </a:moveTo>
                  <a:lnTo>
                    <a:pt x="2717" y="28"/>
                  </a:lnTo>
                  <a:lnTo>
                    <a:pt x="2717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1" name="Freeform 62"/>
            <p:cNvSpPr>
              <a:spLocks noEditPoints="1"/>
            </p:cNvSpPr>
            <p:nvPr/>
          </p:nvSpPr>
          <p:spPr bwMode="gray">
            <a:xfrm>
              <a:off x="1574801" y="4973638"/>
              <a:ext cx="314325" cy="314325"/>
            </a:xfrm>
            <a:custGeom>
              <a:avLst/>
              <a:gdLst>
                <a:gd name="T0" fmla="*/ 23 w 84"/>
                <a:gd name="T1" fmla="*/ 66 h 84"/>
                <a:gd name="T2" fmla="*/ 53 w 84"/>
                <a:gd name="T3" fmla="*/ 44 h 84"/>
                <a:gd name="T4" fmla="*/ 36 w 84"/>
                <a:gd name="T5" fmla="*/ 72 h 84"/>
                <a:gd name="T6" fmla="*/ 66 w 84"/>
                <a:gd name="T7" fmla="*/ 69 h 84"/>
                <a:gd name="T8" fmla="*/ 47 w 84"/>
                <a:gd name="T9" fmla="*/ 62 h 84"/>
                <a:gd name="T10" fmla="*/ 70 w 84"/>
                <a:gd name="T11" fmla="*/ 40 h 84"/>
                <a:gd name="T12" fmla="*/ 30 w 84"/>
                <a:gd name="T13" fmla="*/ 34 h 84"/>
                <a:gd name="T14" fmla="*/ 57 w 84"/>
                <a:gd name="T15" fmla="*/ 24 h 84"/>
                <a:gd name="T16" fmla="*/ 23 w 84"/>
                <a:gd name="T17" fmla="*/ 14 h 84"/>
                <a:gd name="T18" fmla="*/ 9 w 84"/>
                <a:gd name="T19" fmla="*/ 0 h 84"/>
                <a:gd name="T20" fmla="*/ 23 w 84"/>
                <a:gd name="T21" fmla="*/ 0 h 84"/>
                <a:gd name="T22" fmla="*/ 37 w 84"/>
                <a:gd name="T23" fmla="*/ 0 h 84"/>
                <a:gd name="T24" fmla="*/ 53 w 84"/>
                <a:gd name="T25" fmla="*/ 0 h 84"/>
                <a:gd name="T26" fmla="*/ 67 w 84"/>
                <a:gd name="T27" fmla="*/ 0 h 84"/>
                <a:gd name="T28" fmla="*/ 84 w 84"/>
                <a:gd name="T29" fmla="*/ 0 h 84"/>
                <a:gd name="T30" fmla="*/ 84 w 84"/>
                <a:gd name="T31" fmla="*/ 18 h 84"/>
                <a:gd name="T32" fmla="*/ 84 w 84"/>
                <a:gd name="T33" fmla="*/ 32 h 84"/>
                <a:gd name="T34" fmla="*/ 84 w 84"/>
                <a:gd name="T35" fmla="*/ 47 h 84"/>
                <a:gd name="T36" fmla="*/ 84 w 84"/>
                <a:gd name="T37" fmla="*/ 61 h 84"/>
                <a:gd name="T38" fmla="*/ 84 w 84"/>
                <a:gd name="T39" fmla="*/ 75 h 84"/>
                <a:gd name="T40" fmla="*/ 75 w 84"/>
                <a:gd name="T41" fmla="*/ 84 h 84"/>
                <a:gd name="T42" fmla="*/ 61 w 84"/>
                <a:gd name="T43" fmla="*/ 84 h 84"/>
                <a:gd name="T44" fmla="*/ 47 w 84"/>
                <a:gd name="T45" fmla="*/ 84 h 84"/>
                <a:gd name="T46" fmla="*/ 32 w 84"/>
                <a:gd name="T47" fmla="*/ 84 h 84"/>
                <a:gd name="T48" fmla="*/ 18 w 84"/>
                <a:gd name="T49" fmla="*/ 84 h 84"/>
                <a:gd name="T50" fmla="*/ 0 w 84"/>
                <a:gd name="T51" fmla="*/ 84 h 84"/>
                <a:gd name="T52" fmla="*/ 0 w 84"/>
                <a:gd name="T53" fmla="*/ 67 h 84"/>
                <a:gd name="T54" fmla="*/ 0 w 84"/>
                <a:gd name="T55" fmla="*/ 53 h 84"/>
                <a:gd name="T56" fmla="*/ 0 w 84"/>
                <a:gd name="T57" fmla="*/ 37 h 84"/>
                <a:gd name="T58" fmla="*/ 0 w 84"/>
                <a:gd name="T59" fmla="*/ 23 h 84"/>
                <a:gd name="T60" fmla="*/ 0 w 84"/>
                <a:gd name="T61" fmla="*/ 9 h 84"/>
                <a:gd name="T62" fmla="*/ 9 w 84"/>
                <a:gd name="T6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84">
                  <a:moveTo>
                    <a:pt x="12" y="66"/>
                  </a:moveTo>
                  <a:cubicBezTo>
                    <a:pt x="23" y="66"/>
                    <a:pt x="23" y="66"/>
                    <a:pt x="23" y="66"/>
                  </a:cubicBezTo>
                  <a:cubicBezTo>
                    <a:pt x="25" y="58"/>
                    <a:pt x="26" y="51"/>
                    <a:pt x="28" y="44"/>
                  </a:cubicBezTo>
                  <a:cubicBezTo>
                    <a:pt x="36" y="44"/>
                    <a:pt x="44" y="44"/>
                    <a:pt x="53" y="44"/>
                  </a:cubicBezTo>
                  <a:cubicBezTo>
                    <a:pt x="46" y="51"/>
                    <a:pt x="38" y="58"/>
                    <a:pt x="31" y="65"/>
                  </a:cubicBezTo>
                  <a:cubicBezTo>
                    <a:pt x="33" y="67"/>
                    <a:pt x="34" y="69"/>
                    <a:pt x="36" y="72"/>
                  </a:cubicBezTo>
                  <a:cubicBezTo>
                    <a:pt x="40" y="68"/>
                    <a:pt x="47" y="72"/>
                    <a:pt x="53" y="72"/>
                  </a:cubicBezTo>
                  <a:cubicBezTo>
                    <a:pt x="58" y="72"/>
                    <a:pt x="62" y="71"/>
                    <a:pt x="66" y="69"/>
                  </a:cubicBezTo>
                  <a:cubicBezTo>
                    <a:pt x="66" y="66"/>
                    <a:pt x="66" y="63"/>
                    <a:pt x="66" y="60"/>
                  </a:cubicBezTo>
                  <a:cubicBezTo>
                    <a:pt x="62" y="63"/>
                    <a:pt x="54" y="63"/>
                    <a:pt x="47" y="62"/>
                  </a:cubicBezTo>
                  <a:cubicBezTo>
                    <a:pt x="52" y="57"/>
                    <a:pt x="59" y="51"/>
                    <a:pt x="64" y="46"/>
                  </a:cubicBezTo>
                  <a:cubicBezTo>
                    <a:pt x="65" y="44"/>
                    <a:pt x="69" y="42"/>
                    <a:pt x="70" y="40"/>
                  </a:cubicBezTo>
                  <a:cubicBezTo>
                    <a:pt x="70" y="39"/>
                    <a:pt x="69" y="36"/>
                    <a:pt x="69" y="35"/>
                  </a:cubicBezTo>
                  <a:cubicBezTo>
                    <a:pt x="56" y="35"/>
                    <a:pt x="43" y="35"/>
                    <a:pt x="30" y="34"/>
                  </a:cubicBezTo>
                  <a:cubicBezTo>
                    <a:pt x="31" y="31"/>
                    <a:pt x="31" y="27"/>
                    <a:pt x="32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1"/>
                    <a:pt x="58" y="18"/>
                    <a:pt x="58" y="14"/>
                  </a:cubicBezTo>
                  <a:cubicBezTo>
                    <a:pt x="46" y="14"/>
                    <a:pt x="35" y="14"/>
                    <a:pt x="23" y="14"/>
                  </a:cubicBezTo>
                  <a:cubicBezTo>
                    <a:pt x="19" y="31"/>
                    <a:pt x="16" y="49"/>
                    <a:pt x="12" y="66"/>
                  </a:cubicBezTo>
                  <a:moveTo>
                    <a:pt x="9" y="0"/>
                  </a:moveTo>
                  <a:cubicBezTo>
                    <a:pt x="9" y="5"/>
                    <a:pt x="18" y="5"/>
                    <a:pt x="1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32" y="5"/>
                    <a:pt x="3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5"/>
                    <a:pt x="47" y="5"/>
                    <a:pt x="4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"/>
                    <a:pt x="61" y="5"/>
                    <a:pt x="6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"/>
                    <a:pt x="75" y="5"/>
                    <a:pt x="75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79" y="9"/>
                    <a:pt x="79" y="18"/>
                    <a:pt x="84" y="18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79" y="23"/>
                    <a:pt x="79" y="32"/>
                    <a:pt x="84" y="32"/>
                  </a:cubicBezTo>
                  <a:cubicBezTo>
                    <a:pt x="84" y="37"/>
                    <a:pt x="84" y="37"/>
                    <a:pt x="84" y="37"/>
                  </a:cubicBezTo>
                  <a:cubicBezTo>
                    <a:pt x="79" y="38"/>
                    <a:pt x="80" y="47"/>
                    <a:pt x="84" y="47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79" y="53"/>
                    <a:pt x="79" y="61"/>
                    <a:pt x="84" y="61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79" y="67"/>
                    <a:pt x="79" y="75"/>
                    <a:pt x="84" y="75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5" y="79"/>
                    <a:pt x="67" y="79"/>
                    <a:pt x="67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1" y="79"/>
                    <a:pt x="53" y="79"/>
                    <a:pt x="53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9"/>
                    <a:pt x="38" y="79"/>
                    <a:pt x="37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79"/>
                    <a:pt x="23" y="79"/>
                    <a:pt x="23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79"/>
                    <a:pt x="9" y="79"/>
                    <a:pt x="9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5" y="75"/>
                    <a:pt x="5" y="67"/>
                    <a:pt x="0" y="6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5" y="61"/>
                    <a:pt x="5" y="53"/>
                    <a:pt x="0" y="5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47"/>
                    <a:pt x="5" y="38"/>
                    <a:pt x="0" y="3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" y="32"/>
                    <a:pt x="5" y="23"/>
                    <a:pt x="0" y="2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18"/>
                    <a:pt x="5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BA0E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2" name="Freeform 63"/>
            <p:cNvSpPr>
              <a:spLocks/>
            </p:cNvSpPr>
            <p:nvPr/>
          </p:nvSpPr>
          <p:spPr bwMode="gray">
            <a:xfrm>
              <a:off x="1619251" y="5026025"/>
              <a:ext cx="217488" cy="217488"/>
            </a:xfrm>
            <a:custGeom>
              <a:avLst/>
              <a:gdLst>
                <a:gd name="T0" fmla="*/ 11 w 58"/>
                <a:gd name="T1" fmla="*/ 0 h 58"/>
                <a:gd name="T2" fmla="*/ 46 w 58"/>
                <a:gd name="T3" fmla="*/ 0 h 58"/>
                <a:gd name="T4" fmla="*/ 45 w 58"/>
                <a:gd name="T5" fmla="*/ 10 h 58"/>
                <a:gd name="T6" fmla="*/ 20 w 58"/>
                <a:gd name="T7" fmla="*/ 10 h 58"/>
                <a:gd name="T8" fmla="*/ 18 w 58"/>
                <a:gd name="T9" fmla="*/ 20 h 58"/>
                <a:gd name="T10" fmla="*/ 57 w 58"/>
                <a:gd name="T11" fmla="*/ 21 h 58"/>
                <a:gd name="T12" fmla="*/ 58 w 58"/>
                <a:gd name="T13" fmla="*/ 26 h 58"/>
                <a:gd name="T14" fmla="*/ 52 w 58"/>
                <a:gd name="T15" fmla="*/ 32 h 58"/>
                <a:gd name="T16" fmla="*/ 35 w 58"/>
                <a:gd name="T17" fmla="*/ 48 h 58"/>
                <a:gd name="T18" fmla="*/ 54 w 58"/>
                <a:gd name="T19" fmla="*/ 46 h 58"/>
                <a:gd name="T20" fmla="*/ 54 w 58"/>
                <a:gd name="T21" fmla="*/ 55 h 58"/>
                <a:gd name="T22" fmla="*/ 41 w 58"/>
                <a:gd name="T23" fmla="*/ 58 h 58"/>
                <a:gd name="T24" fmla="*/ 24 w 58"/>
                <a:gd name="T25" fmla="*/ 58 h 58"/>
                <a:gd name="T26" fmla="*/ 19 w 58"/>
                <a:gd name="T27" fmla="*/ 51 h 58"/>
                <a:gd name="T28" fmla="*/ 41 w 58"/>
                <a:gd name="T29" fmla="*/ 30 h 58"/>
                <a:gd name="T30" fmla="*/ 16 w 58"/>
                <a:gd name="T31" fmla="*/ 30 h 58"/>
                <a:gd name="T32" fmla="*/ 11 w 58"/>
                <a:gd name="T33" fmla="*/ 52 h 58"/>
                <a:gd name="T34" fmla="*/ 0 w 58"/>
                <a:gd name="T35" fmla="*/ 52 h 58"/>
                <a:gd name="T36" fmla="*/ 11 w 58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8">
                  <a:moveTo>
                    <a:pt x="11" y="0"/>
                  </a:moveTo>
                  <a:cubicBezTo>
                    <a:pt x="23" y="0"/>
                    <a:pt x="34" y="0"/>
                    <a:pt x="46" y="0"/>
                  </a:cubicBezTo>
                  <a:cubicBezTo>
                    <a:pt x="46" y="4"/>
                    <a:pt x="45" y="7"/>
                    <a:pt x="45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3"/>
                    <a:pt x="19" y="17"/>
                    <a:pt x="18" y="20"/>
                  </a:cubicBezTo>
                  <a:cubicBezTo>
                    <a:pt x="31" y="21"/>
                    <a:pt x="44" y="21"/>
                    <a:pt x="57" y="21"/>
                  </a:cubicBezTo>
                  <a:cubicBezTo>
                    <a:pt x="57" y="22"/>
                    <a:pt x="58" y="25"/>
                    <a:pt x="58" y="26"/>
                  </a:cubicBezTo>
                  <a:cubicBezTo>
                    <a:pt x="57" y="28"/>
                    <a:pt x="53" y="30"/>
                    <a:pt x="52" y="32"/>
                  </a:cubicBezTo>
                  <a:cubicBezTo>
                    <a:pt x="47" y="37"/>
                    <a:pt x="40" y="43"/>
                    <a:pt x="35" y="48"/>
                  </a:cubicBezTo>
                  <a:cubicBezTo>
                    <a:pt x="42" y="49"/>
                    <a:pt x="50" y="49"/>
                    <a:pt x="54" y="46"/>
                  </a:cubicBezTo>
                  <a:cubicBezTo>
                    <a:pt x="54" y="49"/>
                    <a:pt x="54" y="52"/>
                    <a:pt x="54" y="55"/>
                  </a:cubicBezTo>
                  <a:cubicBezTo>
                    <a:pt x="50" y="57"/>
                    <a:pt x="46" y="58"/>
                    <a:pt x="41" y="58"/>
                  </a:cubicBezTo>
                  <a:cubicBezTo>
                    <a:pt x="35" y="58"/>
                    <a:pt x="28" y="54"/>
                    <a:pt x="24" y="58"/>
                  </a:cubicBezTo>
                  <a:cubicBezTo>
                    <a:pt x="22" y="55"/>
                    <a:pt x="21" y="53"/>
                    <a:pt x="19" y="51"/>
                  </a:cubicBezTo>
                  <a:cubicBezTo>
                    <a:pt x="26" y="44"/>
                    <a:pt x="34" y="37"/>
                    <a:pt x="41" y="30"/>
                  </a:cubicBezTo>
                  <a:cubicBezTo>
                    <a:pt x="32" y="30"/>
                    <a:pt x="24" y="30"/>
                    <a:pt x="16" y="30"/>
                  </a:cubicBezTo>
                  <a:cubicBezTo>
                    <a:pt x="14" y="37"/>
                    <a:pt x="13" y="44"/>
                    <a:pt x="11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4" y="35"/>
                    <a:pt x="7" y="17"/>
                    <a:pt x="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84" name="Picture 6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117726" y="4003675"/>
              <a:ext cx="3667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8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2757488" y="2773363"/>
              <a:ext cx="365125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Rectangle 67"/>
            <p:cNvSpPr>
              <a:spLocks noChangeArrowheads="1"/>
            </p:cNvSpPr>
            <p:nvPr/>
          </p:nvSpPr>
          <p:spPr bwMode="gray">
            <a:xfrm>
              <a:off x="2470151" y="3851275"/>
              <a:ext cx="195263" cy="15875"/>
            </a:xfrm>
            <a:prstGeom prst="rect">
              <a:avLst/>
            </a:pr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4" name="Freeform 68"/>
            <p:cNvSpPr>
              <a:spLocks/>
            </p:cNvSpPr>
            <p:nvPr/>
          </p:nvSpPr>
          <p:spPr bwMode="gray">
            <a:xfrm>
              <a:off x="2470151" y="3851275"/>
              <a:ext cx="195263" cy="15875"/>
            </a:xfrm>
            <a:custGeom>
              <a:avLst/>
              <a:gdLst>
                <a:gd name="T0" fmla="*/ 0 w 123"/>
                <a:gd name="T1" fmla="*/ 10 h 10"/>
                <a:gd name="T2" fmla="*/ 123 w 123"/>
                <a:gd name="T3" fmla="*/ 10 h 10"/>
                <a:gd name="T4" fmla="*/ 123 w 123"/>
                <a:gd name="T5" fmla="*/ 0 h 10"/>
                <a:gd name="T6" fmla="*/ 0 w 123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0">
                  <a:moveTo>
                    <a:pt x="0" y="10"/>
                  </a:moveTo>
                  <a:lnTo>
                    <a:pt x="123" y="10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5" name="Freeform 69"/>
            <p:cNvSpPr>
              <a:spLocks/>
            </p:cNvSpPr>
            <p:nvPr/>
          </p:nvSpPr>
          <p:spPr bwMode="gray">
            <a:xfrm>
              <a:off x="2414588" y="3798888"/>
              <a:ext cx="60325" cy="115888"/>
            </a:xfrm>
            <a:custGeom>
              <a:avLst/>
              <a:gdLst>
                <a:gd name="T0" fmla="*/ 0 w 38"/>
                <a:gd name="T1" fmla="*/ 38 h 73"/>
                <a:gd name="T2" fmla="*/ 38 w 38"/>
                <a:gd name="T3" fmla="*/ 73 h 73"/>
                <a:gd name="T4" fmla="*/ 38 w 38"/>
                <a:gd name="T5" fmla="*/ 0 h 73"/>
                <a:gd name="T6" fmla="*/ 0 w 38"/>
                <a:gd name="T7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3">
                  <a:moveTo>
                    <a:pt x="0" y="38"/>
                  </a:moveTo>
                  <a:lnTo>
                    <a:pt x="38" y="73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6" name="Freeform 70"/>
            <p:cNvSpPr>
              <a:spLocks/>
            </p:cNvSpPr>
            <p:nvPr/>
          </p:nvSpPr>
          <p:spPr bwMode="gray">
            <a:xfrm>
              <a:off x="2657476" y="3798888"/>
              <a:ext cx="63500" cy="115888"/>
            </a:xfrm>
            <a:custGeom>
              <a:avLst/>
              <a:gdLst>
                <a:gd name="T0" fmla="*/ 40 w 40"/>
                <a:gd name="T1" fmla="*/ 38 h 73"/>
                <a:gd name="T2" fmla="*/ 0 w 40"/>
                <a:gd name="T3" fmla="*/ 0 h 73"/>
                <a:gd name="T4" fmla="*/ 0 w 40"/>
                <a:gd name="T5" fmla="*/ 73 h 73"/>
                <a:gd name="T6" fmla="*/ 40 w 40"/>
                <a:gd name="T7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38"/>
                  </a:moveTo>
                  <a:lnTo>
                    <a:pt x="0" y="0"/>
                  </a:lnTo>
                  <a:lnTo>
                    <a:pt x="0" y="73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7" name="Rectangle 71"/>
            <p:cNvSpPr>
              <a:spLocks noChangeArrowheads="1"/>
            </p:cNvSpPr>
            <p:nvPr/>
          </p:nvSpPr>
          <p:spPr bwMode="gray">
            <a:xfrm>
              <a:off x="3895726" y="3273425"/>
              <a:ext cx="14288" cy="200025"/>
            </a:xfrm>
            <a:prstGeom prst="rect">
              <a:avLst/>
            </a:pr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8" name="Freeform 72"/>
            <p:cNvSpPr>
              <a:spLocks/>
            </p:cNvSpPr>
            <p:nvPr/>
          </p:nvSpPr>
          <p:spPr bwMode="gray">
            <a:xfrm>
              <a:off x="3895726" y="3273425"/>
              <a:ext cx="14288" cy="200025"/>
            </a:xfrm>
            <a:custGeom>
              <a:avLst/>
              <a:gdLst>
                <a:gd name="T0" fmla="*/ 9 w 9"/>
                <a:gd name="T1" fmla="*/ 126 h 126"/>
                <a:gd name="T2" fmla="*/ 9 w 9"/>
                <a:gd name="T3" fmla="*/ 0 h 126"/>
                <a:gd name="T4" fmla="*/ 0 w 9"/>
                <a:gd name="T5" fmla="*/ 0 h 126"/>
                <a:gd name="T6" fmla="*/ 0 w 9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6">
                  <a:moveTo>
                    <a:pt x="9" y="126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9" name="Freeform 73"/>
            <p:cNvSpPr>
              <a:spLocks/>
            </p:cNvSpPr>
            <p:nvPr/>
          </p:nvSpPr>
          <p:spPr bwMode="gray">
            <a:xfrm>
              <a:off x="3843338" y="3465513"/>
              <a:ext cx="115888" cy="60325"/>
            </a:xfrm>
            <a:custGeom>
              <a:avLst/>
              <a:gdLst>
                <a:gd name="T0" fmla="*/ 38 w 73"/>
                <a:gd name="T1" fmla="*/ 38 h 38"/>
                <a:gd name="T2" fmla="*/ 73 w 73"/>
                <a:gd name="T3" fmla="*/ 0 h 38"/>
                <a:gd name="T4" fmla="*/ 0 w 73"/>
                <a:gd name="T5" fmla="*/ 0 h 38"/>
                <a:gd name="T6" fmla="*/ 38 w 73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8">
                  <a:moveTo>
                    <a:pt x="38" y="38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0" name="Freeform 74"/>
            <p:cNvSpPr>
              <a:spLocks/>
            </p:cNvSpPr>
            <p:nvPr/>
          </p:nvSpPr>
          <p:spPr bwMode="gray">
            <a:xfrm>
              <a:off x="3843338" y="3217863"/>
              <a:ext cx="115888" cy="63500"/>
            </a:xfrm>
            <a:custGeom>
              <a:avLst/>
              <a:gdLst>
                <a:gd name="T0" fmla="*/ 38 w 73"/>
                <a:gd name="T1" fmla="*/ 0 h 40"/>
                <a:gd name="T2" fmla="*/ 0 w 73"/>
                <a:gd name="T3" fmla="*/ 40 h 40"/>
                <a:gd name="T4" fmla="*/ 73 w 73"/>
                <a:gd name="T5" fmla="*/ 40 h 40"/>
                <a:gd name="T6" fmla="*/ 38 w 73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0">
                  <a:moveTo>
                    <a:pt x="38" y="0"/>
                  </a:moveTo>
                  <a:lnTo>
                    <a:pt x="0" y="40"/>
                  </a:lnTo>
                  <a:lnTo>
                    <a:pt x="73" y="4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1" name="Rectangle 75"/>
            <p:cNvSpPr>
              <a:spLocks noChangeArrowheads="1"/>
            </p:cNvSpPr>
            <p:nvPr/>
          </p:nvSpPr>
          <p:spPr bwMode="gray">
            <a:xfrm>
              <a:off x="3895726" y="4745038"/>
              <a:ext cx="14288" cy="193675"/>
            </a:xfrm>
            <a:prstGeom prst="rect">
              <a:avLst/>
            </a:pr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2" name="Freeform 76"/>
            <p:cNvSpPr>
              <a:spLocks/>
            </p:cNvSpPr>
            <p:nvPr/>
          </p:nvSpPr>
          <p:spPr bwMode="gray">
            <a:xfrm>
              <a:off x="3895726" y="4745038"/>
              <a:ext cx="14288" cy="193675"/>
            </a:xfrm>
            <a:custGeom>
              <a:avLst/>
              <a:gdLst>
                <a:gd name="T0" fmla="*/ 9 w 9"/>
                <a:gd name="T1" fmla="*/ 122 h 122"/>
                <a:gd name="T2" fmla="*/ 9 w 9"/>
                <a:gd name="T3" fmla="*/ 0 h 122"/>
                <a:gd name="T4" fmla="*/ 0 w 9"/>
                <a:gd name="T5" fmla="*/ 0 h 122"/>
                <a:gd name="T6" fmla="*/ 0 w 9"/>
                <a:gd name="T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22">
                  <a:moveTo>
                    <a:pt x="9" y="122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3" name="Freeform 77"/>
            <p:cNvSpPr>
              <a:spLocks/>
            </p:cNvSpPr>
            <p:nvPr/>
          </p:nvSpPr>
          <p:spPr bwMode="gray">
            <a:xfrm>
              <a:off x="3843338" y="4932363"/>
              <a:ext cx="115888" cy="63500"/>
            </a:xfrm>
            <a:custGeom>
              <a:avLst/>
              <a:gdLst>
                <a:gd name="T0" fmla="*/ 38 w 73"/>
                <a:gd name="T1" fmla="*/ 40 h 40"/>
                <a:gd name="T2" fmla="*/ 73 w 73"/>
                <a:gd name="T3" fmla="*/ 0 h 40"/>
                <a:gd name="T4" fmla="*/ 0 w 73"/>
                <a:gd name="T5" fmla="*/ 0 h 40"/>
                <a:gd name="T6" fmla="*/ 38 w 73"/>
                <a:gd name="T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0">
                  <a:moveTo>
                    <a:pt x="38" y="4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4" name="Freeform 78"/>
            <p:cNvSpPr>
              <a:spLocks/>
            </p:cNvSpPr>
            <p:nvPr/>
          </p:nvSpPr>
          <p:spPr bwMode="gray">
            <a:xfrm>
              <a:off x="3843338" y="4687888"/>
              <a:ext cx="115888" cy="63500"/>
            </a:xfrm>
            <a:custGeom>
              <a:avLst/>
              <a:gdLst>
                <a:gd name="T0" fmla="*/ 38 w 73"/>
                <a:gd name="T1" fmla="*/ 0 h 40"/>
                <a:gd name="T2" fmla="*/ 0 w 73"/>
                <a:gd name="T3" fmla="*/ 40 h 40"/>
                <a:gd name="T4" fmla="*/ 73 w 73"/>
                <a:gd name="T5" fmla="*/ 40 h 40"/>
                <a:gd name="T6" fmla="*/ 38 w 73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40">
                  <a:moveTo>
                    <a:pt x="38" y="0"/>
                  </a:moveTo>
                  <a:lnTo>
                    <a:pt x="0" y="40"/>
                  </a:lnTo>
                  <a:lnTo>
                    <a:pt x="73" y="4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F9E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199" name="Picture 7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1857376" y="4486275"/>
              <a:ext cx="382588" cy="379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6"/>
          <p:cNvGrpSpPr>
            <a:grpSpLocks noChangeAspect="1"/>
          </p:cNvGrpSpPr>
          <p:nvPr/>
        </p:nvGrpSpPr>
        <p:grpSpPr bwMode="gray">
          <a:xfrm>
            <a:off x="3362722" y="2503977"/>
            <a:ext cx="696912" cy="90487"/>
            <a:chOff x="2039" y="1657"/>
            <a:chExt cx="439" cy="57"/>
          </a:xfrm>
        </p:grpSpPr>
        <p:sp>
          <p:nvSpPr>
            <p:cNvPr id="7" name="AutoShape 5"/>
            <p:cNvSpPr>
              <a:spLocks noChangeAspect="1" noChangeArrowheads="1" noTextEdit="1"/>
            </p:cNvSpPr>
            <p:nvPr/>
          </p:nvSpPr>
          <p:spPr bwMode="gray">
            <a:xfrm>
              <a:off x="2039" y="1657"/>
              <a:ext cx="43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gray">
            <a:xfrm>
              <a:off x="2346" y="1662"/>
              <a:ext cx="47" cy="55"/>
            </a:xfrm>
            <a:custGeom>
              <a:avLst/>
              <a:gdLst>
                <a:gd name="T0" fmla="*/ 0 w 47"/>
                <a:gd name="T1" fmla="*/ 0 h 55"/>
                <a:gd name="T2" fmla="*/ 0 w 47"/>
                <a:gd name="T3" fmla="*/ 55 h 55"/>
                <a:gd name="T4" fmla="*/ 42 w 47"/>
                <a:gd name="T5" fmla="*/ 55 h 55"/>
                <a:gd name="T6" fmla="*/ 47 w 47"/>
                <a:gd name="T7" fmla="*/ 45 h 55"/>
                <a:gd name="T8" fmla="*/ 9 w 47"/>
                <a:gd name="T9" fmla="*/ 45 h 55"/>
                <a:gd name="T10" fmla="*/ 9 w 47"/>
                <a:gd name="T11" fmla="*/ 0 h 55"/>
                <a:gd name="T12" fmla="*/ 0 w 47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5">
                  <a:moveTo>
                    <a:pt x="0" y="0"/>
                  </a:moveTo>
                  <a:lnTo>
                    <a:pt x="0" y="55"/>
                  </a:lnTo>
                  <a:lnTo>
                    <a:pt x="42" y="55"/>
                  </a:lnTo>
                  <a:lnTo>
                    <a:pt x="47" y="45"/>
                  </a:lnTo>
                  <a:lnTo>
                    <a:pt x="9" y="4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gray">
            <a:xfrm>
              <a:off x="2199" y="1660"/>
              <a:ext cx="76" cy="57"/>
            </a:xfrm>
            <a:custGeom>
              <a:avLst/>
              <a:gdLst>
                <a:gd name="T0" fmla="*/ 14 w 32"/>
                <a:gd name="T1" fmla="*/ 2 h 24"/>
                <a:gd name="T2" fmla="*/ 0 w 32"/>
                <a:gd name="T3" fmla="*/ 24 h 24"/>
                <a:gd name="T4" fmla="*/ 4 w 32"/>
                <a:gd name="T5" fmla="*/ 24 h 24"/>
                <a:gd name="T6" fmla="*/ 9 w 32"/>
                <a:gd name="T7" fmla="*/ 17 h 24"/>
                <a:gd name="T8" fmla="*/ 17 w 32"/>
                <a:gd name="T9" fmla="*/ 17 h 24"/>
                <a:gd name="T10" fmla="*/ 20 w 32"/>
                <a:gd name="T11" fmla="*/ 13 h 24"/>
                <a:gd name="T12" fmla="*/ 11 w 32"/>
                <a:gd name="T13" fmla="*/ 13 h 24"/>
                <a:gd name="T14" fmla="*/ 16 w 32"/>
                <a:gd name="T15" fmla="*/ 6 h 24"/>
                <a:gd name="T16" fmla="*/ 27 w 32"/>
                <a:gd name="T17" fmla="*/ 24 h 24"/>
                <a:gd name="T18" fmla="*/ 32 w 32"/>
                <a:gd name="T19" fmla="*/ 24 h 24"/>
                <a:gd name="T20" fmla="*/ 18 w 32"/>
                <a:gd name="T21" fmla="*/ 2 h 24"/>
                <a:gd name="T22" fmla="*/ 14 w 32"/>
                <a:gd name="T2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4">
                  <a:moveTo>
                    <a:pt x="14" y="2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0"/>
                    <a:pt x="15" y="0"/>
                    <a:pt x="14" y="2"/>
                  </a:cubicBezTo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gray">
            <a:xfrm>
              <a:off x="2270" y="1662"/>
              <a:ext cx="69" cy="55"/>
            </a:xfrm>
            <a:custGeom>
              <a:avLst/>
              <a:gdLst>
                <a:gd name="T0" fmla="*/ 11 w 29"/>
                <a:gd name="T1" fmla="*/ 3 h 23"/>
                <a:gd name="T2" fmla="*/ 26 w 29"/>
                <a:gd name="T3" fmla="*/ 3 h 23"/>
                <a:gd name="T4" fmla="*/ 29 w 29"/>
                <a:gd name="T5" fmla="*/ 0 h 23"/>
                <a:gd name="T6" fmla="*/ 10 w 29"/>
                <a:gd name="T7" fmla="*/ 0 h 23"/>
                <a:gd name="T8" fmla="*/ 0 w 29"/>
                <a:gd name="T9" fmla="*/ 11 h 23"/>
                <a:gd name="T10" fmla="*/ 10 w 29"/>
                <a:gd name="T11" fmla="*/ 23 h 23"/>
                <a:gd name="T12" fmla="*/ 26 w 29"/>
                <a:gd name="T13" fmla="*/ 23 h 23"/>
                <a:gd name="T14" fmla="*/ 28 w 29"/>
                <a:gd name="T15" fmla="*/ 19 h 23"/>
                <a:gd name="T16" fmla="*/ 11 w 29"/>
                <a:gd name="T17" fmla="*/ 19 h 23"/>
                <a:gd name="T18" fmla="*/ 4 w 29"/>
                <a:gd name="T19" fmla="*/ 11 h 23"/>
                <a:gd name="T20" fmla="*/ 11 w 29"/>
                <a:gd name="T2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3">
                  <a:moveTo>
                    <a:pt x="11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8"/>
                    <a:pt x="4" y="23"/>
                    <a:pt x="10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6" y="19"/>
                    <a:pt x="4" y="16"/>
                    <a:pt x="4" y="11"/>
                  </a:cubicBezTo>
                  <a:cubicBezTo>
                    <a:pt x="4" y="7"/>
                    <a:pt x="6" y="3"/>
                    <a:pt x="11" y="3"/>
                  </a:cubicBezTo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gray">
            <a:xfrm>
              <a:off x="2039" y="1662"/>
              <a:ext cx="90" cy="55"/>
            </a:xfrm>
            <a:custGeom>
              <a:avLst/>
              <a:gdLst>
                <a:gd name="T0" fmla="*/ 27 w 38"/>
                <a:gd name="T1" fmla="*/ 19 h 23"/>
                <a:gd name="T2" fmla="*/ 11 w 38"/>
                <a:gd name="T3" fmla="*/ 19 h 23"/>
                <a:gd name="T4" fmla="*/ 4 w 38"/>
                <a:gd name="T5" fmla="*/ 11 h 23"/>
                <a:gd name="T6" fmla="*/ 11 w 38"/>
                <a:gd name="T7" fmla="*/ 3 h 23"/>
                <a:gd name="T8" fmla="*/ 27 w 38"/>
                <a:gd name="T9" fmla="*/ 3 h 23"/>
                <a:gd name="T10" fmla="*/ 34 w 38"/>
                <a:gd name="T11" fmla="*/ 11 h 23"/>
                <a:gd name="T12" fmla="*/ 27 w 38"/>
                <a:gd name="T13" fmla="*/ 19 h 23"/>
                <a:gd name="T14" fmla="*/ 27 w 38"/>
                <a:gd name="T15" fmla="*/ 0 h 23"/>
                <a:gd name="T16" fmla="*/ 11 w 38"/>
                <a:gd name="T17" fmla="*/ 0 h 23"/>
                <a:gd name="T18" fmla="*/ 0 w 38"/>
                <a:gd name="T19" fmla="*/ 11 h 23"/>
                <a:gd name="T20" fmla="*/ 11 w 38"/>
                <a:gd name="T21" fmla="*/ 23 h 23"/>
                <a:gd name="T22" fmla="*/ 27 w 38"/>
                <a:gd name="T23" fmla="*/ 23 h 23"/>
                <a:gd name="T24" fmla="*/ 38 w 38"/>
                <a:gd name="T25" fmla="*/ 11 h 23"/>
                <a:gd name="T26" fmla="*/ 27 w 38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3">
                  <a:moveTo>
                    <a:pt x="27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7" y="19"/>
                    <a:pt x="4" y="16"/>
                    <a:pt x="4" y="11"/>
                  </a:cubicBezTo>
                  <a:cubicBezTo>
                    <a:pt x="4" y="7"/>
                    <a:pt x="7" y="3"/>
                    <a:pt x="11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2" y="3"/>
                    <a:pt x="34" y="7"/>
                    <a:pt x="34" y="11"/>
                  </a:cubicBezTo>
                  <a:cubicBezTo>
                    <a:pt x="34" y="16"/>
                    <a:pt x="32" y="19"/>
                    <a:pt x="27" y="19"/>
                  </a:cubicBezTo>
                  <a:moveTo>
                    <a:pt x="2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4" y="23"/>
                    <a:pt x="38" y="18"/>
                    <a:pt x="38" y="11"/>
                  </a:cubicBezTo>
                  <a:cubicBezTo>
                    <a:pt x="38" y="5"/>
                    <a:pt x="34" y="0"/>
                    <a:pt x="27" y="0"/>
                  </a:cubicBezTo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gray">
            <a:xfrm>
              <a:off x="2393" y="1662"/>
              <a:ext cx="68" cy="55"/>
            </a:xfrm>
            <a:custGeom>
              <a:avLst/>
              <a:gdLst>
                <a:gd name="T0" fmla="*/ 11 w 29"/>
                <a:gd name="T1" fmla="*/ 3 h 23"/>
                <a:gd name="T2" fmla="*/ 27 w 29"/>
                <a:gd name="T3" fmla="*/ 3 h 23"/>
                <a:gd name="T4" fmla="*/ 29 w 29"/>
                <a:gd name="T5" fmla="*/ 0 h 23"/>
                <a:gd name="T6" fmla="*/ 11 w 29"/>
                <a:gd name="T7" fmla="*/ 0 h 23"/>
                <a:gd name="T8" fmla="*/ 0 w 29"/>
                <a:gd name="T9" fmla="*/ 11 h 23"/>
                <a:gd name="T10" fmla="*/ 11 w 29"/>
                <a:gd name="T11" fmla="*/ 23 h 23"/>
                <a:gd name="T12" fmla="*/ 26 w 29"/>
                <a:gd name="T13" fmla="*/ 23 h 23"/>
                <a:gd name="T14" fmla="*/ 29 w 29"/>
                <a:gd name="T15" fmla="*/ 19 h 23"/>
                <a:gd name="T16" fmla="*/ 11 w 29"/>
                <a:gd name="T17" fmla="*/ 19 h 23"/>
                <a:gd name="T18" fmla="*/ 4 w 29"/>
                <a:gd name="T19" fmla="*/ 13 h 23"/>
                <a:gd name="T20" fmla="*/ 24 w 29"/>
                <a:gd name="T21" fmla="*/ 13 h 23"/>
                <a:gd name="T22" fmla="*/ 27 w 29"/>
                <a:gd name="T23" fmla="*/ 9 h 23"/>
                <a:gd name="T24" fmla="*/ 4 w 29"/>
                <a:gd name="T25" fmla="*/ 9 h 23"/>
                <a:gd name="T26" fmla="*/ 11 w 29"/>
                <a:gd name="T2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3">
                  <a:moveTo>
                    <a:pt x="1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8"/>
                    <a:pt x="4" y="23"/>
                    <a:pt x="11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19"/>
                    <a:pt x="5" y="17"/>
                    <a:pt x="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6"/>
                    <a:pt x="7" y="3"/>
                    <a:pt x="11" y="3"/>
                  </a:cubicBezTo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gray">
            <a:xfrm>
              <a:off x="2133" y="1662"/>
              <a:ext cx="64" cy="55"/>
            </a:xfrm>
            <a:custGeom>
              <a:avLst/>
              <a:gdLst>
                <a:gd name="T0" fmla="*/ 20 w 27"/>
                <a:gd name="T1" fmla="*/ 13 h 23"/>
                <a:gd name="T2" fmla="*/ 26 w 27"/>
                <a:gd name="T3" fmla="*/ 7 h 23"/>
                <a:gd name="T4" fmla="*/ 20 w 27"/>
                <a:gd name="T5" fmla="*/ 0 h 23"/>
                <a:gd name="T6" fmla="*/ 0 w 27"/>
                <a:gd name="T7" fmla="*/ 0 h 23"/>
                <a:gd name="T8" fmla="*/ 0 w 27"/>
                <a:gd name="T9" fmla="*/ 23 h 23"/>
                <a:gd name="T10" fmla="*/ 4 w 27"/>
                <a:gd name="T11" fmla="*/ 23 h 23"/>
                <a:gd name="T12" fmla="*/ 4 w 27"/>
                <a:gd name="T13" fmla="*/ 3 h 23"/>
                <a:gd name="T14" fmla="*/ 20 w 27"/>
                <a:gd name="T15" fmla="*/ 3 h 23"/>
                <a:gd name="T16" fmla="*/ 23 w 27"/>
                <a:gd name="T17" fmla="*/ 7 h 23"/>
                <a:gd name="T18" fmla="*/ 20 w 27"/>
                <a:gd name="T19" fmla="*/ 10 h 23"/>
                <a:gd name="T20" fmla="*/ 7 w 27"/>
                <a:gd name="T21" fmla="*/ 10 h 23"/>
                <a:gd name="T22" fmla="*/ 21 w 27"/>
                <a:gd name="T23" fmla="*/ 23 h 23"/>
                <a:gd name="T24" fmla="*/ 27 w 27"/>
                <a:gd name="T25" fmla="*/ 23 h 23"/>
                <a:gd name="T26" fmla="*/ 17 w 27"/>
                <a:gd name="T27" fmla="*/ 13 h 23"/>
                <a:gd name="T28" fmla="*/ 20 w 27"/>
                <a:gd name="T2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3">
                  <a:moveTo>
                    <a:pt x="20" y="13"/>
                  </a:moveTo>
                  <a:cubicBezTo>
                    <a:pt x="23" y="13"/>
                    <a:pt x="26" y="10"/>
                    <a:pt x="26" y="7"/>
                  </a:cubicBezTo>
                  <a:cubicBezTo>
                    <a:pt x="26" y="3"/>
                    <a:pt x="23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3" y="5"/>
                    <a:pt x="23" y="7"/>
                  </a:cubicBezTo>
                  <a:cubicBezTo>
                    <a:pt x="23" y="8"/>
                    <a:pt x="21" y="10"/>
                    <a:pt x="20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gray">
            <a:xfrm>
              <a:off x="2466" y="1660"/>
              <a:ext cx="10" cy="11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2 h 5"/>
                <a:gd name="T4" fmla="*/ 2 w 4"/>
                <a:gd name="T5" fmla="*/ 1 h 5"/>
                <a:gd name="T6" fmla="*/ 4 w 4"/>
                <a:gd name="T7" fmla="*/ 2 h 5"/>
                <a:gd name="T8" fmla="*/ 2 w 4"/>
                <a:gd name="T9" fmla="*/ 4 h 5"/>
                <a:gd name="T10" fmla="*/ 2 w 4"/>
                <a:gd name="T11" fmla="*/ 0 h 5"/>
                <a:gd name="T12" fmla="*/ 0 w 4"/>
                <a:gd name="T13" fmla="*/ 2 h 5"/>
                <a:gd name="T14" fmla="*/ 2 w 4"/>
                <a:gd name="T15" fmla="*/ 5 h 5"/>
                <a:gd name="T16" fmla="*/ 4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4"/>
            <p:cNvSpPr>
              <a:spLocks noEditPoints="1"/>
            </p:cNvSpPr>
            <p:nvPr/>
          </p:nvSpPr>
          <p:spPr bwMode="gray">
            <a:xfrm>
              <a:off x="2468" y="1662"/>
              <a:ext cx="5" cy="7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1 h 3"/>
                <a:gd name="T4" fmla="*/ 1 w 2"/>
                <a:gd name="T5" fmla="*/ 1 h 3"/>
                <a:gd name="T6" fmla="*/ 2 w 2"/>
                <a:gd name="T7" fmla="*/ 1 h 3"/>
                <a:gd name="T8" fmla="*/ 1 w 2"/>
                <a:gd name="T9" fmla="*/ 1 h 3"/>
                <a:gd name="T10" fmla="*/ 1 w 2"/>
                <a:gd name="T11" fmla="*/ 2 h 3"/>
                <a:gd name="T12" fmla="*/ 2 w 2"/>
                <a:gd name="T13" fmla="*/ 1 h 3"/>
                <a:gd name="T14" fmla="*/ 1 w 2"/>
                <a:gd name="T15" fmla="*/ 0 h 3"/>
                <a:gd name="T16" fmla="*/ 0 w 2"/>
                <a:gd name="T17" fmla="*/ 0 h 3"/>
                <a:gd name="T18" fmla="*/ 0 w 2"/>
                <a:gd name="T19" fmla="*/ 3 h 3"/>
                <a:gd name="T20" fmla="*/ 1 w 2"/>
                <a:gd name="T21" fmla="*/ 3 h 3"/>
                <a:gd name="T22" fmla="*/ 1 w 2"/>
                <a:gd name="T23" fmla="*/ 2 h 3"/>
                <a:gd name="T24" fmla="*/ 1 w 2"/>
                <a:gd name="T25" fmla="*/ 2 h 3"/>
                <a:gd name="T26" fmla="*/ 2 w 2"/>
                <a:gd name="T27" fmla="*/ 3 h 3"/>
                <a:gd name="T28" fmla="*/ 2 w 2"/>
                <a:gd name="T29" fmla="*/ 3 h 3"/>
                <a:gd name="T30" fmla="*/ 1 w 2"/>
                <a:gd name="T3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  <a:moveTo>
                    <a:pt x="1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96" name="Picture 6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8"/>
          <a:stretch/>
        </p:blipFill>
        <p:spPr bwMode="gray">
          <a:xfrm>
            <a:off x="0" y="2548800"/>
            <a:ext cx="2909492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Paradigmenwechsel in </a:t>
            </a:r>
            <a:r>
              <a:rPr lang="de-DE" dirty="0"/>
              <a:t>der Automation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/>
              <a:t>Saia Burgess Controls | www.saia-pcd.com</a:t>
            </a:r>
            <a:endParaRPr lang="de-CH" dirty="0" smtClean="0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46285" y="853569"/>
            <a:ext cx="8446890" cy="35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solidFill>
                  <a:schemeClr val="tx2"/>
                </a:solidFill>
                <a:latin typeface="+mj-lt"/>
              </a:rPr>
              <a:t>Automationsmodell </a:t>
            </a:r>
            <a:r>
              <a:rPr lang="de-DE" dirty="0" err="1" smtClean="0">
                <a:solidFill>
                  <a:srgbClr val="FF0000"/>
                </a:solidFill>
                <a:latin typeface="+mj-lt"/>
              </a:rPr>
              <a:t>lean</a:t>
            </a:r>
            <a:endParaRPr lang="de-DE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Rechteck 5"/>
          <p:cNvSpPr/>
          <p:nvPr/>
        </p:nvSpPr>
        <p:spPr bwMode="gray">
          <a:xfrm>
            <a:off x="539750" y="3292788"/>
            <a:ext cx="1761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Komplette </a:t>
            </a:r>
            <a:r>
              <a:rPr lang="de-DE" sz="1200" b="1" dirty="0" err="1">
                <a:solidFill>
                  <a:schemeClr val="tx2"/>
                </a:solidFill>
              </a:rPr>
              <a:t>Web+IT</a:t>
            </a:r>
            <a:endParaRPr lang="de-DE" sz="1200" b="1" dirty="0">
              <a:solidFill>
                <a:schemeClr val="tx2"/>
              </a:solidFill>
            </a:endParaRPr>
          </a:p>
          <a:p>
            <a:r>
              <a:rPr lang="de-DE" sz="1200" b="1" dirty="0">
                <a:solidFill>
                  <a:schemeClr val="tx2"/>
                </a:solidFill>
              </a:rPr>
              <a:t>Integration</a:t>
            </a:r>
          </a:p>
        </p:txBody>
      </p:sp>
      <p:sp>
        <p:nvSpPr>
          <p:cNvPr id="18" name="Rechteck 17"/>
          <p:cNvSpPr/>
          <p:nvPr/>
        </p:nvSpPr>
        <p:spPr bwMode="gray">
          <a:xfrm>
            <a:off x="539750" y="4622905"/>
            <a:ext cx="13176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tx2"/>
                </a:solidFill>
              </a:rPr>
              <a:t>in alle Auto-</a:t>
            </a:r>
          </a:p>
          <a:p>
            <a:r>
              <a:rPr lang="de-DE" sz="1200" b="1" dirty="0" err="1">
                <a:solidFill>
                  <a:schemeClr val="tx2"/>
                </a:solidFill>
              </a:rPr>
              <a:t>mations</a:t>
            </a:r>
            <a:r>
              <a:rPr lang="de-DE" sz="1200" b="1" dirty="0">
                <a:solidFill>
                  <a:schemeClr val="tx2"/>
                </a:solidFill>
              </a:rPr>
              <a:t>-</a:t>
            </a:r>
          </a:p>
          <a:p>
            <a:r>
              <a:rPr lang="de-DE" sz="1200" b="1" dirty="0" err="1">
                <a:solidFill>
                  <a:schemeClr val="tx2"/>
                </a:solidFill>
              </a:rPr>
              <a:t>geräte</a:t>
            </a:r>
            <a:endParaRPr lang="de-DE" sz="1200" b="1" dirty="0">
              <a:solidFill>
                <a:schemeClr val="tx2"/>
              </a:solidFill>
            </a:endParaRPr>
          </a:p>
        </p:txBody>
      </p:sp>
      <p:sp>
        <p:nvSpPr>
          <p:cNvPr id="19" name="Rechteck 18"/>
          <p:cNvSpPr/>
          <p:nvPr/>
        </p:nvSpPr>
        <p:spPr bwMode="gray">
          <a:xfrm>
            <a:off x="4919267" y="1871968"/>
            <a:ext cx="4008833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de-DE" sz="13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Werden in alle Automationsgeräte die Standards </a:t>
            </a:r>
            <a: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</a:br>
            <a: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der </a:t>
            </a:r>
            <a:r>
              <a:rPr lang="de-DE" sz="13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Web- und IT-Welt integriert, wird die </a:t>
            </a:r>
            <a:r>
              <a:rPr lang="de-DE" sz="1300" dirty="0" err="1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gesam</a:t>
            </a:r>
            <a:r>
              <a:rPr lang="de-DE" sz="13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-</a:t>
            </a:r>
            <a:br>
              <a:rPr lang="de-DE" sz="13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</a:br>
            <a: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de-DE" sz="13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3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Pyramide durchgängig und transparent. </a:t>
            </a:r>
            <a: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</a:br>
            <a: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     Grenzen </a:t>
            </a:r>
            <a:r>
              <a:rPr lang="de-DE" sz="13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und Hürden fallen. Alle Hersteller </a:t>
            </a:r>
            <a: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</a:br>
            <a: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       arbeiten </a:t>
            </a:r>
            <a:r>
              <a:rPr lang="de-DE" sz="13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mit der gleichen Technik, </a:t>
            </a:r>
            <a:r>
              <a:rPr lang="de-DE" sz="13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unab</a:t>
            </a:r>
            <a: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-</a:t>
            </a:r>
            <a:b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</a:br>
            <a: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de-DE" sz="13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hängig</a:t>
            </a:r>
            <a:r>
              <a:rPr lang="de-DE" sz="13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3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von Firma und Land.</a:t>
            </a:r>
          </a:p>
        </p:txBody>
      </p:sp>
    </p:spTree>
    <p:extLst>
      <p:ext uri="{BB962C8B-B14F-4D97-AF65-F5344CB8AC3E}">
        <p14:creationId xmlns:p14="http://schemas.microsoft.com/office/powerpoint/2010/main" val="40329452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flipV="1">
            <a:off x="4045844" y="548990"/>
            <a:ext cx="4654078" cy="533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Freeform 8"/>
          <p:cNvSpPr>
            <a:spLocks noEditPoints="1"/>
          </p:cNvSpPr>
          <p:nvPr/>
        </p:nvSpPr>
        <p:spPr bwMode="gray">
          <a:xfrm>
            <a:off x="5767692" y="1775825"/>
            <a:ext cx="1915992" cy="622597"/>
          </a:xfrm>
          <a:custGeom>
            <a:avLst/>
            <a:gdLst/>
            <a:ahLst/>
            <a:cxnLst>
              <a:cxn ang="0">
                <a:pos x="604" y="126"/>
              </a:cxn>
              <a:cxn ang="0">
                <a:pos x="589" y="118"/>
              </a:cxn>
              <a:cxn ang="0">
                <a:pos x="595" y="150"/>
              </a:cxn>
              <a:cxn ang="0">
                <a:pos x="583" y="179"/>
              </a:cxn>
              <a:cxn ang="0">
                <a:pos x="578" y="192"/>
              </a:cxn>
              <a:cxn ang="0">
                <a:pos x="603" y="158"/>
              </a:cxn>
              <a:cxn ang="0">
                <a:pos x="543" y="115"/>
              </a:cxn>
              <a:cxn ang="0">
                <a:pos x="504" y="109"/>
              </a:cxn>
              <a:cxn ang="0">
                <a:pos x="530" y="126"/>
              </a:cxn>
              <a:cxn ang="0">
                <a:pos x="523" y="152"/>
              </a:cxn>
              <a:cxn ang="0">
                <a:pos x="529" y="168"/>
              </a:cxn>
              <a:cxn ang="0">
                <a:pos x="537" y="143"/>
              </a:cxn>
              <a:cxn ang="0">
                <a:pos x="558" y="126"/>
              </a:cxn>
              <a:cxn ang="0">
                <a:pos x="488" y="101"/>
              </a:cxn>
              <a:cxn ang="0">
                <a:pos x="480" y="120"/>
              </a:cxn>
              <a:cxn ang="0">
                <a:pos x="474" y="156"/>
              </a:cxn>
              <a:cxn ang="0">
                <a:pos x="484" y="141"/>
              </a:cxn>
              <a:cxn ang="0">
                <a:pos x="492" y="118"/>
              </a:cxn>
              <a:cxn ang="0">
                <a:pos x="407" y="115"/>
              </a:cxn>
              <a:cxn ang="0">
                <a:pos x="329" y="124"/>
              </a:cxn>
              <a:cxn ang="0">
                <a:pos x="315" y="116"/>
              </a:cxn>
              <a:cxn ang="0">
                <a:pos x="331" y="89"/>
              </a:cxn>
              <a:cxn ang="0">
                <a:pos x="348" y="112"/>
              </a:cxn>
              <a:cxn ang="0">
                <a:pos x="349" y="86"/>
              </a:cxn>
              <a:cxn ang="0">
                <a:pos x="333" y="76"/>
              </a:cxn>
              <a:cxn ang="0">
                <a:pos x="322" y="87"/>
              </a:cxn>
              <a:cxn ang="0">
                <a:pos x="319" y="83"/>
              </a:cxn>
              <a:cxn ang="0">
                <a:pos x="324" y="60"/>
              </a:cxn>
              <a:cxn ang="0">
                <a:pos x="315" y="55"/>
              </a:cxn>
              <a:cxn ang="0">
                <a:pos x="310" y="83"/>
              </a:cxn>
              <a:cxn ang="0">
                <a:pos x="303" y="110"/>
              </a:cxn>
              <a:cxn ang="0">
                <a:pos x="321" y="132"/>
              </a:cxn>
              <a:cxn ang="0">
                <a:pos x="341" y="125"/>
              </a:cxn>
              <a:cxn ang="0">
                <a:pos x="281" y="86"/>
              </a:cxn>
              <a:cxn ang="0">
                <a:pos x="283" y="77"/>
              </a:cxn>
              <a:cxn ang="0">
                <a:pos x="283" y="112"/>
              </a:cxn>
              <a:cxn ang="0">
                <a:pos x="262" y="110"/>
              </a:cxn>
              <a:cxn ang="0">
                <a:pos x="274" y="97"/>
              </a:cxn>
              <a:cxn ang="0">
                <a:pos x="290" y="68"/>
              </a:cxn>
              <a:cxn ang="0">
                <a:pos x="271" y="74"/>
              </a:cxn>
              <a:cxn ang="0">
                <a:pos x="258" y="95"/>
              </a:cxn>
              <a:cxn ang="0">
                <a:pos x="265" y="124"/>
              </a:cxn>
              <a:cxn ang="0">
                <a:pos x="290" y="117"/>
              </a:cxn>
              <a:cxn ang="0">
                <a:pos x="250" y="64"/>
              </a:cxn>
              <a:cxn ang="0">
                <a:pos x="223" y="91"/>
              </a:cxn>
              <a:cxn ang="0">
                <a:pos x="212" y="71"/>
              </a:cxn>
              <a:cxn ang="0">
                <a:pos x="196" y="58"/>
              </a:cxn>
              <a:cxn ang="0">
                <a:pos x="172" y="75"/>
              </a:cxn>
              <a:cxn ang="0">
                <a:pos x="161" y="78"/>
              </a:cxn>
              <a:cxn ang="0">
                <a:pos x="161" y="43"/>
              </a:cxn>
              <a:cxn ang="0">
                <a:pos x="151" y="70"/>
              </a:cxn>
              <a:cxn ang="0">
                <a:pos x="167" y="93"/>
              </a:cxn>
              <a:cxn ang="0">
                <a:pos x="193" y="70"/>
              </a:cxn>
              <a:cxn ang="0">
                <a:pos x="208" y="96"/>
              </a:cxn>
              <a:cxn ang="0">
                <a:pos x="231" y="96"/>
              </a:cxn>
              <a:cxn ang="0">
                <a:pos x="260" y="65"/>
              </a:cxn>
              <a:cxn ang="0">
                <a:pos x="126" y="32"/>
              </a:cxn>
              <a:cxn ang="0">
                <a:pos x="113" y="72"/>
              </a:cxn>
              <a:cxn ang="0">
                <a:pos x="122" y="104"/>
              </a:cxn>
              <a:cxn ang="0">
                <a:pos x="124" y="81"/>
              </a:cxn>
              <a:cxn ang="0">
                <a:pos x="126" y="53"/>
              </a:cxn>
              <a:cxn ang="0">
                <a:pos x="150" y="20"/>
              </a:cxn>
              <a:cxn ang="0">
                <a:pos x="69" y="46"/>
              </a:cxn>
            </a:cxnLst>
            <a:rect l="0" t="0" r="r" b="b"/>
            <a:pathLst>
              <a:path w="606" h="197">
                <a:moveTo>
                  <a:pt x="603" y="158"/>
                </a:moveTo>
                <a:cubicBezTo>
                  <a:pt x="604" y="156"/>
                  <a:pt x="604" y="155"/>
                  <a:pt x="604" y="154"/>
                </a:cubicBezTo>
                <a:cubicBezTo>
                  <a:pt x="604" y="154"/>
                  <a:pt x="604" y="153"/>
                  <a:pt x="604" y="153"/>
                </a:cubicBezTo>
                <a:cubicBezTo>
                  <a:pt x="605" y="152"/>
                  <a:pt x="605" y="152"/>
                  <a:pt x="605" y="152"/>
                </a:cubicBezTo>
                <a:cubicBezTo>
                  <a:pt x="605" y="149"/>
                  <a:pt x="605" y="149"/>
                  <a:pt x="605" y="149"/>
                </a:cubicBezTo>
                <a:cubicBezTo>
                  <a:pt x="605" y="146"/>
                  <a:pt x="605" y="146"/>
                  <a:pt x="605" y="146"/>
                </a:cubicBezTo>
                <a:cubicBezTo>
                  <a:pt x="606" y="139"/>
                  <a:pt x="606" y="139"/>
                  <a:pt x="606" y="139"/>
                </a:cubicBezTo>
                <a:cubicBezTo>
                  <a:pt x="606" y="140"/>
                  <a:pt x="605" y="140"/>
                  <a:pt x="605" y="140"/>
                </a:cubicBezTo>
                <a:cubicBezTo>
                  <a:pt x="606" y="138"/>
                  <a:pt x="606" y="138"/>
                  <a:pt x="606" y="138"/>
                </a:cubicBezTo>
                <a:cubicBezTo>
                  <a:pt x="605" y="137"/>
                  <a:pt x="605" y="137"/>
                  <a:pt x="605" y="137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2"/>
                  <a:pt x="605" y="132"/>
                  <a:pt x="605" y="132"/>
                </a:cubicBezTo>
                <a:cubicBezTo>
                  <a:pt x="605" y="130"/>
                  <a:pt x="605" y="128"/>
                  <a:pt x="605" y="126"/>
                </a:cubicBezTo>
                <a:cubicBezTo>
                  <a:pt x="604" y="126"/>
                  <a:pt x="604" y="126"/>
                  <a:pt x="604" y="126"/>
                </a:cubicBezTo>
                <a:cubicBezTo>
                  <a:pt x="604" y="125"/>
                  <a:pt x="604" y="125"/>
                  <a:pt x="604" y="125"/>
                </a:cubicBezTo>
                <a:cubicBezTo>
                  <a:pt x="603" y="122"/>
                  <a:pt x="603" y="122"/>
                  <a:pt x="603" y="122"/>
                </a:cubicBezTo>
                <a:cubicBezTo>
                  <a:pt x="604" y="121"/>
                  <a:pt x="604" y="121"/>
                  <a:pt x="604" y="121"/>
                </a:cubicBezTo>
                <a:cubicBezTo>
                  <a:pt x="602" y="117"/>
                  <a:pt x="602" y="117"/>
                  <a:pt x="602" y="117"/>
                </a:cubicBezTo>
                <a:cubicBezTo>
                  <a:pt x="601" y="112"/>
                  <a:pt x="601" y="112"/>
                  <a:pt x="601" y="112"/>
                </a:cubicBezTo>
                <a:cubicBezTo>
                  <a:pt x="598" y="107"/>
                  <a:pt x="598" y="107"/>
                  <a:pt x="598" y="107"/>
                </a:cubicBezTo>
                <a:cubicBezTo>
                  <a:pt x="598" y="107"/>
                  <a:pt x="598" y="107"/>
                  <a:pt x="598" y="107"/>
                </a:cubicBezTo>
                <a:cubicBezTo>
                  <a:pt x="597" y="105"/>
                  <a:pt x="597" y="105"/>
                  <a:pt x="597" y="105"/>
                </a:cubicBezTo>
                <a:cubicBezTo>
                  <a:pt x="595" y="104"/>
                  <a:pt x="595" y="104"/>
                  <a:pt x="595" y="104"/>
                </a:cubicBezTo>
                <a:cubicBezTo>
                  <a:pt x="592" y="104"/>
                  <a:pt x="592" y="104"/>
                  <a:pt x="592" y="104"/>
                </a:cubicBezTo>
                <a:cubicBezTo>
                  <a:pt x="589" y="104"/>
                  <a:pt x="588" y="105"/>
                  <a:pt x="587" y="107"/>
                </a:cubicBezTo>
                <a:cubicBezTo>
                  <a:pt x="587" y="109"/>
                  <a:pt x="587" y="109"/>
                  <a:pt x="587" y="109"/>
                </a:cubicBezTo>
                <a:cubicBezTo>
                  <a:pt x="589" y="112"/>
                  <a:pt x="590" y="114"/>
                  <a:pt x="590" y="117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92" y="118"/>
                  <a:pt x="592" y="118"/>
                  <a:pt x="592" y="118"/>
                </a:cubicBezTo>
                <a:cubicBezTo>
                  <a:pt x="592" y="120"/>
                  <a:pt x="592" y="120"/>
                  <a:pt x="592" y="120"/>
                </a:cubicBezTo>
                <a:cubicBezTo>
                  <a:pt x="592" y="121"/>
                  <a:pt x="592" y="122"/>
                  <a:pt x="593" y="122"/>
                </a:cubicBezTo>
                <a:cubicBezTo>
                  <a:pt x="593" y="125"/>
                  <a:pt x="593" y="125"/>
                  <a:pt x="593" y="125"/>
                </a:cubicBezTo>
                <a:cubicBezTo>
                  <a:pt x="595" y="128"/>
                  <a:pt x="595" y="128"/>
                  <a:pt x="595" y="128"/>
                </a:cubicBezTo>
                <a:cubicBezTo>
                  <a:pt x="595" y="129"/>
                  <a:pt x="595" y="129"/>
                  <a:pt x="595" y="129"/>
                </a:cubicBezTo>
                <a:cubicBezTo>
                  <a:pt x="595" y="129"/>
                  <a:pt x="595" y="130"/>
                  <a:pt x="595" y="130"/>
                </a:cubicBezTo>
                <a:cubicBezTo>
                  <a:pt x="595" y="130"/>
                  <a:pt x="595" y="130"/>
                  <a:pt x="595" y="130"/>
                </a:cubicBezTo>
                <a:cubicBezTo>
                  <a:pt x="595" y="131"/>
                  <a:pt x="595" y="132"/>
                  <a:pt x="596" y="133"/>
                </a:cubicBezTo>
                <a:cubicBezTo>
                  <a:pt x="595" y="133"/>
                  <a:pt x="595" y="133"/>
                  <a:pt x="595" y="133"/>
                </a:cubicBezTo>
                <a:cubicBezTo>
                  <a:pt x="596" y="134"/>
                  <a:pt x="596" y="134"/>
                  <a:pt x="596" y="134"/>
                </a:cubicBezTo>
                <a:cubicBezTo>
                  <a:pt x="596" y="144"/>
                  <a:pt x="596" y="144"/>
                  <a:pt x="596" y="144"/>
                </a:cubicBezTo>
                <a:cubicBezTo>
                  <a:pt x="596" y="147"/>
                  <a:pt x="596" y="147"/>
                  <a:pt x="596" y="147"/>
                </a:cubicBezTo>
                <a:cubicBezTo>
                  <a:pt x="595" y="150"/>
                  <a:pt x="595" y="150"/>
                  <a:pt x="595" y="150"/>
                </a:cubicBezTo>
                <a:cubicBezTo>
                  <a:pt x="595" y="152"/>
                  <a:pt x="595" y="152"/>
                  <a:pt x="595" y="152"/>
                </a:cubicBezTo>
                <a:cubicBezTo>
                  <a:pt x="594" y="153"/>
                  <a:pt x="594" y="153"/>
                  <a:pt x="594" y="153"/>
                </a:cubicBezTo>
                <a:cubicBezTo>
                  <a:pt x="595" y="154"/>
                  <a:pt x="595" y="154"/>
                  <a:pt x="595" y="154"/>
                </a:cubicBezTo>
                <a:cubicBezTo>
                  <a:pt x="594" y="154"/>
                  <a:pt x="594" y="154"/>
                  <a:pt x="594" y="154"/>
                </a:cubicBezTo>
                <a:cubicBezTo>
                  <a:pt x="594" y="156"/>
                  <a:pt x="594" y="156"/>
                  <a:pt x="594" y="156"/>
                </a:cubicBezTo>
                <a:cubicBezTo>
                  <a:pt x="594" y="156"/>
                  <a:pt x="594" y="157"/>
                  <a:pt x="594" y="157"/>
                </a:cubicBezTo>
                <a:cubicBezTo>
                  <a:pt x="593" y="159"/>
                  <a:pt x="592" y="162"/>
                  <a:pt x="591" y="165"/>
                </a:cubicBezTo>
                <a:cubicBezTo>
                  <a:pt x="589" y="168"/>
                  <a:pt x="589" y="168"/>
                  <a:pt x="589" y="168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87" y="172"/>
                  <a:pt x="587" y="172"/>
                  <a:pt x="587" y="172"/>
                </a:cubicBezTo>
                <a:cubicBezTo>
                  <a:pt x="587" y="174"/>
                  <a:pt x="587" y="174"/>
                  <a:pt x="587" y="174"/>
                </a:cubicBezTo>
                <a:cubicBezTo>
                  <a:pt x="585" y="175"/>
                  <a:pt x="585" y="175"/>
                  <a:pt x="585" y="175"/>
                </a:cubicBezTo>
                <a:cubicBezTo>
                  <a:pt x="585" y="177"/>
                  <a:pt x="585" y="177"/>
                  <a:pt x="585" y="177"/>
                </a:cubicBezTo>
                <a:cubicBezTo>
                  <a:pt x="584" y="177"/>
                  <a:pt x="583" y="178"/>
                  <a:pt x="583" y="179"/>
                </a:cubicBezTo>
                <a:cubicBezTo>
                  <a:pt x="582" y="181"/>
                  <a:pt x="580" y="182"/>
                  <a:pt x="579" y="183"/>
                </a:cubicBezTo>
                <a:cubicBezTo>
                  <a:pt x="578" y="182"/>
                  <a:pt x="578" y="182"/>
                  <a:pt x="578" y="182"/>
                </a:cubicBezTo>
                <a:cubicBezTo>
                  <a:pt x="577" y="185"/>
                  <a:pt x="576" y="187"/>
                  <a:pt x="575" y="187"/>
                </a:cubicBezTo>
                <a:cubicBezTo>
                  <a:pt x="573" y="187"/>
                  <a:pt x="572" y="188"/>
                  <a:pt x="572" y="189"/>
                </a:cubicBezTo>
                <a:cubicBezTo>
                  <a:pt x="570" y="189"/>
                  <a:pt x="570" y="189"/>
                  <a:pt x="570" y="189"/>
                </a:cubicBezTo>
                <a:cubicBezTo>
                  <a:pt x="569" y="190"/>
                  <a:pt x="569" y="190"/>
                  <a:pt x="569" y="190"/>
                </a:cubicBezTo>
                <a:cubicBezTo>
                  <a:pt x="568" y="191"/>
                  <a:pt x="567" y="192"/>
                  <a:pt x="566" y="193"/>
                </a:cubicBezTo>
                <a:cubicBezTo>
                  <a:pt x="566" y="195"/>
                  <a:pt x="566" y="195"/>
                  <a:pt x="567" y="196"/>
                </a:cubicBezTo>
                <a:cubicBezTo>
                  <a:pt x="567" y="196"/>
                  <a:pt x="568" y="197"/>
                  <a:pt x="569" y="197"/>
                </a:cubicBezTo>
                <a:cubicBezTo>
                  <a:pt x="573" y="196"/>
                  <a:pt x="573" y="196"/>
                  <a:pt x="573" y="196"/>
                </a:cubicBezTo>
                <a:cubicBezTo>
                  <a:pt x="574" y="195"/>
                  <a:pt x="574" y="195"/>
                  <a:pt x="574" y="195"/>
                </a:cubicBezTo>
                <a:cubicBezTo>
                  <a:pt x="576" y="194"/>
                  <a:pt x="576" y="194"/>
                  <a:pt x="576" y="194"/>
                </a:cubicBezTo>
                <a:cubicBezTo>
                  <a:pt x="578" y="193"/>
                  <a:pt x="578" y="193"/>
                  <a:pt x="578" y="193"/>
                </a:cubicBezTo>
                <a:cubicBezTo>
                  <a:pt x="578" y="192"/>
                  <a:pt x="578" y="192"/>
                  <a:pt x="578" y="192"/>
                </a:cubicBezTo>
                <a:cubicBezTo>
                  <a:pt x="579" y="192"/>
                  <a:pt x="579" y="192"/>
                  <a:pt x="579" y="192"/>
                </a:cubicBezTo>
                <a:cubicBezTo>
                  <a:pt x="582" y="191"/>
                  <a:pt x="585" y="189"/>
                  <a:pt x="587" y="186"/>
                </a:cubicBezTo>
                <a:cubicBezTo>
                  <a:pt x="588" y="185"/>
                  <a:pt x="588" y="185"/>
                  <a:pt x="588" y="185"/>
                </a:cubicBezTo>
                <a:cubicBezTo>
                  <a:pt x="590" y="183"/>
                  <a:pt x="590" y="183"/>
                  <a:pt x="590" y="183"/>
                </a:cubicBezTo>
                <a:cubicBezTo>
                  <a:pt x="592" y="181"/>
                  <a:pt x="592" y="181"/>
                  <a:pt x="592" y="181"/>
                </a:cubicBezTo>
                <a:cubicBezTo>
                  <a:pt x="593" y="179"/>
                  <a:pt x="593" y="179"/>
                  <a:pt x="593" y="179"/>
                </a:cubicBezTo>
                <a:cubicBezTo>
                  <a:pt x="595" y="177"/>
                  <a:pt x="595" y="177"/>
                  <a:pt x="595" y="177"/>
                </a:cubicBezTo>
                <a:cubicBezTo>
                  <a:pt x="597" y="174"/>
                  <a:pt x="597" y="174"/>
                  <a:pt x="597" y="174"/>
                </a:cubicBezTo>
                <a:cubicBezTo>
                  <a:pt x="598" y="171"/>
                  <a:pt x="598" y="171"/>
                  <a:pt x="598" y="171"/>
                </a:cubicBezTo>
                <a:cubicBezTo>
                  <a:pt x="599" y="169"/>
                  <a:pt x="599" y="169"/>
                  <a:pt x="599" y="169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2" y="163"/>
                  <a:pt x="602" y="163"/>
                  <a:pt x="602" y="163"/>
                </a:cubicBezTo>
                <a:cubicBezTo>
                  <a:pt x="603" y="162"/>
                  <a:pt x="603" y="162"/>
                  <a:pt x="603" y="162"/>
                </a:cubicBezTo>
                <a:lnTo>
                  <a:pt x="603" y="158"/>
                </a:lnTo>
                <a:close/>
                <a:moveTo>
                  <a:pt x="580" y="123"/>
                </a:moveTo>
                <a:cubicBezTo>
                  <a:pt x="578" y="122"/>
                  <a:pt x="578" y="122"/>
                  <a:pt x="578" y="122"/>
                </a:cubicBezTo>
                <a:cubicBezTo>
                  <a:pt x="572" y="121"/>
                  <a:pt x="572" y="121"/>
                  <a:pt x="572" y="121"/>
                </a:cubicBezTo>
                <a:cubicBezTo>
                  <a:pt x="569" y="120"/>
                  <a:pt x="569" y="120"/>
                  <a:pt x="569" y="120"/>
                </a:cubicBezTo>
                <a:cubicBezTo>
                  <a:pt x="567" y="120"/>
                  <a:pt x="567" y="120"/>
                  <a:pt x="567" y="120"/>
                </a:cubicBezTo>
                <a:cubicBezTo>
                  <a:pt x="567" y="120"/>
                  <a:pt x="567" y="120"/>
                  <a:pt x="567" y="120"/>
                </a:cubicBezTo>
                <a:cubicBezTo>
                  <a:pt x="564" y="119"/>
                  <a:pt x="564" y="119"/>
                  <a:pt x="564" y="119"/>
                </a:cubicBezTo>
                <a:cubicBezTo>
                  <a:pt x="560" y="119"/>
                  <a:pt x="560" y="119"/>
                  <a:pt x="560" y="119"/>
                </a:cubicBezTo>
                <a:cubicBezTo>
                  <a:pt x="559" y="119"/>
                  <a:pt x="559" y="119"/>
                  <a:pt x="559" y="119"/>
                </a:cubicBezTo>
                <a:cubicBezTo>
                  <a:pt x="558" y="119"/>
                  <a:pt x="558" y="118"/>
                  <a:pt x="557" y="118"/>
                </a:cubicBezTo>
                <a:cubicBezTo>
                  <a:pt x="556" y="118"/>
                  <a:pt x="555" y="118"/>
                  <a:pt x="555" y="118"/>
                </a:cubicBezTo>
                <a:cubicBezTo>
                  <a:pt x="554" y="117"/>
                  <a:pt x="553" y="117"/>
                  <a:pt x="552" y="117"/>
                </a:cubicBezTo>
                <a:cubicBezTo>
                  <a:pt x="552" y="116"/>
                  <a:pt x="550" y="116"/>
                  <a:pt x="546" y="116"/>
                </a:cubicBezTo>
                <a:cubicBezTo>
                  <a:pt x="543" y="115"/>
                  <a:pt x="543" y="115"/>
                  <a:pt x="543" y="115"/>
                </a:cubicBezTo>
                <a:cubicBezTo>
                  <a:pt x="541" y="115"/>
                  <a:pt x="541" y="115"/>
                  <a:pt x="541" y="115"/>
                </a:cubicBezTo>
                <a:cubicBezTo>
                  <a:pt x="541" y="115"/>
                  <a:pt x="541" y="115"/>
                  <a:pt x="541" y="115"/>
                </a:cubicBezTo>
                <a:cubicBezTo>
                  <a:pt x="539" y="113"/>
                  <a:pt x="539" y="113"/>
                  <a:pt x="539" y="113"/>
                </a:cubicBezTo>
                <a:cubicBezTo>
                  <a:pt x="539" y="112"/>
                  <a:pt x="539" y="112"/>
                  <a:pt x="539" y="112"/>
                </a:cubicBezTo>
                <a:cubicBezTo>
                  <a:pt x="539" y="112"/>
                  <a:pt x="539" y="112"/>
                  <a:pt x="539" y="112"/>
                </a:cubicBezTo>
                <a:cubicBezTo>
                  <a:pt x="535" y="110"/>
                  <a:pt x="535" y="110"/>
                  <a:pt x="535" y="110"/>
                </a:cubicBezTo>
                <a:cubicBezTo>
                  <a:pt x="533" y="113"/>
                  <a:pt x="533" y="113"/>
                  <a:pt x="533" y="113"/>
                </a:cubicBezTo>
                <a:cubicBezTo>
                  <a:pt x="530" y="114"/>
                  <a:pt x="530" y="114"/>
                  <a:pt x="530" y="114"/>
                </a:cubicBezTo>
                <a:cubicBezTo>
                  <a:pt x="525" y="112"/>
                  <a:pt x="525" y="112"/>
                  <a:pt x="525" y="112"/>
                </a:cubicBezTo>
                <a:cubicBezTo>
                  <a:pt x="519" y="111"/>
                  <a:pt x="519" y="111"/>
                  <a:pt x="519" y="111"/>
                </a:cubicBezTo>
                <a:cubicBezTo>
                  <a:pt x="517" y="111"/>
                  <a:pt x="517" y="111"/>
                  <a:pt x="517" y="111"/>
                </a:cubicBezTo>
                <a:cubicBezTo>
                  <a:pt x="509" y="108"/>
                  <a:pt x="509" y="108"/>
                  <a:pt x="509" y="108"/>
                </a:cubicBezTo>
                <a:cubicBezTo>
                  <a:pt x="507" y="107"/>
                  <a:pt x="507" y="107"/>
                  <a:pt x="507" y="107"/>
                </a:cubicBezTo>
                <a:cubicBezTo>
                  <a:pt x="504" y="109"/>
                  <a:pt x="504" y="109"/>
                  <a:pt x="504" y="109"/>
                </a:cubicBezTo>
                <a:cubicBezTo>
                  <a:pt x="504" y="109"/>
                  <a:pt x="504" y="109"/>
                  <a:pt x="504" y="109"/>
                </a:cubicBezTo>
                <a:cubicBezTo>
                  <a:pt x="504" y="109"/>
                  <a:pt x="504" y="110"/>
                  <a:pt x="503" y="111"/>
                </a:cubicBezTo>
                <a:cubicBezTo>
                  <a:pt x="503" y="112"/>
                  <a:pt x="504" y="114"/>
                  <a:pt x="507" y="117"/>
                </a:cubicBezTo>
                <a:cubicBezTo>
                  <a:pt x="511" y="117"/>
                  <a:pt x="511" y="117"/>
                  <a:pt x="511" y="117"/>
                </a:cubicBezTo>
                <a:cubicBezTo>
                  <a:pt x="517" y="118"/>
                  <a:pt x="517" y="118"/>
                  <a:pt x="517" y="118"/>
                </a:cubicBezTo>
                <a:cubicBezTo>
                  <a:pt x="521" y="121"/>
                  <a:pt x="521" y="121"/>
                  <a:pt x="521" y="121"/>
                </a:cubicBezTo>
                <a:cubicBezTo>
                  <a:pt x="522" y="120"/>
                  <a:pt x="522" y="120"/>
                  <a:pt x="522" y="120"/>
                </a:cubicBezTo>
                <a:cubicBezTo>
                  <a:pt x="523" y="121"/>
                  <a:pt x="525" y="121"/>
                  <a:pt x="527" y="121"/>
                </a:cubicBezTo>
                <a:cubicBezTo>
                  <a:pt x="527" y="121"/>
                  <a:pt x="527" y="121"/>
                  <a:pt x="527" y="121"/>
                </a:cubicBezTo>
                <a:cubicBezTo>
                  <a:pt x="528" y="121"/>
                  <a:pt x="528" y="121"/>
                  <a:pt x="528" y="121"/>
                </a:cubicBezTo>
                <a:cubicBezTo>
                  <a:pt x="529" y="121"/>
                  <a:pt x="529" y="121"/>
                  <a:pt x="529" y="121"/>
                </a:cubicBezTo>
                <a:cubicBezTo>
                  <a:pt x="531" y="121"/>
                  <a:pt x="531" y="121"/>
                  <a:pt x="531" y="121"/>
                </a:cubicBezTo>
                <a:cubicBezTo>
                  <a:pt x="530" y="122"/>
                  <a:pt x="530" y="122"/>
                  <a:pt x="530" y="122"/>
                </a:cubicBezTo>
                <a:cubicBezTo>
                  <a:pt x="530" y="126"/>
                  <a:pt x="530" y="126"/>
                  <a:pt x="530" y="126"/>
                </a:cubicBezTo>
                <a:cubicBezTo>
                  <a:pt x="529" y="130"/>
                  <a:pt x="529" y="130"/>
                  <a:pt x="529" y="130"/>
                </a:cubicBezTo>
                <a:cubicBezTo>
                  <a:pt x="529" y="133"/>
                  <a:pt x="529" y="133"/>
                  <a:pt x="529" y="133"/>
                </a:cubicBezTo>
                <a:cubicBezTo>
                  <a:pt x="528" y="136"/>
                  <a:pt x="528" y="136"/>
                  <a:pt x="528" y="136"/>
                </a:cubicBezTo>
                <a:cubicBezTo>
                  <a:pt x="528" y="137"/>
                  <a:pt x="527" y="138"/>
                  <a:pt x="527" y="140"/>
                </a:cubicBezTo>
                <a:cubicBezTo>
                  <a:pt x="527" y="141"/>
                  <a:pt x="527" y="141"/>
                  <a:pt x="527" y="141"/>
                </a:cubicBezTo>
                <a:cubicBezTo>
                  <a:pt x="527" y="141"/>
                  <a:pt x="527" y="141"/>
                  <a:pt x="527" y="141"/>
                </a:cubicBezTo>
                <a:cubicBezTo>
                  <a:pt x="527" y="141"/>
                  <a:pt x="527" y="141"/>
                  <a:pt x="527" y="142"/>
                </a:cubicBezTo>
                <a:cubicBezTo>
                  <a:pt x="527" y="142"/>
                  <a:pt x="527" y="142"/>
                  <a:pt x="527" y="143"/>
                </a:cubicBezTo>
                <a:cubicBezTo>
                  <a:pt x="527" y="143"/>
                  <a:pt x="526" y="143"/>
                  <a:pt x="526" y="143"/>
                </a:cubicBezTo>
                <a:cubicBezTo>
                  <a:pt x="526" y="144"/>
                  <a:pt x="526" y="145"/>
                  <a:pt x="526" y="145"/>
                </a:cubicBezTo>
                <a:cubicBezTo>
                  <a:pt x="525" y="146"/>
                  <a:pt x="524" y="147"/>
                  <a:pt x="524" y="148"/>
                </a:cubicBezTo>
                <a:cubicBezTo>
                  <a:pt x="524" y="148"/>
                  <a:pt x="523" y="149"/>
                  <a:pt x="523" y="149"/>
                </a:cubicBezTo>
                <a:cubicBezTo>
                  <a:pt x="523" y="150"/>
                  <a:pt x="523" y="150"/>
                  <a:pt x="524" y="151"/>
                </a:cubicBezTo>
                <a:cubicBezTo>
                  <a:pt x="523" y="151"/>
                  <a:pt x="523" y="152"/>
                  <a:pt x="523" y="152"/>
                </a:cubicBezTo>
                <a:cubicBezTo>
                  <a:pt x="523" y="152"/>
                  <a:pt x="523" y="153"/>
                  <a:pt x="524" y="154"/>
                </a:cubicBezTo>
                <a:cubicBezTo>
                  <a:pt x="522" y="159"/>
                  <a:pt x="522" y="159"/>
                  <a:pt x="522" y="159"/>
                </a:cubicBezTo>
                <a:cubicBezTo>
                  <a:pt x="522" y="159"/>
                  <a:pt x="522" y="160"/>
                  <a:pt x="521" y="161"/>
                </a:cubicBezTo>
                <a:cubicBezTo>
                  <a:pt x="521" y="161"/>
                  <a:pt x="521" y="162"/>
                  <a:pt x="521" y="163"/>
                </a:cubicBezTo>
                <a:cubicBezTo>
                  <a:pt x="521" y="164"/>
                  <a:pt x="521" y="165"/>
                  <a:pt x="521" y="166"/>
                </a:cubicBezTo>
                <a:cubicBezTo>
                  <a:pt x="521" y="167"/>
                  <a:pt x="520" y="167"/>
                  <a:pt x="520" y="168"/>
                </a:cubicBezTo>
                <a:cubicBezTo>
                  <a:pt x="520" y="171"/>
                  <a:pt x="520" y="173"/>
                  <a:pt x="522" y="174"/>
                </a:cubicBezTo>
                <a:cubicBezTo>
                  <a:pt x="522" y="174"/>
                  <a:pt x="522" y="174"/>
                  <a:pt x="522" y="174"/>
                </a:cubicBezTo>
                <a:cubicBezTo>
                  <a:pt x="523" y="174"/>
                  <a:pt x="523" y="175"/>
                  <a:pt x="524" y="175"/>
                </a:cubicBezTo>
                <a:cubicBezTo>
                  <a:pt x="524" y="175"/>
                  <a:pt x="525" y="175"/>
                  <a:pt x="527" y="175"/>
                </a:cubicBezTo>
                <a:cubicBezTo>
                  <a:pt x="527" y="174"/>
                  <a:pt x="527" y="172"/>
                  <a:pt x="528" y="171"/>
                </a:cubicBezTo>
                <a:cubicBezTo>
                  <a:pt x="528" y="170"/>
                  <a:pt x="528" y="170"/>
                  <a:pt x="528" y="170"/>
                </a:cubicBezTo>
                <a:cubicBezTo>
                  <a:pt x="528" y="169"/>
                  <a:pt x="528" y="169"/>
                  <a:pt x="528" y="169"/>
                </a:cubicBezTo>
                <a:cubicBezTo>
                  <a:pt x="528" y="169"/>
                  <a:pt x="528" y="169"/>
                  <a:pt x="529" y="168"/>
                </a:cubicBezTo>
                <a:cubicBezTo>
                  <a:pt x="528" y="166"/>
                  <a:pt x="528" y="166"/>
                  <a:pt x="528" y="166"/>
                </a:cubicBezTo>
                <a:cubicBezTo>
                  <a:pt x="529" y="166"/>
                  <a:pt x="530" y="165"/>
                  <a:pt x="530" y="164"/>
                </a:cubicBezTo>
                <a:cubicBezTo>
                  <a:pt x="530" y="164"/>
                  <a:pt x="530" y="164"/>
                  <a:pt x="530" y="164"/>
                </a:cubicBezTo>
                <a:cubicBezTo>
                  <a:pt x="530" y="163"/>
                  <a:pt x="530" y="163"/>
                  <a:pt x="530" y="163"/>
                </a:cubicBezTo>
                <a:cubicBezTo>
                  <a:pt x="530" y="162"/>
                  <a:pt x="531" y="161"/>
                  <a:pt x="531" y="162"/>
                </a:cubicBezTo>
                <a:cubicBezTo>
                  <a:pt x="531" y="161"/>
                  <a:pt x="531" y="161"/>
                  <a:pt x="531" y="161"/>
                </a:cubicBezTo>
                <a:cubicBezTo>
                  <a:pt x="532" y="159"/>
                  <a:pt x="532" y="159"/>
                  <a:pt x="532" y="159"/>
                </a:cubicBezTo>
                <a:cubicBezTo>
                  <a:pt x="533" y="154"/>
                  <a:pt x="533" y="154"/>
                  <a:pt x="533" y="154"/>
                </a:cubicBezTo>
                <a:cubicBezTo>
                  <a:pt x="533" y="151"/>
                  <a:pt x="533" y="151"/>
                  <a:pt x="533" y="151"/>
                </a:cubicBezTo>
                <a:cubicBezTo>
                  <a:pt x="534" y="150"/>
                  <a:pt x="534" y="150"/>
                  <a:pt x="534" y="150"/>
                </a:cubicBezTo>
                <a:cubicBezTo>
                  <a:pt x="534" y="149"/>
                  <a:pt x="534" y="149"/>
                  <a:pt x="534" y="149"/>
                </a:cubicBezTo>
                <a:cubicBezTo>
                  <a:pt x="536" y="148"/>
                  <a:pt x="536" y="148"/>
                  <a:pt x="536" y="148"/>
                </a:cubicBezTo>
                <a:cubicBezTo>
                  <a:pt x="536" y="147"/>
                  <a:pt x="536" y="147"/>
                  <a:pt x="536" y="147"/>
                </a:cubicBezTo>
                <a:cubicBezTo>
                  <a:pt x="537" y="143"/>
                  <a:pt x="537" y="143"/>
                  <a:pt x="537" y="143"/>
                </a:cubicBezTo>
                <a:cubicBezTo>
                  <a:pt x="536" y="142"/>
                  <a:pt x="536" y="142"/>
                  <a:pt x="536" y="142"/>
                </a:cubicBezTo>
                <a:cubicBezTo>
                  <a:pt x="537" y="141"/>
                  <a:pt x="538" y="139"/>
                  <a:pt x="538" y="136"/>
                </a:cubicBezTo>
                <a:cubicBezTo>
                  <a:pt x="539" y="133"/>
                  <a:pt x="539" y="133"/>
                  <a:pt x="539" y="133"/>
                </a:cubicBezTo>
                <a:cubicBezTo>
                  <a:pt x="540" y="131"/>
                  <a:pt x="540" y="131"/>
                  <a:pt x="540" y="131"/>
                </a:cubicBezTo>
                <a:cubicBezTo>
                  <a:pt x="539" y="130"/>
                  <a:pt x="539" y="130"/>
                  <a:pt x="539" y="130"/>
                </a:cubicBezTo>
                <a:cubicBezTo>
                  <a:pt x="541" y="124"/>
                  <a:pt x="541" y="124"/>
                  <a:pt x="541" y="124"/>
                </a:cubicBezTo>
                <a:cubicBezTo>
                  <a:pt x="542" y="125"/>
                  <a:pt x="542" y="125"/>
                  <a:pt x="542" y="125"/>
                </a:cubicBezTo>
                <a:cubicBezTo>
                  <a:pt x="543" y="123"/>
                  <a:pt x="543" y="123"/>
                  <a:pt x="543" y="123"/>
                </a:cubicBezTo>
                <a:cubicBezTo>
                  <a:pt x="545" y="124"/>
                  <a:pt x="545" y="124"/>
                  <a:pt x="545" y="124"/>
                </a:cubicBezTo>
                <a:cubicBezTo>
                  <a:pt x="546" y="124"/>
                  <a:pt x="548" y="124"/>
                  <a:pt x="549" y="124"/>
                </a:cubicBezTo>
                <a:cubicBezTo>
                  <a:pt x="551" y="124"/>
                  <a:pt x="552" y="124"/>
                  <a:pt x="553" y="125"/>
                </a:cubicBezTo>
                <a:cubicBezTo>
                  <a:pt x="553" y="125"/>
                  <a:pt x="553" y="125"/>
                  <a:pt x="553" y="125"/>
                </a:cubicBezTo>
                <a:cubicBezTo>
                  <a:pt x="554" y="125"/>
                  <a:pt x="554" y="125"/>
                  <a:pt x="554" y="125"/>
                </a:cubicBezTo>
                <a:cubicBezTo>
                  <a:pt x="558" y="126"/>
                  <a:pt x="558" y="126"/>
                  <a:pt x="558" y="126"/>
                </a:cubicBezTo>
                <a:cubicBezTo>
                  <a:pt x="560" y="126"/>
                  <a:pt x="561" y="126"/>
                  <a:pt x="562" y="126"/>
                </a:cubicBezTo>
                <a:cubicBezTo>
                  <a:pt x="563" y="126"/>
                  <a:pt x="563" y="126"/>
                  <a:pt x="563" y="126"/>
                </a:cubicBezTo>
                <a:cubicBezTo>
                  <a:pt x="565" y="127"/>
                  <a:pt x="565" y="127"/>
                  <a:pt x="565" y="127"/>
                </a:cubicBezTo>
                <a:cubicBezTo>
                  <a:pt x="572" y="128"/>
                  <a:pt x="572" y="128"/>
                  <a:pt x="572" y="128"/>
                </a:cubicBezTo>
                <a:cubicBezTo>
                  <a:pt x="574" y="128"/>
                  <a:pt x="574" y="128"/>
                  <a:pt x="574" y="128"/>
                </a:cubicBezTo>
                <a:cubicBezTo>
                  <a:pt x="576" y="129"/>
                  <a:pt x="576" y="129"/>
                  <a:pt x="576" y="129"/>
                </a:cubicBezTo>
                <a:cubicBezTo>
                  <a:pt x="579" y="129"/>
                  <a:pt x="579" y="129"/>
                  <a:pt x="579" y="129"/>
                </a:cubicBezTo>
                <a:cubicBezTo>
                  <a:pt x="582" y="130"/>
                  <a:pt x="582" y="130"/>
                  <a:pt x="582" y="130"/>
                </a:cubicBezTo>
                <a:cubicBezTo>
                  <a:pt x="586" y="124"/>
                  <a:pt x="586" y="124"/>
                  <a:pt x="586" y="124"/>
                </a:cubicBezTo>
                <a:lnTo>
                  <a:pt x="580" y="123"/>
                </a:lnTo>
                <a:close/>
                <a:moveTo>
                  <a:pt x="495" y="107"/>
                </a:moveTo>
                <a:cubicBezTo>
                  <a:pt x="496" y="106"/>
                  <a:pt x="495" y="104"/>
                  <a:pt x="494" y="103"/>
                </a:cubicBezTo>
                <a:cubicBezTo>
                  <a:pt x="493" y="102"/>
                  <a:pt x="492" y="102"/>
                  <a:pt x="490" y="101"/>
                </a:cubicBezTo>
                <a:cubicBezTo>
                  <a:pt x="488" y="101"/>
                  <a:pt x="488" y="101"/>
                  <a:pt x="488" y="101"/>
                </a:cubicBezTo>
                <a:cubicBezTo>
                  <a:pt x="487" y="102"/>
                  <a:pt x="487" y="102"/>
                  <a:pt x="487" y="102"/>
                </a:cubicBezTo>
                <a:cubicBezTo>
                  <a:pt x="485" y="102"/>
                  <a:pt x="485" y="102"/>
                  <a:pt x="485" y="102"/>
                </a:cubicBezTo>
                <a:cubicBezTo>
                  <a:pt x="484" y="105"/>
                  <a:pt x="484" y="105"/>
                  <a:pt x="484" y="105"/>
                </a:cubicBezTo>
                <a:cubicBezTo>
                  <a:pt x="485" y="105"/>
                  <a:pt x="485" y="105"/>
                  <a:pt x="485" y="105"/>
                </a:cubicBezTo>
                <a:cubicBezTo>
                  <a:pt x="484" y="106"/>
                  <a:pt x="484" y="106"/>
                  <a:pt x="484" y="106"/>
                </a:cubicBezTo>
                <a:cubicBezTo>
                  <a:pt x="484" y="106"/>
                  <a:pt x="484" y="106"/>
                  <a:pt x="484" y="106"/>
                </a:cubicBezTo>
                <a:cubicBezTo>
                  <a:pt x="482" y="109"/>
                  <a:pt x="482" y="109"/>
                  <a:pt x="482" y="109"/>
                </a:cubicBezTo>
                <a:cubicBezTo>
                  <a:pt x="480" y="109"/>
                  <a:pt x="480" y="109"/>
                  <a:pt x="480" y="109"/>
                </a:cubicBezTo>
                <a:cubicBezTo>
                  <a:pt x="480" y="111"/>
                  <a:pt x="480" y="113"/>
                  <a:pt x="481" y="114"/>
                </a:cubicBezTo>
                <a:cubicBezTo>
                  <a:pt x="480" y="116"/>
                  <a:pt x="480" y="116"/>
                  <a:pt x="480" y="116"/>
                </a:cubicBezTo>
                <a:cubicBezTo>
                  <a:pt x="481" y="117"/>
                  <a:pt x="481" y="117"/>
                  <a:pt x="481" y="117"/>
                </a:cubicBezTo>
                <a:cubicBezTo>
                  <a:pt x="481" y="117"/>
                  <a:pt x="481" y="117"/>
                  <a:pt x="481" y="117"/>
                </a:cubicBezTo>
                <a:cubicBezTo>
                  <a:pt x="479" y="120"/>
                  <a:pt x="479" y="120"/>
                  <a:pt x="479" y="120"/>
                </a:cubicBezTo>
                <a:cubicBezTo>
                  <a:pt x="480" y="120"/>
                  <a:pt x="480" y="120"/>
                  <a:pt x="480" y="120"/>
                </a:cubicBezTo>
                <a:cubicBezTo>
                  <a:pt x="479" y="121"/>
                  <a:pt x="479" y="121"/>
                  <a:pt x="479" y="121"/>
                </a:cubicBezTo>
                <a:cubicBezTo>
                  <a:pt x="479" y="127"/>
                  <a:pt x="479" y="127"/>
                  <a:pt x="479" y="127"/>
                </a:cubicBezTo>
                <a:cubicBezTo>
                  <a:pt x="477" y="132"/>
                  <a:pt x="477" y="132"/>
                  <a:pt x="477" y="132"/>
                </a:cubicBezTo>
                <a:cubicBezTo>
                  <a:pt x="475" y="139"/>
                  <a:pt x="475" y="139"/>
                  <a:pt x="475" y="139"/>
                </a:cubicBezTo>
                <a:cubicBezTo>
                  <a:pt x="475" y="139"/>
                  <a:pt x="475" y="139"/>
                  <a:pt x="475" y="139"/>
                </a:cubicBezTo>
                <a:cubicBezTo>
                  <a:pt x="474" y="143"/>
                  <a:pt x="474" y="143"/>
                  <a:pt x="474" y="143"/>
                </a:cubicBezTo>
                <a:cubicBezTo>
                  <a:pt x="474" y="144"/>
                  <a:pt x="474" y="144"/>
                  <a:pt x="474" y="144"/>
                </a:cubicBezTo>
                <a:cubicBezTo>
                  <a:pt x="474" y="144"/>
                  <a:pt x="474" y="145"/>
                  <a:pt x="474" y="145"/>
                </a:cubicBezTo>
                <a:cubicBezTo>
                  <a:pt x="474" y="146"/>
                  <a:pt x="474" y="147"/>
                  <a:pt x="474" y="147"/>
                </a:cubicBezTo>
                <a:cubicBezTo>
                  <a:pt x="474" y="148"/>
                  <a:pt x="474" y="148"/>
                  <a:pt x="474" y="148"/>
                </a:cubicBezTo>
                <a:cubicBezTo>
                  <a:pt x="473" y="151"/>
                  <a:pt x="473" y="151"/>
                  <a:pt x="473" y="151"/>
                </a:cubicBezTo>
                <a:cubicBezTo>
                  <a:pt x="474" y="152"/>
                  <a:pt x="474" y="152"/>
                  <a:pt x="474" y="152"/>
                </a:cubicBezTo>
                <a:cubicBezTo>
                  <a:pt x="472" y="153"/>
                  <a:pt x="472" y="153"/>
                  <a:pt x="472" y="153"/>
                </a:cubicBezTo>
                <a:cubicBezTo>
                  <a:pt x="474" y="156"/>
                  <a:pt x="474" y="156"/>
                  <a:pt x="474" y="156"/>
                </a:cubicBezTo>
                <a:cubicBezTo>
                  <a:pt x="474" y="156"/>
                  <a:pt x="474" y="158"/>
                  <a:pt x="475" y="160"/>
                </a:cubicBezTo>
                <a:cubicBezTo>
                  <a:pt x="476" y="161"/>
                  <a:pt x="476" y="161"/>
                  <a:pt x="476" y="161"/>
                </a:cubicBezTo>
                <a:cubicBezTo>
                  <a:pt x="476" y="162"/>
                  <a:pt x="477" y="164"/>
                  <a:pt x="479" y="164"/>
                </a:cubicBezTo>
                <a:cubicBezTo>
                  <a:pt x="481" y="164"/>
                  <a:pt x="482" y="163"/>
                  <a:pt x="483" y="160"/>
                </a:cubicBezTo>
                <a:cubicBezTo>
                  <a:pt x="482" y="159"/>
                  <a:pt x="482" y="159"/>
                  <a:pt x="482" y="159"/>
                </a:cubicBezTo>
                <a:cubicBezTo>
                  <a:pt x="484" y="158"/>
                  <a:pt x="484" y="158"/>
                  <a:pt x="484" y="158"/>
                </a:cubicBezTo>
                <a:cubicBezTo>
                  <a:pt x="483" y="157"/>
                  <a:pt x="482" y="156"/>
                  <a:pt x="481" y="154"/>
                </a:cubicBezTo>
                <a:cubicBezTo>
                  <a:pt x="481" y="154"/>
                  <a:pt x="481" y="154"/>
                  <a:pt x="482" y="153"/>
                </a:cubicBezTo>
                <a:cubicBezTo>
                  <a:pt x="482" y="153"/>
                  <a:pt x="483" y="152"/>
                  <a:pt x="483" y="152"/>
                </a:cubicBezTo>
                <a:cubicBezTo>
                  <a:pt x="483" y="151"/>
                  <a:pt x="483" y="150"/>
                  <a:pt x="482" y="150"/>
                </a:cubicBezTo>
                <a:cubicBezTo>
                  <a:pt x="483" y="148"/>
                  <a:pt x="483" y="148"/>
                  <a:pt x="483" y="148"/>
                </a:cubicBezTo>
                <a:cubicBezTo>
                  <a:pt x="483" y="144"/>
                  <a:pt x="483" y="144"/>
                  <a:pt x="483" y="144"/>
                </a:cubicBezTo>
                <a:cubicBezTo>
                  <a:pt x="484" y="143"/>
                  <a:pt x="484" y="143"/>
                  <a:pt x="484" y="143"/>
                </a:cubicBezTo>
                <a:cubicBezTo>
                  <a:pt x="484" y="141"/>
                  <a:pt x="484" y="141"/>
                  <a:pt x="484" y="141"/>
                </a:cubicBezTo>
                <a:cubicBezTo>
                  <a:pt x="485" y="138"/>
                  <a:pt x="485" y="138"/>
                  <a:pt x="485" y="138"/>
                </a:cubicBezTo>
                <a:cubicBezTo>
                  <a:pt x="485" y="138"/>
                  <a:pt x="484" y="138"/>
                  <a:pt x="484" y="138"/>
                </a:cubicBezTo>
                <a:cubicBezTo>
                  <a:pt x="485" y="136"/>
                  <a:pt x="485" y="136"/>
                  <a:pt x="485" y="136"/>
                </a:cubicBezTo>
                <a:cubicBezTo>
                  <a:pt x="486" y="136"/>
                  <a:pt x="486" y="136"/>
                  <a:pt x="486" y="136"/>
                </a:cubicBezTo>
                <a:cubicBezTo>
                  <a:pt x="487" y="133"/>
                  <a:pt x="487" y="133"/>
                  <a:pt x="487" y="133"/>
                </a:cubicBezTo>
                <a:cubicBezTo>
                  <a:pt x="486" y="131"/>
                  <a:pt x="486" y="131"/>
                  <a:pt x="486" y="131"/>
                </a:cubicBezTo>
                <a:cubicBezTo>
                  <a:pt x="487" y="131"/>
                  <a:pt x="487" y="131"/>
                  <a:pt x="487" y="131"/>
                </a:cubicBezTo>
                <a:cubicBezTo>
                  <a:pt x="488" y="131"/>
                  <a:pt x="488" y="131"/>
                  <a:pt x="488" y="131"/>
                </a:cubicBezTo>
                <a:cubicBezTo>
                  <a:pt x="488" y="127"/>
                  <a:pt x="488" y="127"/>
                  <a:pt x="488" y="127"/>
                </a:cubicBezTo>
                <a:cubicBezTo>
                  <a:pt x="488" y="127"/>
                  <a:pt x="489" y="126"/>
                  <a:pt x="489" y="126"/>
                </a:cubicBezTo>
                <a:cubicBezTo>
                  <a:pt x="489" y="125"/>
                  <a:pt x="489" y="124"/>
                  <a:pt x="488" y="124"/>
                </a:cubicBezTo>
                <a:cubicBezTo>
                  <a:pt x="489" y="123"/>
                  <a:pt x="489" y="123"/>
                  <a:pt x="490" y="122"/>
                </a:cubicBezTo>
                <a:cubicBezTo>
                  <a:pt x="491" y="120"/>
                  <a:pt x="491" y="120"/>
                  <a:pt x="491" y="120"/>
                </a:cubicBezTo>
                <a:cubicBezTo>
                  <a:pt x="492" y="118"/>
                  <a:pt x="492" y="118"/>
                  <a:pt x="492" y="118"/>
                </a:cubicBezTo>
                <a:cubicBezTo>
                  <a:pt x="493" y="115"/>
                  <a:pt x="493" y="115"/>
                  <a:pt x="493" y="115"/>
                </a:cubicBezTo>
                <a:cubicBezTo>
                  <a:pt x="493" y="115"/>
                  <a:pt x="493" y="115"/>
                  <a:pt x="493" y="115"/>
                </a:cubicBezTo>
                <a:cubicBezTo>
                  <a:pt x="493" y="112"/>
                  <a:pt x="493" y="112"/>
                  <a:pt x="493" y="112"/>
                </a:cubicBezTo>
                <a:cubicBezTo>
                  <a:pt x="495" y="108"/>
                  <a:pt x="495" y="108"/>
                  <a:pt x="495" y="108"/>
                </a:cubicBezTo>
                <a:cubicBezTo>
                  <a:pt x="495" y="108"/>
                  <a:pt x="495" y="108"/>
                  <a:pt x="495" y="108"/>
                </a:cubicBezTo>
                <a:lnTo>
                  <a:pt x="495" y="107"/>
                </a:lnTo>
                <a:close/>
                <a:moveTo>
                  <a:pt x="447" y="115"/>
                </a:moveTo>
                <a:cubicBezTo>
                  <a:pt x="417" y="109"/>
                  <a:pt x="417" y="109"/>
                  <a:pt x="417" y="109"/>
                </a:cubicBezTo>
                <a:cubicBezTo>
                  <a:pt x="423" y="78"/>
                  <a:pt x="423" y="78"/>
                  <a:pt x="423" y="78"/>
                </a:cubicBezTo>
                <a:cubicBezTo>
                  <a:pt x="415" y="76"/>
                  <a:pt x="415" y="76"/>
                  <a:pt x="415" y="76"/>
                </a:cubicBezTo>
                <a:cubicBezTo>
                  <a:pt x="409" y="107"/>
                  <a:pt x="409" y="107"/>
                  <a:pt x="409" y="107"/>
                </a:cubicBezTo>
                <a:cubicBezTo>
                  <a:pt x="379" y="101"/>
                  <a:pt x="379" y="101"/>
                  <a:pt x="379" y="101"/>
                </a:cubicBezTo>
                <a:cubicBezTo>
                  <a:pt x="377" y="109"/>
                  <a:pt x="377" y="109"/>
                  <a:pt x="377" y="109"/>
                </a:cubicBezTo>
                <a:cubicBezTo>
                  <a:pt x="407" y="115"/>
                  <a:pt x="407" y="115"/>
                  <a:pt x="407" y="115"/>
                </a:cubicBezTo>
                <a:cubicBezTo>
                  <a:pt x="401" y="146"/>
                  <a:pt x="401" y="146"/>
                  <a:pt x="401" y="146"/>
                </a:cubicBezTo>
                <a:cubicBezTo>
                  <a:pt x="409" y="148"/>
                  <a:pt x="409" y="148"/>
                  <a:pt x="409" y="148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46" y="123"/>
                  <a:pt x="446" y="123"/>
                  <a:pt x="446" y="123"/>
                </a:cubicBezTo>
                <a:lnTo>
                  <a:pt x="447" y="115"/>
                </a:lnTo>
                <a:close/>
                <a:moveTo>
                  <a:pt x="341" y="107"/>
                </a:moveTo>
                <a:cubicBezTo>
                  <a:pt x="341" y="109"/>
                  <a:pt x="341" y="109"/>
                  <a:pt x="341" y="109"/>
                </a:cubicBezTo>
                <a:cubicBezTo>
                  <a:pt x="340" y="112"/>
                  <a:pt x="340" y="112"/>
                  <a:pt x="340" y="112"/>
                </a:cubicBezTo>
                <a:cubicBezTo>
                  <a:pt x="339" y="115"/>
                  <a:pt x="339" y="115"/>
                  <a:pt x="339" y="115"/>
                </a:cubicBezTo>
                <a:cubicBezTo>
                  <a:pt x="337" y="117"/>
                  <a:pt x="337" y="117"/>
                  <a:pt x="337" y="117"/>
                </a:cubicBezTo>
                <a:cubicBezTo>
                  <a:pt x="337" y="118"/>
                  <a:pt x="337" y="118"/>
                  <a:pt x="337" y="118"/>
                </a:cubicBezTo>
                <a:cubicBezTo>
                  <a:pt x="335" y="119"/>
                  <a:pt x="333" y="121"/>
                  <a:pt x="332" y="123"/>
                </a:cubicBezTo>
                <a:cubicBezTo>
                  <a:pt x="329" y="122"/>
                  <a:pt x="329" y="122"/>
                  <a:pt x="329" y="122"/>
                </a:cubicBezTo>
                <a:cubicBezTo>
                  <a:pt x="329" y="124"/>
                  <a:pt x="329" y="124"/>
                  <a:pt x="329" y="124"/>
                </a:cubicBezTo>
                <a:cubicBezTo>
                  <a:pt x="328" y="124"/>
                  <a:pt x="328" y="124"/>
                  <a:pt x="328" y="124"/>
                </a:cubicBezTo>
                <a:cubicBezTo>
                  <a:pt x="327" y="124"/>
                  <a:pt x="327" y="124"/>
                  <a:pt x="327" y="124"/>
                </a:cubicBezTo>
                <a:cubicBezTo>
                  <a:pt x="327" y="123"/>
                  <a:pt x="326" y="124"/>
                  <a:pt x="325" y="124"/>
                </a:cubicBezTo>
                <a:cubicBezTo>
                  <a:pt x="323" y="124"/>
                  <a:pt x="323" y="124"/>
                  <a:pt x="323" y="124"/>
                </a:cubicBezTo>
                <a:cubicBezTo>
                  <a:pt x="320" y="124"/>
                  <a:pt x="320" y="124"/>
                  <a:pt x="320" y="124"/>
                </a:cubicBezTo>
                <a:cubicBezTo>
                  <a:pt x="320" y="123"/>
                  <a:pt x="320" y="123"/>
                  <a:pt x="320" y="123"/>
                </a:cubicBezTo>
                <a:cubicBezTo>
                  <a:pt x="320" y="121"/>
                  <a:pt x="320" y="121"/>
                  <a:pt x="320" y="121"/>
                </a:cubicBezTo>
                <a:cubicBezTo>
                  <a:pt x="318" y="120"/>
                  <a:pt x="318" y="120"/>
                  <a:pt x="318" y="120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14" y="119"/>
                  <a:pt x="314" y="119"/>
                  <a:pt x="314" y="119"/>
                </a:cubicBezTo>
                <a:cubicBezTo>
                  <a:pt x="312" y="118"/>
                  <a:pt x="312" y="118"/>
                  <a:pt x="312" y="118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6"/>
                  <a:pt x="313" y="116"/>
                  <a:pt x="313" y="116"/>
                </a:cubicBezTo>
                <a:cubicBezTo>
                  <a:pt x="315" y="116"/>
                  <a:pt x="315" y="116"/>
                  <a:pt x="315" y="116"/>
                </a:cubicBezTo>
                <a:cubicBezTo>
                  <a:pt x="315" y="114"/>
                  <a:pt x="315" y="114"/>
                  <a:pt x="315" y="114"/>
                </a:cubicBezTo>
                <a:cubicBezTo>
                  <a:pt x="316" y="113"/>
                  <a:pt x="317" y="111"/>
                  <a:pt x="317" y="110"/>
                </a:cubicBezTo>
                <a:cubicBezTo>
                  <a:pt x="317" y="110"/>
                  <a:pt x="317" y="110"/>
                  <a:pt x="317" y="109"/>
                </a:cubicBezTo>
                <a:cubicBezTo>
                  <a:pt x="317" y="109"/>
                  <a:pt x="317" y="109"/>
                  <a:pt x="317" y="109"/>
                </a:cubicBezTo>
                <a:cubicBezTo>
                  <a:pt x="318" y="109"/>
                  <a:pt x="318" y="109"/>
                  <a:pt x="318" y="109"/>
                </a:cubicBezTo>
                <a:cubicBezTo>
                  <a:pt x="320" y="105"/>
                  <a:pt x="320" y="105"/>
                  <a:pt x="320" y="105"/>
                </a:cubicBezTo>
                <a:cubicBezTo>
                  <a:pt x="322" y="102"/>
                  <a:pt x="322" y="102"/>
                  <a:pt x="322" y="102"/>
                </a:cubicBezTo>
                <a:cubicBezTo>
                  <a:pt x="322" y="101"/>
                  <a:pt x="322" y="101"/>
                  <a:pt x="322" y="101"/>
                </a:cubicBezTo>
                <a:cubicBezTo>
                  <a:pt x="323" y="100"/>
                  <a:pt x="323" y="100"/>
                  <a:pt x="323" y="100"/>
                </a:cubicBezTo>
                <a:cubicBezTo>
                  <a:pt x="325" y="98"/>
                  <a:pt x="325" y="97"/>
                  <a:pt x="326" y="96"/>
                </a:cubicBezTo>
                <a:cubicBezTo>
                  <a:pt x="327" y="93"/>
                  <a:pt x="327" y="93"/>
                  <a:pt x="327" y="93"/>
                </a:cubicBezTo>
                <a:cubicBezTo>
                  <a:pt x="329" y="92"/>
                  <a:pt x="329" y="92"/>
                  <a:pt x="329" y="92"/>
                </a:cubicBezTo>
                <a:cubicBezTo>
                  <a:pt x="330" y="90"/>
                  <a:pt x="330" y="90"/>
                  <a:pt x="330" y="90"/>
                </a:cubicBezTo>
                <a:cubicBezTo>
                  <a:pt x="331" y="89"/>
                  <a:pt x="331" y="89"/>
                  <a:pt x="331" y="89"/>
                </a:cubicBezTo>
                <a:cubicBezTo>
                  <a:pt x="333" y="88"/>
                  <a:pt x="334" y="87"/>
                  <a:pt x="335" y="86"/>
                </a:cubicBezTo>
                <a:cubicBezTo>
                  <a:pt x="336" y="86"/>
                  <a:pt x="337" y="86"/>
                  <a:pt x="338" y="84"/>
                </a:cubicBezTo>
                <a:cubicBezTo>
                  <a:pt x="338" y="84"/>
                  <a:pt x="338" y="84"/>
                  <a:pt x="338" y="84"/>
                </a:cubicBezTo>
                <a:cubicBezTo>
                  <a:pt x="339" y="84"/>
                  <a:pt x="339" y="84"/>
                  <a:pt x="339" y="84"/>
                </a:cubicBezTo>
                <a:cubicBezTo>
                  <a:pt x="339" y="84"/>
                  <a:pt x="339" y="84"/>
                  <a:pt x="339" y="84"/>
                </a:cubicBezTo>
                <a:cubicBezTo>
                  <a:pt x="341" y="88"/>
                  <a:pt x="341" y="88"/>
                  <a:pt x="341" y="88"/>
                </a:cubicBezTo>
                <a:cubicBezTo>
                  <a:pt x="342" y="92"/>
                  <a:pt x="342" y="92"/>
                  <a:pt x="342" y="92"/>
                </a:cubicBezTo>
                <a:cubicBezTo>
                  <a:pt x="342" y="96"/>
                  <a:pt x="342" y="96"/>
                  <a:pt x="342" y="96"/>
                </a:cubicBezTo>
                <a:cubicBezTo>
                  <a:pt x="342" y="102"/>
                  <a:pt x="342" y="102"/>
                  <a:pt x="342" y="102"/>
                </a:cubicBezTo>
                <a:cubicBezTo>
                  <a:pt x="342" y="104"/>
                  <a:pt x="342" y="104"/>
                  <a:pt x="342" y="104"/>
                </a:cubicBezTo>
                <a:cubicBezTo>
                  <a:pt x="341" y="106"/>
                  <a:pt x="341" y="106"/>
                  <a:pt x="341" y="106"/>
                </a:cubicBezTo>
                <a:lnTo>
                  <a:pt x="341" y="107"/>
                </a:lnTo>
                <a:close/>
                <a:moveTo>
                  <a:pt x="347" y="114"/>
                </a:moveTo>
                <a:cubicBezTo>
                  <a:pt x="348" y="112"/>
                  <a:pt x="348" y="112"/>
                  <a:pt x="348" y="112"/>
                </a:cubicBezTo>
                <a:cubicBezTo>
                  <a:pt x="348" y="111"/>
                  <a:pt x="348" y="111"/>
                  <a:pt x="348" y="111"/>
                </a:cubicBezTo>
                <a:cubicBezTo>
                  <a:pt x="349" y="106"/>
                  <a:pt x="349" y="106"/>
                  <a:pt x="349" y="106"/>
                </a:cubicBezTo>
                <a:cubicBezTo>
                  <a:pt x="349" y="106"/>
                  <a:pt x="349" y="105"/>
                  <a:pt x="350" y="105"/>
                </a:cubicBezTo>
                <a:cubicBezTo>
                  <a:pt x="350" y="105"/>
                  <a:pt x="350" y="104"/>
                  <a:pt x="349" y="103"/>
                </a:cubicBezTo>
                <a:cubicBezTo>
                  <a:pt x="350" y="100"/>
                  <a:pt x="350" y="100"/>
                  <a:pt x="350" y="100"/>
                </a:cubicBezTo>
                <a:cubicBezTo>
                  <a:pt x="350" y="100"/>
                  <a:pt x="351" y="99"/>
                  <a:pt x="351" y="98"/>
                </a:cubicBezTo>
                <a:cubicBezTo>
                  <a:pt x="350" y="97"/>
                  <a:pt x="350" y="97"/>
                  <a:pt x="350" y="97"/>
                </a:cubicBezTo>
                <a:cubicBezTo>
                  <a:pt x="350" y="97"/>
                  <a:pt x="350" y="96"/>
                  <a:pt x="350" y="96"/>
                </a:cubicBezTo>
                <a:cubicBezTo>
                  <a:pt x="350" y="95"/>
                  <a:pt x="350" y="95"/>
                  <a:pt x="350" y="94"/>
                </a:cubicBezTo>
                <a:cubicBezTo>
                  <a:pt x="350" y="93"/>
                  <a:pt x="349" y="93"/>
                  <a:pt x="350" y="92"/>
                </a:cubicBezTo>
                <a:cubicBezTo>
                  <a:pt x="350" y="92"/>
                  <a:pt x="350" y="92"/>
                  <a:pt x="350" y="92"/>
                </a:cubicBezTo>
                <a:cubicBezTo>
                  <a:pt x="350" y="88"/>
                  <a:pt x="350" y="88"/>
                  <a:pt x="350" y="88"/>
                </a:cubicBezTo>
                <a:cubicBezTo>
                  <a:pt x="349" y="87"/>
                  <a:pt x="349" y="87"/>
                  <a:pt x="349" y="87"/>
                </a:cubicBezTo>
                <a:cubicBezTo>
                  <a:pt x="349" y="86"/>
                  <a:pt x="349" y="86"/>
                  <a:pt x="349" y="86"/>
                </a:cubicBezTo>
                <a:cubicBezTo>
                  <a:pt x="349" y="85"/>
                  <a:pt x="349" y="85"/>
                  <a:pt x="349" y="85"/>
                </a:cubicBezTo>
                <a:cubicBezTo>
                  <a:pt x="348" y="83"/>
                  <a:pt x="348" y="83"/>
                  <a:pt x="348" y="83"/>
                </a:cubicBezTo>
                <a:cubicBezTo>
                  <a:pt x="348" y="81"/>
                  <a:pt x="348" y="81"/>
                  <a:pt x="348" y="81"/>
                </a:cubicBezTo>
                <a:cubicBezTo>
                  <a:pt x="347" y="81"/>
                  <a:pt x="347" y="81"/>
                  <a:pt x="347" y="81"/>
                </a:cubicBezTo>
                <a:cubicBezTo>
                  <a:pt x="347" y="79"/>
                  <a:pt x="347" y="79"/>
                  <a:pt x="347" y="79"/>
                </a:cubicBezTo>
                <a:cubicBezTo>
                  <a:pt x="346" y="76"/>
                  <a:pt x="346" y="76"/>
                  <a:pt x="346" y="76"/>
                </a:cubicBezTo>
                <a:cubicBezTo>
                  <a:pt x="345" y="76"/>
                  <a:pt x="345" y="76"/>
                  <a:pt x="345" y="76"/>
                </a:cubicBezTo>
                <a:cubicBezTo>
                  <a:pt x="343" y="74"/>
                  <a:pt x="343" y="74"/>
                  <a:pt x="343" y="74"/>
                </a:cubicBezTo>
                <a:cubicBezTo>
                  <a:pt x="340" y="73"/>
                  <a:pt x="340" y="73"/>
                  <a:pt x="340" y="73"/>
                </a:cubicBezTo>
                <a:cubicBezTo>
                  <a:pt x="337" y="75"/>
                  <a:pt x="337" y="75"/>
                  <a:pt x="337" y="75"/>
                </a:cubicBezTo>
                <a:cubicBezTo>
                  <a:pt x="335" y="75"/>
                  <a:pt x="335" y="75"/>
                  <a:pt x="335" y="75"/>
                </a:cubicBezTo>
                <a:cubicBezTo>
                  <a:pt x="336" y="76"/>
                  <a:pt x="336" y="76"/>
                  <a:pt x="336" y="76"/>
                </a:cubicBezTo>
                <a:cubicBezTo>
                  <a:pt x="335" y="76"/>
                  <a:pt x="335" y="76"/>
                  <a:pt x="335" y="76"/>
                </a:cubicBezTo>
                <a:cubicBezTo>
                  <a:pt x="333" y="76"/>
                  <a:pt x="333" y="76"/>
                  <a:pt x="333" y="76"/>
                </a:cubicBezTo>
                <a:cubicBezTo>
                  <a:pt x="333" y="77"/>
                  <a:pt x="333" y="77"/>
                  <a:pt x="333" y="77"/>
                </a:cubicBezTo>
                <a:cubicBezTo>
                  <a:pt x="333" y="78"/>
                  <a:pt x="333" y="78"/>
                  <a:pt x="333" y="78"/>
                </a:cubicBezTo>
                <a:cubicBezTo>
                  <a:pt x="332" y="78"/>
                  <a:pt x="332" y="78"/>
                  <a:pt x="332" y="78"/>
                </a:cubicBezTo>
                <a:cubicBezTo>
                  <a:pt x="330" y="79"/>
                  <a:pt x="330" y="79"/>
                  <a:pt x="330" y="79"/>
                </a:cubicBezTo>
                <a:cubicBezTo>
                  <a:pt x="330" y="79"/>
                  <a:pt x="330" y="79"/>
                  <a:pt x="330" y="79"/>
                </a:cubicBezTo>
                <a:cubicBezTo>
                  <a:pt x="329" y="80"/>
                  <a:pt x="329" y="80"/>
                  <a:pt x="328" y="81"/>
                </a:cubicBezTo>
                <a:cubicBezTo>
                  <a:pt x="327" y="82"/>
                  <a:pt x="327" y="82"/>
                  <a:pt x="327" y="82"/>
                </a:cubicBezTo>
                <a:cubicBezTo>
                  <a:pt x="327" y="83"/>
                  <a:pt x="327" y="83"/>
                  <a:pt x="327" y="83"/>
                </a:cubicBezTo>
                <a:cubicBezTo>
                  <a:pt x="326" y="83"/>
                  <a:pt x="326" y="83"/>
                  <a:pt x="326" y="83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4" y="86"/>
                  <a:pt x="324" y="86"/>
                  <a:pt x="324" y="86"/>
                </a:cubicBezTo>
                <a:cubicBezTo>
                  <a:pt x="324" y="86"/>
                  <a:pt x="324" y="86"/>
                  <a:pt x="324" y="86"/>
                </a:cubicBezTo>
                <a:cubicBezTo>
                  <a:pt x="323" y="86"/>
                  <a:pt x="323" y="86"/>
                  <a:pt x="323" y="86"/>
                </a:cubicBezTo>
                <a:cubicBezTo>
                  <a:pt x="323" y="86"/>
                  <a:pt x="323" y="86"/>
                  <a:pt x="322" y="87"/>
                </a:cubicBezTo>
                <a:cubicBezTo>
                  <a:pt x="321" y="88"/>
                  <a:pt x="320" y="89"/>
                  <a:pt x="320" y="90"/>
                </a:cubicBezTo>
                <a:cubicBezTo>
                  <a:pt x="319" y="92"/>
                  <a:pt x="319" y="92"/>
                  <a:pt x="319" y="92"/>
                </a:cubicBezTo>
                <a:cubicBezTo>
                  <a:pt x="318" y="92"/>
                  <a:pt x="318" y="92"/>
                  <a:pt x="318" y="92"/>
                </a:cubicBezTo>
                <a:cubicBezTo>
                  <a:pt x="317" y="94"/>
                  <a:pt x="317" y="94"/>
                  <a:pt x="317" y="94"/>
                </a:cubicBezTo>
                <a:cubicBezTo>
                  <a:pt x="316" y="98"/>
                  <a:pt x="316" y="98"/>
                  <a:pt x="316" y="98"/>
                </a:cubicBezTo>
                <a:cubicBezTo>
                  <a:pt x="315" y="97"/>
                  <a:pt x="315" y="97"/>
                  <a:pt x="315" y="97"/>
                </a:cubicBezTo>
                <a:cubicBezTo>
                  <a:pt x="316" y="93"/>
                  <a:pt x="316" y="93"/>
                  <a:pt x="316" y="93"/>
                </a:cubicBezTo>
                <a:cubicBezTo>
                  <a:pt x="316" y="91"/>
                  <a:pt x="316" y="91"/>
                  <a:pt x="316" y="91"/>
                </a:cubicBezTo>
                <a:cubicBezTo>
                  <a:pt x="317" y="90"/>
                  <a:pt x="317" y="90"/>
                  <a:pt x="317" y="90"/>
                </a:cubicBezTo>
                <a:cubicBezTo>
                  <a:pt x="317" y="90"/>
                  <a:pt x="317" y="90"/>
                  <a:pt x="317" y="90"/>
                </a:cubicBezTo>
                <a:cubicBezTo>
                  <a:pt x="317" y="89"/>
                  <a:pt x="317" y="88"/>
                  <a:pt x="317" y="88"/>
                </a:cubicBezTo>
                <a:cubicBezTo>
                  <a:pt x="318" y="87"/>
                  <a:pt x="318" y="87"/>
                  <a:pt x="318" y="87"/>
                </a:cubicBezTo>
                <a:cubicBezTo>
                  <a:pt x="318" y="85"/>
                  <a:pt x="318" y="85"/>
                  <a:pt x="318" y="85"/>
                </a:cubicBezTo>
                <a:cubicBezTo>
                  <a:pt x="319" y="83"/>
                  <a:pt x="319" y="83"/>
                  <a:pt x="319" y="83"/>
                </a:cubicBezTo>
                <a:cubicBezTo>
                  <a:pt x="319" y="82"/>
                  <a:pt x="319" y="82"/>
                  <a:pt x="318" y="81"/>
                </a:cubicBezTo>
                <a:cubicBezTo>
                  <a:pt x="319" y="81"/>
                  <a:pt x="319" y="81"/>
                  <a:pt x="319" y="81"/>
                </a:cubicBezTo>
                <a:cubicBezTo>
                  <a:pt x="319" y="80"/>
                  <a:pt x="319" y="80"/>
                  <a:pt x="319" y="79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20" y="76"/>
                  <a:pt x="320" y="76"/>
                  <a:pt x="320" y="76"/>
                </a:cubicBezTo>
                <a:cubicBezTo>
                  <a:pt x="321" y="75"/>
                  <a:pt x="321" y="75"/>
                  <a:pt x="321" y="75"/>
                </a:cubicBezTo>
                <a:cubicBezTo>
                  <a:pt x="321" y="74"/>
                  <a:pt x="321" y="73"/>
                  <a:pt x="321" y="72"/>
                </a:cubicBezTo>
                <a:cubicBezTo>
                  <a:pt x="322" y="71"/>
                  <a:pt x="322" y="71"/>
                  <a:pt x="322" y="70"/>
                </a:cubicBezTo>
                <a:cubicBezTo>
                  <a:pt x="323" y="67"/>
                  <a:pt x="323" y="67"/>
                  <a:pt x="323" y="67"/>
                </a:cubicBezTo>
                <a:cubicBezTo>
                  <a:pt x="324" y="66"/>
                  <a:pt x="324" y="66"/>
                  <a:pt x="324" y="66"/>
                </a:cubicBezTo>
                <a:cubicBezTo>
                  <a:pt x="323" y="65"/>
                  <a:pt x="323" y="65"/>
                  <a:pt x="323" y="65"/>
                </a:cubicBezTo>
                <a:cubicBezTo>
                  <a:pt x="323" y="64"/>
                  <a:pt x="323" y="64"/>
                  <a:pt x="323" y="64"/>
                </a:cubicBezTo>
                <a:cubicBezTo>
                  <a:pt x="323" y="62"/>
                  <a:pt x="323" y="62"/>
                  <a:pt x="323" y="62"/>
                </a:cubicBezTo>
                <a:cubicBezTo>
                  <a:pt x="324" y="60"/>
                  <a:pt x="324" y="60"/>
                  <a:pt x="324" y="60"/>
                </a:cubicBezTo>
                <a:cubicBezTo>
                  <a:pt x="323" y="59"/>
                  <a:pt x="323" y="59"/>
                  <a:pt x="323" y="59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4" y="58"/>
                  <a:pt x="324" y="58"/>
                  <a:pt x="323" y="57"/>
                </a:cubicBezTo>
                <a:cubicBezTo>
                  <a:pt x="324" y="56"/>
                  <a:pt x="324" y="55"/>
                  <a:pt x="324" y="54"/>
                </a:cubicBezTo>
                <a:cubicBezTo>
                  <a:pt x="324" y="53"/>
                  <a:pt x="324" y="53"/>
                  <a:pt x="324" y="53"/>
                </a:cubicBezTo>
                <a:cubicBezTo>
                  <a:pt x="323" y="51"/>
                  <a:pt x="323" y="51"/>
                  <a:pt x="323" y="51"/>
                </a:cubicBezTo>
                <a:cubicBezTo>
                  <a:pt x="323" y="50"/>
                  <a:pt x="323" y="50"/>
                  <a:pt x="323" y="50"/>
                </a:cubicBezTo>
                <a:cubicBezTo>
                  <a:pt x="321" y="47"/>
                  <a:pt x="321" y="47"/>
                  <a:pt x="321" y="47"/>
                </a:cubicBezTo>
                <a:cubicBezTo>
                  <a:pt x="317" y="48"/>
                  <a:pt x="317" y="48"/>
                  <a:pt x="317" y="48"/>
                </a:cubicBezTo>
                <a:cubicBezTo>
                  <a:pt x="317" y="48"/>
                  <a:pt x="317" y="48"/>
                  <a:pt x="317" y="48"/>
                </a:cubicBezTo>
                <a:cubicBezTo>
                  <a:pt x="315" y="48"/>
                  <a:pt x="315" y="48"/>
                  <a:pt x="315" y="48"/>
                </a:cubicBezTo>
                <a:cubicBezTo>
                  <a:pt x="316" y="53"/>
                  <a:pt x="316" y="53"/>
                  <a:pt x="316" y="53"/>
                </a:cubicBezTo>
                <a:cubicBezTo>
                  <a:pt x="315" y="54"/>
                  <a:pt x="315" y="54"/>
                  <a:pt x="315" y="54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56"/>
                  <a:pt x="314" y="56"/>
                  <a:pt x="314" y="57"/>
                </a:cubicBezTo>
                <a:cubicBezTo>
                  <a:pt x="315" y="58"/>
                  <a:pt x="315" y="59"/>
                  <a:pt x="315" y="59"/>
                </a:cubicBezTo>
                <a:cubicBezTo>
                  <a:pt x="315" y="60"/>
                  <a:pt x="315" y="60"/>
                  <a:pt x="314" y="61"/>
                </a:cubicBezTo>
                <a:cubicBezTo>
                  <a:pt x="314" y="61"/>
                  <a:pt x="315" y="61"/>
                  <a:pt x="315" y="61"/>
                </a:cubicBezTo>
                <a:cubicBezTo>
                  <a:pt x="314" y="62"/>
                  <a:pt x="314" y="62"/>
                  <a:pt x="314" y="62"/>
                </a:cubicBezTo>
                <a:cubicBezTo>
                  <a:pt x="314" y="66"/>
                  <a:pt x="314" y="66"/>
                  <a:pt x="314" y="66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13" y="68"/>
                  <a:pt x="313" y="68"/>
                  <a:pt x="313" y="69"/>
                </a:cubicBezTo>
                <a:cubicBezTo>
                  <a:pt x="313" y="70"/>
                  <a:pt x="313" y="71"/>
                  <a:pt x="313" y="71"/>
                </a:cubicBezTo>
                <a:cubicBezTo>
                  <a:pt x="312" y="73"/>
                  <a:pt x="312" y="73"/>
                  <a:pt x="312" y="73"/>
                </a:cubicBezTo>
                <a:cubicBezTo>
                  <a:pt x="312" y="73"/>
                  <a:pt x="312" y="73"/>
                  <a:pt x="312" y="73"/>
                </a:cubicBezTo>
                <a:cubicBezTo>
                  <a:pt x="312" y="78"/>
                  <a:pt x="312" y="78"/>
                  <a:pt x="312" y="78"/>
                </a:cubicBezTo>
                <a:cubicBezTo>
                  <a:pt x="310" y="82"/>
                  <a:pt x="310" y="82"/>
                  <a:pt x="310" y="82"/>
                </a:cubicBezTo>
                <a:cubicBezTo>
                  <a:pt x="310" y="83"/>
                  <a:pt x="310" y="83"/>
                  <a:pt x="310" y="83"/>
                </a:cubicBezTo>
                <a:cubicBezTo>
                  <a:pt x="310" y="85"/>
                  <a:pt x="310" y="85"/>
                  <a:pt x="310" y="85"/>
                </a:cubicBezTo>
                <a:cubicBezTo>
                  <a:pt x="309" y="85"/>
                  <a:pt x="309" y="85"/>
                  <a:pt x="309" y="85"/>
                </a:cubicBezTo>
                <a:cubicBezTo>
                  <a:pt x="309" y="88"/>
                  <a:pt x="309" y="88"/>
                  <a:pt x="309" y="88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07" y="92"/>
                  <a:pt x="307" y="92"/>
                  <a:pt x="307" y="92"/>
                </a:cubicBezTo>
                <a:cubicBezTo>
                  <a:pt x="308" y="93"/>
                  <a:pt x="308" y="93"/>
                  <a:pt x="308" y="93"/>
                </a:cubicBezTo>
                <a:cubicBezTo>
                  <a:pt x="307" y="94"/>
                  <a:pt x="307" y="94"/>
                  <a:pt x="307" y="94"/>
                </a:cubicBezTo>
                <a:cubicBezTo>
                  <a:pt x="305" y="101"/>
                  <a:pt x="305" y="101"/>
                  <a:pt x="305" y="101"/>
                </a:cubicBezTo>
                <a:cubicBezTo>
                  <a:pt x="305" y="102"/>
                  <a:pt x="305" y="102"/>
                  <a:pt x="305" y="102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107"/>
                  <a:pt x="304" y="107"/>
                  <a:pt x="304" y="107"/>
                </a:cubicBezTo>
                <a:cubicBezTo>
                  <a:pt x="303" y="108"/>
                  <a:pt x="303" y="108"/>
                  <a:pt x="304" y="109"/>
                </a:cubicBezTo>
                <a:cubicBezTo>
                  <a:pt x="303" y="110"/>
                  <a:pt x="303" y="110"/>
                  <a:pt x="303" y="110"/>
                </a:cubicBezTo>
                <a:cubicBezTo>
                  <a:pt x="303" y="112"/>
                  <a:pt x="303" y="112"/>
                  <a:pt x="303" y="112"/>
                </a:cubicBezTo>
                <a:cubicBezTo>
                  <a:pt x="303" y="114"/>
                  <a:pt x="303" y="114"/>
                  <a:pt x="303" y="114"/>
                </a:cubicBezTo>
                <a:cubicBezTo>
                  <a:pt x="303" y="115"/>
                  <a:pt x="303" y="115"/>
                  <a:pt x="303" y="115"/>
                </a:cubicBezTo>
                <a:cubicBezTo>
                  <a:pt x="302" y="116"/>
                  <a:pt x="302" y="116"/>
                  <a:pt x="302" y="116"/>
                </a:cubicBezTo>
                <a:cubicBezTo>
                  <a:pt x="304" y="121"/>
                  <a:pt x="304" y="121"/>
                  <a:pt x="304" y="121"/>
                </a:cubicBezTo>
                <a:cubicBezTo>
                  <a:pt x="305" y="122"/>
                  <a:pt x="306" y="123"/>
                  <a:pt x="308" y="123"/>
                </a:cubicBezTo>
                <a:cubicBezTo>
                  <a:pt x="308" y="126"/>
                  <a:pt x="308" y="126"/>
                  <a:pt x="308" y="126"/>
                </a:cubicBezTo>
                <a:cubicBezTo>
                  <a:pt x="310" y="127"/>
                  <a:pt x="310" y="127"/>
                  <a:pt x="310" y="127"/>
                </a:cubicBezTo>
                <a:cubicBezTo>
                  <a:pt x="310" y="128"/>
                  <a:pt x="310" y="128"/>
                  <a:pt x="310" y="128"/>
                </a:cubicBezTo>
                <a:cubicBezTo>
                  <a:pt x="312" y="129"/>
                  <a:pt x="312" y="129"/>
                  <a:pt x="312" y="129"/>
                </a:cubicBezTo>
                <a:cubicBezTo>
                  <a:pt x="314" y="130"/>
                  <a:pt x="315" y="131"/>
                  <a:pt x="316" y="131"/>
                </a:cubicBezTo>
                <a:cubicBezTo>
                  <a:pt x="317" y="131"/>
                  <a:pt x="317" y="131"/>
                  <a:pt x="317" y="131"/>
                </a:cubicBezTo>
                <a:cubicBezTo>
                  <a:pt x="319" y="133"/>
                  <a:pt x="319" y="133"/>
                  <a:pt x="319" y="133"/>
                </a:cubicBezTo>
                <a:cubicBezTo>
                  <a:pt x="321" y="132"/>
                  <a:pt x="321" y="132"/>
                  <a:pt x="321" y="132"/>
                </a:cubicBezTo>
                <a:cubicBezTo>
                  <a:pt x="323" y="133"/>
                  <a:pt x="323" y="133"/>
                  <a:pt x="323" y="133"/>
                </a:cubicBezTo>
                <a:cubicBezTo>
                  <a:pt x="324" y="132"/>
                  <a:pt x="324" y="132"/>
                  <a:pt x="324" y="132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5" y="132"/>
                  <a:pt x="325" y="132"/>
                  <a:pt x="325" y="132"/>
                </a:cubicBezTo>
                <a:cubicBezTo>
                  <a:pt x="326" y="132"/>
                  <a:pt x="326" y="132"/>
                  <a:pt x="326" y="132"/>
                </a:cubicBezTo>
                <a:cubicBezTo>
                  <a:pt x="327" y="133"/>
                  <a:pt x="327" y="134"/>
                  <a:pt x="327" y="134"/>
                </a:cubicBezTo>
                <a:cubicBezTo>
                  <a:pt x="328" y="133"/>
                  <a:pt x="328" y="133"/>
                  <a:pt x="328" y="133"/>
                </a:cubicBezTo>
                <a:cubicBezTo>
                  <a:pt x="329" y="134"/>
                  <a:pt x="329" y="134"/>
                  <a:pt x="329" y="134"/>
                </a:cubicBezTo>
                <a:cubicBezTo>
                  <a:pt x="331" y="132"/>
                  <a:pt x="331" y="132"/>
                  <a:pt x="331" y="132"/>
                </a:cubicBezTo>
                <a:cubicBezTo>
                  <a:pt x="332" y="132"/>
                  <a:pt x="333" y="132"/>
                  <a:pt x="334" y="131"/>
                </a:cubicBezTo>
                <a:cubicBezTo>
                  <a:pt x="337" y="130"/>
                  <a:pt x="337" y="130"/>
                  <a:pt x="337" y="130"/>
                </a:cubicBezTo>
                <a:cubicBezTo>
                  <a:pt x="339" y="128"/>
                  <a:pt x="339" y="128"/>
                  <a:pt x="339" y="128"/>
                </a:cubicBezTo>
                <a:cubicBezTo>
                  <a:pt x="342" y="126"/>
                  <a:pt x="342" y="126"/>
                  <a:pt x="342" y="126"/>
                </a:cubicBezTo>
                <a:cubicBezTo>
                  <a:pt x="341" y="125"/>
                  <a:pt x="341" y="125"/>
                  <a:pt x="341" y="125"/>
                </a:cubicBezTo>
                <a:cubicBezTo>
                  <a:pt x="342" y="124"/>
                  <a:pt x="342" y="124"/>
                  <a:pt x="342" y="124"/>
                </a:cubicBezTo>
                <a:cubicBezTo>
                  <a:pt x="343" y="123"/>
                  <a:pt x="343" y="123"/>
                  <a:pt x="343" y="123"/>
                </a:cubicBezTo>
                <a:cubicBezTo>
                  <a:pt x="346" y="120"/>
                  <a:pt x="346" y="120"/>
                  <a:pt x="346" y="120"/>
                </a:cubicBezTo>
                <a:cubicBezTo>
                  <a:pt x="346" y="117"/>
                  <a:pt x="346" y="117"/>
                  <a:pt x="346" y="117"/>
                </a:cubicBezTo>
                <a:cubicBezTo>
                  <a:pt x="347" y="116"/>
                  <a:pt x="347" y="116"/>
                  <a:pt x="347" y="116"/>
                </a:cubicBezTo>
                <a:lnTo>
                  <a:pt x="347" y="114"/>
                </a:lnTo>
                <a:close/>
                <a:moveTo>
                  <a:pt x="287" y="79"/>
                </a:moveTo>
                <a:cubicBezTo>
                  <a:pt x="285" y="81"/>
                  <a:pt x="285" y="81"/>
                  <a:pt x="285" y="81"/>
                </a:cubicBezTo>
                <a:cubicBezTo>
                  <a:pt x="285" y="82"/>
                  <a:pt x="285" y="82"/>
                  <a:pt x="285" y="82"/>
                </a:cubicBezTo>
                <a:cubicBezTo>
                  <a:pt x="285" y="83"/>
                  <a:pt x="285" y="83"/>
                  <a:pt x="285" y="83"/>
                </a:cubicBezTo>
                <a:cubicBezTo>
                  <a:pt x="283" y="83"/>
                  <a:pt x="283" y="83"/>
                  <a:pt x="283" y="83"/>
                </a:cubicBezTo>
                <a:cubicBezTo>
                  <a:pt x="283" y="84"/>
                  <a:pt x="283" y="84"/>
                  <a:pt x="283" y="84"/>
                </a:cubicBezTo>
                <a:cubicBezTo>
                  <a:pt x="282" y="84"/>
                  <a:pt x="282" y="84"/>
                  <a:pt x="282" y="84"/>
                </a:cubicBezTo>
                <a:cubicBezTo>
                  <a:pt x="281" y="86"/>
                  <a:pt x="281" y="86"/>
                  <a:pt x="281" y="86"/>
                </a:cubicBezTo>
                <a:cubicBezTo>
                  <a:pt x="280" y="85"/>
                  <a:pt x="280" y="85"/>
                  <a:pt x="280" y="85"/>
                </a:cubicBezTo>
                <a:cubicBezTo>
                  <a:pt x="279" y="85"/>
                  <a:pt x="279" y="85"/>
                  <a:pt x="279" y="85"/>
                </a:cubicBezTo>
                <a:cubicBezTo>
                  <a:pt x="278" y="86"/>
                  <a:pt x="278" y="86"/>
                  <a:pt x="278" y="86"/>
                </a:cubicBezTo>
                <a:cubicBezTo>
                  <a:pt x="276" y="85"/>
                  <a:pt x="276" y="85"/>
                  <a:pt x="276" y="85"/>
                </a:cubicBezTo>
                <a:cubicBezTo>
                  <a:pt x="276" y="86"/>
                  <a:pt x="276" y="86"/>
                  <a:pt x="276" y="86"/>
                </a:cubicBezTo>
                <a:cubicBezTo>
                  <a:pt x="275" y="87"/>
                  <a:pt x="275" y="87"/>
                  <a:pt x="275" y="87"/>
                </a:cubicBezTo>
                <a:cubicBezTo>
                  <a:pt x="274" y="86"/>
                  <a:pt x="273" y="86"/>
                  <a:pt x="272" y="87"/>
                </a:cubicBezTo>
                <a:cubicBezTo>
                  <a:pt x="272" y="86"/>
                  <a:pt x="272" y="86"/>
                  <a:pt x="272" y="86"/>
                </a:cubicBezTo>
                <a:cubicBezTo>
                  <a:pt x="273" y="85"/>
                  <a:pt x="274" y="84"/>
                  <a:pt x="275" y="83"/>
                </a:cubicBezTo>
                <a:cubicBezTo>
                  <a:pt x="276" y="82"/>
                  <a:pt x="276" y="82"/>
                  <a:pt x="276" y="82"/>
                </a:cubicBezTo>
                <a:cubicBezTo>
                  <a:pt x="278" y="80"/>
                  <a:pt x="278" y="80"/>
                  <a:pt x="278" y="80"/>
                </a:cubicBezTo>
                <a:cubicBezTo>
                  <a:pt x="280" y="79"/>
                  <a:pt x="280" y="79"/>
                  <a:pt x="280" y="79"/>
                </a:cubicBezTo>
                <a:cubicBezTo>
                  <a:pt x="282" y="77"/>
                  <a:pt x="282" y="77"/>
                  <a:pt x="282" y="77"/>
                </a:cubicBezTo>
                <a:cubicBezTo>
                  <a:pt x="283" y="77"/>
                  <a:pt x="283" y="77"/>
                  <a:pt x="283" y="77"/>
                </a:cubicBezTo>
                <a:cubicBezTo>
                  <a:pt x="284" y="77"/>
                  <a:pt x="284" y="77"/>
                  <a:pt x="284" y="77"/>
                </a:cubicBezTo>
                <a:cubicBezTo>
                  <a:pt x="285" y="76"/>
                  <a:pt x="285" y="76"/>
                  <a:pt x="285" y="76"/>
                </a:cubicBezTo>
                <a:cubicBezTo>
                  <a:pt x="286" y="76"/>
                  <a:pt x="286" y="76"/>
                  <a:pt x="286" y="76"/>
                </a:cubicBezTo>
                <a:cubicBezTo>
                  <a:pt x="286" y="76"/>
                  <a:pt x="286" y="76"/>
                  <a:pt x="286" y="76"/>
                </a:cubicBezTo>
                <a:cubicBezTo>
                  <a:pt x="286" y="76"/>
                  <a:pt x="286" y="76"/>
                  <a:pt x="287" y="76"/>
                </a:cubicBezTo>
                <a:cubicBezTo>
                  <a:pt x="287" y="76"/>
                  <a:pt x="287" y="76"/>
                  <a:pt x="287" y="76"/>
                </a:cubicBezTo>
                <a:cubicBezTo>
                  <a:pt x="287" y="76"/>
                  <a:pt x="287" y="76"/>
                  <a:pt x="287" y="76"/>
                </a:cubicBezTo>
                <a:cubicBezTo>
                  <a:pt x="288" y="77"/>
                  <a:pt x="288" y="77"/>
                  <a:pt x="288" y="77"/>
                </a:cubicBezTo>
                <a:cubicBezTo>
                  <a:pt x="288" y="77"/>
                  <a:pt x="288" y="78"/>
                  <a:pt x="288" y="78"/>
                </a:cubicBezTo>
                <a:cubicBezTo>
                  <a:pt x="288" y="79"/>
                  <a:pt x="288" y="79"/>
                  <a:pt x="287" y="79"/>
                </a:cubicBezTo>
                <a:moveTo>
                  <a:pt x="291" y="110"/>
                </a:moveTo>
                <a:cubicBezTo>
                  <a:pt x="291" y="110"/>
                  <a:pt x="291" y="110"/>
                  <a:pt x="291" y="110"/>
                </a:cubicBezTo>
                <a:cubicBezTo>
                  <a:pt x="289" y="109"/>
                  <a:pt x="288" y="109"/>
                  <a:pt x="286" y="110"/>
                </a:cubicBezTo>
                <a:cubicBezTo>
                  <a:pt x="286" y="112"/>
                  <a:pt x="285" y="112"/>
                  <a:pt x="283" y="112"/>
                </a:cubicBezTo>
                <a:cubicBezTo>
                  <a:pt x="283" y="113"/>
                  <a:pt x="283" y="113"/>
                  <a:pt x="283" y="113"/>
                </a:cubicBezTo>
                <a:cubicBezTo>
                  <a:pt x="282" y="113"/>
                  <a:pt x="281" y="113"/>
                  <a:pt x="281" y="114"/>
                </a:cubicBezTo>
                <a:cubicBezTo>
                  <a:pt x="278" y="114"/>
                  <a:pt x="278" y="114"/>
                  <a:pt x="278" y="114"/>
                </a:cubicBezTo>
                <a:cubicBezTo>
                  <a:pt x="277" y="114"/>
                  <a:pt x="277" y="114"/>
                  <a:pt x="277" y="114"/>
                </a:cubicBezTo>
                <a:cubicBezTo>
                  <a:pt x="276" y="116"/>
                  <a:pt x="276" y="116"/>
                  <a:pt x="276" y="116"/>
                </a:cubicBezTo>
                <a:cubicBezTo>
                  <a:pt x="275" y="116"/>
                  <a:pt x="275" y="116"/>
                  <a:pt x="275" y="116"/>
                </a:cubicBezTo>
                <a:cubicBezTo>
                  <a:pt x="273" y="116"/>
                  <a:pt x="273" y="116"/>
                  <a:pt x="273" y="116"/>
                </a:cubicBezTo>
                <a:cubicBezTo>
                  <a:pt x="271" y="116"/>
                  <a:pt x="271" y="116"/>
                  <a:pt x="271" y="116"/>
                </a:cubicBezTo>
                <a:cubicBezTo>
                  <a:pt x="267" y="115"/>
                  <a:pt x="267" y="115"/>
                  <a:pt x="267" y="115"/>
                </a:cubicBezTo>
                <a:cubicBezTo>
                  <a:pt x="266" y="115"/>
                  <a:pt x="266" y="115"/>
                  <a:pt x="266" y="115"/>
                </a:cubicBezTo>
                <a:cubicBezTo>
                  <a:pt x="266" y="115"/>
                  <a:pt x="266" y="115"/>
                  <a:pt x="266" y="115"/>
                </a:cubicBezTo>
                <a:cubicBezTo>
                  <a:pt x="264" y="113"/>
                  <a:pt x="264" y="113"/>
                  <a:pt x="264" y="113"/>
                </a:cubicBezTo>
                <a:cubicBezTo>
                  <a:pt x="263" y="112"/>
                  <a:pt x="263" y="112"/>
                  <a:pt x="263" y="112"/>
                </a:cubicBezTo>
                <a:cubicBezTo>
                  <a:pt x="263" y="112"/>
                  <a:pt x="262" y="111"/>
                  <a:pt x="262" y="110"/>
                </a:cubicBezTo>
                <a:cubicBezTo>
                  <a:pt x="262" y="110"/>
                  <a:pt x="262" y="109"/>
                  <a:pt x="262" y="109"/>
                </a:cubicBezTo>
                <a:cubicBezTo>
                  <a:pt x="262" y="109"/>
                  <a:pt x="262" y="109"/>
                  <a:pt x="262" y="108"/>
                </a:cubicBezTo>
                <a:cubicBezTo>
                  <a:pt x="262" y="108"/>
                  <a:pt x="262" y="108"/>
                  <a:pt x="262" y="108"/>
                </a:cubicBezTo>
                <a:cubicBezTo>
                  <a:pt x="262" y="108"/>
                  <a:pt x="262" y="107"/>
                  <a:pt x="262" y="106"/>
                </a:cubicBezTo>
                <a:cubicBezTo>
                  <a:pt x="263" y="106"/>
                  <a:pt x="263" y="106"/>
                  <a:pt x="263" y="106"/>
                </a:cubicBezTo>
                <a:cubicBezTo>
                  <a:pt x="263" y="105"/>
                  <a:pt x="263" y="104"/>
                  <a:pt x="263" y="102"/>
                </a:cubicBezTo>
                <a:cubicBezTo>
                  <a:pt x="265" y="100"/>
                  <a:pt x="265" y="100"/>
                  <a:pt x="265" y="100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66" y="97"/>
                  <a:pt x="267" y="96"/>
                  <a:pt x="267" y="95"/>
                </a:cubicBezTo>
                <a:cubicBezTo>
                  <a:pt x="267" y="95"/>
                  <a:pt x="267" y="95"/>
                  <a:pt x="267" y="95"/>
                </a:cubicBezTo>
                <a:cubicBezTo>
                  <a:pt x="269" y="97"/>
                  <a:pt x="269" y="97"/>
                  <a:pt x="269" y="97"/>
                </a:cubicBezTo>
                <a:cubicBezTo>
                  <a:pt x="272" y="96"/>
                  <a:pt x="272" y="96"/>
                  <a:pt x="272" y="96"/>
                </a:cubicBezTo>
                <a:cubicBezTo>
                  <a:pt x="274" y="97"/>
                  <a:pt x="274" y="97"/>
                  <a:pt x="274" y="97"/>
                </a:cubicBezTo>
                <a:cubicBezTo>
                  <a:pt x="277" y="96"/>
                  <a:pt x="277" y="96"/>
                  <a:pt x="277" y="96"/>
                </a:cubicBezTo>
                <a:cubicBezTo>
                  <a:pt x="277" y="96"/>
                  <a:pt x="277" y="96"/>
                  <a:pt x="277" y="96"/>
                </a:cubicBezTo>
                <a:cubicBezTo>
                  <a:pt x="279" y="96"/>
                  <a:pt x="280" y="96"/>
                  <a:pt x="281" y="95"/>
                </a:cubicBezTo>
                <a:cubicBezTo>
                  <a:pt x="283" y="94"/>
                  <a:pt x="286" y="93"/>
                  <a:pt x="289" y="92"/>
                </a:cubicBezTo>
                <a:cubicBezTo>
                  <a:pt x="289" y="90"/>
                  <a:pt x="289" y="90"/>
                  <a:pt x="289" y="90"/>
                </a:cubicBezTo>
                <a:cubicBezTo>
                  <a:pt x="292" y="88"/>
                  <a:pt x="292" y="88"/>
                  <a:pt x="292" y="88"/>
                </a:cubicBezTo>
                <a:cubicBezTo>
                  <a:pt x="294" y="85"/>
                  <a:pt x="294" y="85"/>
                  <a:pt x="294" y="85"/>
                </a:cubicBezTo>
                <a:cubicBezTo>
                  <a:pt x="295" y="85"/>
                  <a:pt x="295" y="85"/>
                  <a:pt x="295" y="85"/>
                </a:cubicBezTo>
                <a:cubicBezTo>
                  <a:pt x="295" y="81"/>
                  <a:pt x="295" y="81"/>
                  <a:pt x="295" y="81"/>
                </a:cubicBezTo>
                <a:cubicBezTo>
                  <a:pt x="296" y="80"/>
                  <a:pt x="296" y="80"/>
                  <a:pt x="296" y="80"/>
                </a:cubicBezTo>
                <a:cubicBezTo>
                  <a:pt x="296" y="77"/>
                  <a:pt x="296" y="75"/>
                  <a:pt x="294" y="73"/>
                </a:cubicBezTo>
                <a:cubicBezTo>
                  <a:pt x="294" y="73"/>
                  <a:pt x="294" y="73"/>
                  <a:pt x="294" y="7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292" y="70"/>
                  <a:pt x="291" y="69"/>
                  <a:pt x="290" y="68"/>
                </a:cubicBezTo>
                <a:cubicBezTo>
                  <a:pt x="290" y="68"/>
                  <a:pt x="290" y="68"/>
                  <a:pt x="290" y="68"/>
                </a:cubicBezTo>
                <a:cubicBezTo>
                  <a:pt x="289" y="68"/>
                  <a:pt x="289" y="68"/>
                  <a:pt x="289" y="68"/>
                </a:cubicBezTo>
                <a:cubicBezTo>
                  <a:pt x="288" y="67"/>
                  <a:pt x="288" y="67"/>
                  <a:pt x="287" y="67"/>
                </a:cubicBezTo>
                <a:cubicBezTo>
                  <a:pt x="287" y="67"/>
                  <a:pt x="285" y="67"/>
                  <a:pt x="283" y="67"/>
                </a:cubicBezTo>
                <a:cubicBezTo>
                  <a:pt x="282" y="68"/>
                  <a:pt x="282" y="68"/>
                  <a:pt x="282" y="68"/>
                </a:cubicBezTo>
                <a:cubicBezTo>
                  <a:pt x="282" y="68"/>
                  <a:pt x="281" y="68"/>
                  <a:pt x="281" y="68"/>
                </a:cubicBezTo>
                <a:cubicBezTo>
                  <a:pt x="280" y="68"/>
                  <a:pt x="280" y="69"/>
                  <a:pt x="279" y="69"/>
                </a:cubicBezTo>
                <a:cubicBezTo>
                  <a:pt x="278" y="70"/>
                  <a:pt x="277" y="70"/>
                  <a:pt x="277" y="70"/>
                </a:cubicBezTo>
                <a:cubicBezTo>
                  <a:pt x="276" y="70"/>
                  <a:pt x="276" y="71"/>
                  <a:pt x="276" y="71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273" y="71"/>
                  <a:pt x="273" y="71"/>
                  <a:pt x="273" y="71"/>
                </a:cubicBezTo>
                <a:cubicBezTo>
                  <a:pt x="273" y="73"/>
                  <a:pt x="272" y="74"/>
                  <a:pt x="272" y="74"/>
                </a:cubicBezTo>
                <a:cubicBezTo>
                  <a:pt x="271" y="74"/>
                  <a:pt x="271" y="74"/>
                  <a:pt x="271" y="74"/>
                </a:cubicBezTo>
                <a:cubicBezTo>
                  <a:pt x="270" y="75"/>
                  <a:pt x="269" y="77"/>
                  <a:pt x="268" y="79"/>
                </a:cubicBezTo>
                <a:cubicBezTo>
                  <a:pt x="267" y="79"/>
                  <a:pt x="267" y="79"/>
                  <a:pt x="267" y="80"/>
                </a:cubicBezTo>
                <a:cubicBezTo>
                  <a:pt x="266" y="80"/>
                  <a:pt x="266" y="80"/>
                  <a:pt x="266" y="80"/>
                </a:cubicBezTo>
                <a:cubicBezTo>
                  <a:pt x="265" y="79"/>
                  <a:pt x="264" y="79"/>
                  <a:pt x="264" y="78"/>
                </a:cubicBezTo>
                <a:cubicBezTo>
                  <a:pt x="263" y="79"/>
                  <a:pt x="263" y="79"/>
                  <a:pt x="263" y="80"/>
                </a:cubicBezTo>
                <a:cubicBezTo>
                  <a:pt x="262" y="81"/>
                  <a:pt x="262" y="82"/>
                  <a:pt x="263" y="83"/>
                </a:cubicBezTo>
                <a:cubicBezTo>
                  <a:pt x="263" y="84"/>
                  <a:pt x="263" y="84"/>
                  <a:pt x="263" y="85"/>
                </a:cubicBezTo>
                <a:cubicBezTo>
                  <a:pt x="262" y="85"/>
                  <a:pt x="262" y="85"/>
                  <a:pt x="262" y="85"/>
                </a:cubicBezTo>
                <a:cubicBezTo>
                  <a:pt x="261" y="86"/>
                  <a:pt x="260" y="87"/>
                  <a:pt x="260" y="88"/>
                </a:cubicBezTo>
                <a:cubicBezTo>
                  <a:pt x="260" y="91"/>
                  <a:pt x="260" y="91"/>
                  <a:pt x="260" y="91"/>
                </a:cubicBezTo>
                <a:cubicBezTo>
                  <a:pt x="259" y="92"/>
                  <a:pt x="259" y="92"/>
                  <a:pt x="259" y="92"/>
                </a:cubicBezTo>
                <a:cubicBezTo>
                  <a:pt x="259" y="93"/>
                  <a:pt x="259" y="93"/>
                  <a:pt x="258" y="94"/>
                </a:cubicBezTo>
                <a:cubicBezTo>
                  <a:pt x="259" y="94"/>
                  <a:pt x="259" y="94"/>
                  <a:pt x="259" y="94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58" y="96"/>
                  <a:pt x="258" y="96"/>
                  <a:pt x="258" y="96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256" y="100"/>
                  <a:pt x="256" y="100"/>
                  <a:pt x="256" y="100"/>
                </a:cubicBezTo>
                <a:cubicBezTo>
                  <a:pt x="255" y="102"/>
                  <a:pt x="255" y="102"/>
                  <a:pt x="255" y="102"/>
                </a:cubicBezTo>
                <a:cubicBezTo>
                  <a:pt x="254" y="106"/>
                  <a:pt x="254" y="106"/>
                  <a:pt x="254" y="106"/>
                </a:cubicBezTo>
                <a:cubicBezTo>
                  <a:pt x="255" y="111"/>
                  <a:pt x="255" y="111"/>
                  <a:pt x="255" y="111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5" y="114"/>
                  <a:pt x="255" y="114"/>
                  <a:pt x="255" y="114"/>
                </a:cubicBezTo>
                <a:cubicBezTo>
                  <a:pt x="256" y="117"/>
                  <a:pt x="256" y="117"/>
                  <a:pt x="256" y="117"/>
                </a:cubicBezTo>
                <a:cubicBezTo>
                  <a:pt x="257" y="118"/>
                  <a:pt x="257" y="118"/>
                  <a:pt x="257" y="118"/>
                </a:cubicBezTo>
                <a:cubicBezTo>
                  <a:pt x="257" y="118"/>
                  <a:pt x="257" y="118"/>
                  <a:pt x="257" y="118"/>
                </a:cubicBezTo>
                <a:cubicBezTo>
                  <a:pt x="257" y="120"/>
                  <a:pt x="259" y="121"/>
                  <a:pt x="262" y="122"/>
                </a:cubicBezTo>
                <a:cubicBezTo>
                  <a:pt x="263" y="123"/>
                  <a:pt x="263" y="123"/>
                  <a:pt x="263" y="123"/>
                </a:cubicBezTo>
                <a:cubicBezTo>
                  <a:pt x="265" y="124"/>
                  <a:pt x="265" y="124"/>
                  <a:pt x="265" y="124"/>
                </a:cubicBezTo>
                <a:cubicBezTo>
                  <a:pt x="265" y="124"/>
                  <a:pt x="266" y="124"/>
                  <a:pt x="267" y="125"/>
                </a:cubicBezTo>
                <a:cubicBezTo>
                  <a:pt x="268" y="125"/>
                  <a:pt x="268" y="125"/>
                  <a:pt x="269" y="125"/>
                </a:cubicBezTo>
                <a:cubicBezTo>
                  <a:pt x="270" y="127"/>
                  <a:pt x="270" y="127"/>
                  <a:pt x="270" y="127"/>
                </a:cubicBezTo>
                <a:cubicBezTo>
                  <a:pt x="271" y="126"/>
                  <a:pt x="272" y="125"/>
                  <a:pt x="273" y="125"/>
                </a:cubicBezTo>
                <a:cubicBezTo>
                  <a:pt x="274" y="125"/>
                  <a:pt x="274" y="125"/>
                  <a:pt x="274" y="126"/>
                </a:cubicBezTo>
                <a:cubicBezTo>
                  <a:pt x="275" y="125"/>
                  <a:pt x="275" y="125"/>
                  <a:pt x="275" y="125"/>
                </a:cubicBezTo>
                <a:cubicBezTo>
                  <a:pt x="276" y="125"/>
                  <a:pt x="277" y="125"/>
                  <a:pt x="277" y="125"/>
                </a:cubicBezTo>
                <a:cubicBezTo>
                  <a:pt x="279" y="125"/>
                  <a:pt x="279" y="125"/>
                  <a:pt x="279" y="125"/>
                </a:cubicBezTo>
                <a:cubicBezTo>
                  <a:pt x="280" y="123"/>
                  <a:pt x="280" y="123"/>
                  <a:pt x="280" y="123"/>
                </a:cubicBezTo>
                <a:cubicBezTo>
                  <a:pt x="283" y="122"/>
                  <a:pt x="283" y="122"/>
                  <a:pt x="283" y="122"/>
                </a:cubicBezTo>
                <a:cubicBezTo>
                  <a:pt x="285" y="122"/>
                  <a:pt x="285" y="122"/>
                  <a:pt x="285" y="122"/>
                </a:cubicBezTo>
                <a:cubicBezTo>
                  <a:pt x="287" y="120"/>
                  <a:pt x="287" y="120"/>
                  <a:pt x="287" y="120"/>
                </a:cubicBezTo>
                <a:cubicBezTo>
                  <a:pt x="288" y="120"/>
                  <a:pt x="288" y="120"/>
                  <a:pt x="288" y="120"/>
                </a:cubicBezTo>
                <a:cubicBezTo>
                  <a:pt x="288" y="120"/>
                  <a:pt x="289" y="119"/>
                  <a:pt x="290" y="117"/>
                </a:cubicBezTo>
                <a:cubicBezTo>
                  <a:pt x="292" y="116"/>
                  <a:pt x="293" y="115"/>
                  <a:pt x="293" y="114"/>
                </a:cubicBezTo>
                <a:cubicBezTo>
                  <a:pt x="293" y="113"/>
                  <a:pt x="293" y="112"/>
                  <a:pt x="291" y="110"/>
                </a:cubicBezTo>
                <a:moveTo>
                  <a:pt x="261" y="61"/>
                </a:moveTo>
                <a:cubicBezTo>
                  <a:pt x="262" y="58"/>
                  <a:pt x="262" y="58"/>
                  <a:pt x="262" y="58"/>
                </a:cubicBezTo>
                <a:cubicBezTo>
                  <a:pt x="260" y="55"/>
                  <a:pt x="260" y="55"/>
                  <a:pt x="260" y="55"/>
                </a:cubicBezTo>
                <a:cubicBezTo>
                  <a:pt x="260" y="54"/>
                  <a:pt x="259" y="53"/>
                  <a:pt x="258" y="53"/>
                </a:cubicBezTo>
                <a:cubicBezTo>
                  <a:pt x="256" y="53"/>
                  <a:pt x="255" y="53"/>
                  <a:pt x="254" y="54"/>
                </a:cubicBezTo>
                <a:cubicBezTo>
                  <a:pt x="253" y="56"/>
                  <a:pt x="253" y="56"/>
                  <a:pt x="253" y="56"/>
                </a:cubicBezTo>
                <a:cubicBezTo>
                  <a:pt x="252" y="57"/>
                  <a:pt x="252" y="57"/>
                  <a:pt x="252" y="57"/>
                </a:cubicBezTo>
                <a:cubicBezTo>
                  <a:pt x="251" y="58"/>
                  <a:pt x="251" y="58"/>
                  <a:pt x="251" y="58"/>
                </a:cubicBezTo>
                <a:cubicBezTo>
                  <a:pt x="251" y="58"/>
                  <a:pt x="251" y="58"/>
                  <a:pt x="251" y="58"/>
                </a:cubicBezTo>
                <a:cubicBezTo>
                  <a:pt x="251" y="59"/>
                  <a:pt x="251" y="60"/>
                  <a:pt x="251" y="62"/>
                </a:cubicBezTo>
                <a:cubicBezTo>
                  <a:pt x="251" y="63"/>
                  <a:pt x="251" y="63"/>
                  <a:pt x="251" y="63"/>
                </a:cubicBezTo>
                <a:cubicBezTo>
                  <a:pt x="250" y="63"/>
                  <a:pt x="250" y="64"/>
                  <a:pt x="250" y="64"/>
                </a:cubicBezTo>
                <a:cubicBezTo>
                  <a:pt x="248" y="66"/>
                  <a:pt x="248" y="66"/>
                  <a:pt x="248" y="66"/>
                </a:cubicBezTo>
                <a:cubicBezTo>
                  <a:pt x="248" y="68"/>
                  <a:pt x="248" y="68"/>
                  <a:pt x="248" y="68"/>
                </a:cubicBezTo>
                <a:cubicBezTo>
                  <a:pt x="246" y="70"/>
                  <a:pt x="246" y="70"/>
                  <a:pt x="246" y="70"/>
                </a:cubicBezTo>
                <a:cubicBezTo>
                  <a:pt x="244" y="73"/>
                  <a:pt x="244" y="73"/>
                  <a:pt x="244" y="73"/>
                </a:cubicBezTo>
                <a:cubicBezTo>
                  <a:pt x="242" y="74"/>
                  <a:pt x="242" y="74"/>
                  <a:pt x="242" y="74"/>
                </a:cubicBezTo>
                <a:cubicBezTo>
                  <a:pt x="240" y="77"/>
                  <a:pt x="240" y="77"/>
                  <a:pt x="240" y="77"/>
                </a:cubicBezTo>
                <a:cubicBezTo>
                  <a:pt x="238" y="79"/>
                  <a:pt x="238" y="79"/>
                  <a:pt x="238" y="79"/>
                </a:cubicBezTo>
                <a:cubicBezTo>
                  <a:pt x="234" y="83"/>
                  <a:pt x="234" y="83"/>
                  <a:pt x="234" y="83"/>
                </a:cubicBezTo>
                <a:cubicBezTo>
                  <a:pt x="231" y="85"/>
                  <a:pt x="231" y="85"/>
                  <a:pt x="231" y="85"/>
                </a:cubicBezTo>
                <a:cubicBezTo>
                  <a:pt x="229" y="86"/>
                  <a:pt x="229" y="86"/>
                  <a:pt x="229" y="86"/>
                </a:cubicBezTo>
                <a:cubicBezTo>
                  <a:pt x="228" y="88"/>
                  <a:pt x="228" y="88"/>
                  <a:pt x="228" y="88"/>
                </a:cubicBezTo>
                <a:cubicBezTo>
                  <a:pt x="227" y="88"/>
                  <a:pt x="226" y="88"/>
                  <a:pt x="226" y="88"/>
                </a:cubicBezTo>
                <a:cubicBezTo>
                  <a:pt x="226" y="88"/>
                  <a:pt x="226" y="88"/>
                  <a:pt x="226" y="89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2" y="93"/>
                  <a:pt x="222" y="93"/>
                  <a:pt x="222" y="93"/>
                </a:cubicBezTo>
                <a:cubicBezTo>
                  <a:pt x="222" y="93"/>
                  <a:pt x="222" y="93"/>
                  <a:pt x="222" y="93"/>
                </a:cubicBezTo>
                <a:cubicBezTo>
                  <a:pt x="220" y="94"/>
                  <a:pt x="220" y="94"/>
                  <a:pt x="220" y="94"/>
                </a:cubicBezTo>
                <a:cubicBezTo>
                  <a:pt x="219" y="94"/>
                  <a:pt x="219" y="95"/>
                  <a:pt x="218" y="96"/>
                </a:cubicBezTo>
                <a:cubicBezTo>
                  <a:pt x="217" y="96"/>
                  <a:pt x="217" y="96"/>
                  <a:pt x="217" y="96"/>
                </a:cubicBezTo>
                <a:cubicBezTo>
                  <a:pt x="217" y="95"/>
                  <a:pt x="216" y="95"/>
                  <a:pt x="216" y="94"/>
                </a:cubicBezTo>
                <a:cubicBezTo>
                  <a:pt x="215" y="89"/>
                  <a:pt x="215" y="89"/>
                  <a:pt x="215" y="89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14" y="86"/>
                  <a:pt x="214" y="86"/>
                  <a:pt x="214" y="86"/>
                </a:cubicBezTo>
                <a:cubicBezTo>
                  <a:pt x="213" y="83"/>
                  <a:pt x="213" y="83"/>
                  <a:pt x="213" y="83"/>
                </a:cubicBezTo>
                <a:cubicBezTo>
                  <a:pt x="213" y="79"/>
                  <a:pt x="213" y="76"/>
                  <a:pt x="212" y="75"/>
                </a:cubicBezTo>
                <a:cubicBezTo>
                  <a:pt x="212" y="73"/>
                  <a:pt x="212" y="73"/>
                  <a:pt x="212" y="73"/>
                </a:cubicBezTo>
                <a:cubicBezTo>
                  <a:pt x="212" y="72"/>
                  <a:pt x="212" y="72"/>
                  <a:pt x="212" y="72"/>
                </a:cubicBezTo>
                <a:cubicBezTo>
                  <a:pt x="212" y="71"/>
                  <a:pt x="212" y="71"/>
                  <a:pt x="212" y="71"/>
                </a:cubicBezTo>
                <a:cubicBezTo>
                  <a:pt x="211" y="63"/>
                  <a:pt x="211" y="63"/>
                  <a:pt x="211" y="63"/>
                </a:cubicBezTo>
                <a:cubicBezTo>
                  <a:pt x="211" y="60"/>
                  <a:pt x="211" y="60"/>
                  <a:pt x="211" y="60"/>
                </a:cubicBezTo>
                <a:cubicBezTo>
                  <a:pt x="212" y="57"/>
                  <a:pt x="212" y="57"/>
                  <a:pt x="212" y="57"/>
                </a:cubicBezTo>
                <a:cubicBezTo>
                  <a:pt x="212" y="54"/>
                  <a:pt x="212" y="54"/>
                  <a:pt x="212" y="54"/>
                </a:cubicBezTo>
                <a:cubicBezTo>
                  <a:pt x="210" y="53"/>
                  <a:pt x="210" y="53"/>
                  <a:pt x="210" y="53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6" y="50"/>
                  <a:pt x="206" y="50"/>
                  <a:pt x="206" y="50"/>
                </a:cubicBezTo>
                <a:cubicBezTo>
                  <a:pt x="204" y="52"/>
                  <a:pt x="204" y="52"/>
                  <a:pt x="204" y="52"/>
                </a:cubicBezTo>
                <a:cubicBezTo>
                  <a:pt x="204" y="51"/>
                  <a:pt x="204" y="51"/>
                  <a:pt x="204" y="51"/>
                </a:cubicBezTo>
                <a:cubicBezTo>
                  <a:pt x="203" y="51"/>
                  <a:pt x="202" y="52"/>
                  <a:pt x="201" y="52"/>
                </a:cubicBezTo>
                <a:cubicBezTo>
                  <a:pt x="200" y="55"/>
                  <a:pt x="200" y="55"/>
                  <a:pt x="200" y="55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7" y="58"/>
                  <a:pt x="197" y="58"/>
                  <a:pt x="197" y="58"/>
                </a:cubicBezTo>
                <a:cubicBezTo>
                  <a:pt x="196" y="58"/>
                  <a:pt x="196" y="58"/>
                  <a:pt x="196" y="58"/>
                </a:cubicBezTo>
                <a:cubicBezTo>
                  <a:pt x="194" y="60"/>
                  <a:pt x="194" y="60"/>
                  <a:pt x="194" y="60"/>
                </a:cubicBezTo>
                <a:cubicBezTo>
                  <a:pt x="193" y="60"/>
                  <a:pt x="193" y="60"/>
                  <a:pt x="193" y="60"/>
                </a:cubicBezTo>
                <a:cubicBezTo>
                  <a:pt x="192" y="63"/>
                  <a:pt x="192" y="63"/>
                  <a:pt x="192" y="63"/>
                </a:cubicBezTo>
                <a:cubicBezTo>
                  <a:pt x="189" y="62"/>
                  <a:pt x="189" y="62"/>
                  <a:pt x="189" y="62"/>
                </a:cubicBezTo>
                <a:cubicBezTo>
                  <a:pt x="188" y="64"/>
                  <a:pt x="187" y="65"/>
                  <a:pt x="185" y="65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4" y="67"/>
                  <a:pt x="184" y="67"/>
                  <a:pt x="184" y="67"/>
                </a:cubicBezTo>
                <a:cubicBezTo>
                  <a:pt x="182" y="68"/>
                  <a:pt x="182" y="68"/>
                  <a:pt x="182" y="68"/>
                </a:cubicBezTo>
                <a:cubicBezTo>
                  <a:pt x="181" y="68"/>
                  <a:pt x="180" y="69"/>
                  <a:pt x="179" y="70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77" y="71"/>
                  <a:pt x="177" y="71"/>
                  <a:pt x="177" y="71"/>
                </a:cubicBezTo>
                <a:cubicBezTo>
                  <a:pt x="175" y="73"/>
                  <a:pt x="175" y="73"/>
                  <a:pt x="175" y="73"/>
                </a:cubicBezTo>
                <a:cubicBezTo>
                  <a:pt x="172" y="75"/>
                  <a:pt x="172" y="75"/>
                  <a:pt x="172" y="75"/>
                </a:cubicBezTo>
                <a:cubicBezTo>
                  <a:pt x="171" y="76"/>
                  <a:pt x="171" y="76"/>
                  <a:pt x="171" y="76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69" y="78"/>
                  <a:pt x="168" y="79"/>
                  <a:pt x="168" y="79"/>
                </a:cubicBezTo>
                <a:cubicBezTo>
                  <a:pt x="167" y="80"/>
                  <a:pt x="167" y="80"/>
                  <a:pt x="167" y="80"/>
                </a:cubicBezTo>
                <a:cubicBezTo>
                  <a:pt x="166" y="82"/>
                  <a:pt x="166" y="82"/>
                  <a:pt x="166" y="82"/>
                </a:cubicBezTo>
                <a:cubicBezTo>
                  <a:pt x="164" y="83"/>
                  <a:pt x="164" y="83"/>
                  <a:pt x="164" y="83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85"/>
                  <a:pt x="162" y="85"/>
                  <a:pt x="162" y="84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61" y="82"/>
                  <a:pt x="161" y="82"/>
                  <a:pt x="161" y="82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79"/>
                  <a:pt x="161" y="79"/>
                  <a:pt x="161" y="79"/>
                </a:cubicBezTo>
                <a:cubicBezTo>
                  <a:pt x="161" y="78"/>
                  <a:pt x="161" y="78"/>
                  <a:pt x="161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1" y="74"/>
                  <a:pt x="161" y="74"/>
                  <a:pt x="161" y="74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0" y="67"/>
                  <a:pt x="160" y="67"/>
                  <a:pt x="160" y="67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59" y="58"/>
                  <a:pt x="159" y="58"/>
                  <a:pt x="159" y="58"/>
                </a:cubicBezTo>
                <a:cubicBezTo>
                  <a:pt x="159" y="57"/>
                  <a:pt x="159" y="57"/>
                  <a:pt x="159" y="57"/>
                </a:cubicBezTo>
                <a:cubicBezTo>
                  <a:pt x="159" y="57"/>
                  <a:pt x="159" y="57"/>
                  <a:pt x="159" y="5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1" y="44"/>
                  <a:pt x="161" y="44"/>
                  <a:pt x="161" y="44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2" y="40"/>
                  <a:pt x="161" y="38"/>
                  <a:pt x="159" y="36"/>
                </a:cubicBezTo>
                <a:cubicBezTo>
                  <a:pt x="158" y="35"/>
                  <a:pt x="157" y="35"/>
                  <a:pt x="156" y="34"/>
                </a:cubicBezTo>
                <a:cubicBezTo>
                  <a:pt x="155" y="34"/>
                  <a:pt x="153" y="35"/>
                  <a:pt x="152" y="37"/>
                </a:cubicBezTo>
                <a:cubicBezTo>
                  <a:pt x="152" y="37"/>
                  <a:pt x="152" y="37"/>
                  <a:pt x="152" y="37"/>
                </a:cubicBezTo>
                <a:cubicBezTo>
                  <a:pt x="149" y="42"/>
                  <a:pt x="149" y="42"/>
                  <a:pt x="149" y="42"/>
                </a:cubicBezTo>
                <a:cubicBezTo>
                  <a:pt x="150" y="43"/>
                  <a:pt x="150" y="43"/>
                  <a:pt x="150" y="43"/>
                </a:cubicBezTo>
                <a:cubicBezTo>
                  <a:pt x="150" y="48"/>
                  <a:pt x="150" y="48"/>
                  <a:pt x="150" y="48"/>
                </a:cubicBezTo>
                <a:cubicBezTo>
                  <a:pt x="150" y="50"/>
                  <a:pt x="150" y="50"/>
                  <a:pt x="150" y="50"/>
                </a:cubicBezTo>
                <a:cubicBezTo>
                  <a:pt x="150" y="53"/>
                  <a:pt x="150" y="53"/>
                  <a:pt x="150" y="53"/>
                </a:cubicBezTo>
                <a:cubicBezTo>
                  <a:pt x="150" y="54"/>
                  <a:pt x="150" y="54"/>
                  <a:pt x="150" y="54"/>
                </a:cubicBezTo>
                <a:cubicBezTo>
                  <a:pt x="150" y="54"/>
                  <a:pt x="150" y="54"/>
                  <a:pt x="150" y="54"/>
                </a:cubicBezTo>
                <a:cubicBezTo>
                  <a:pt x="151" y="64"/>
                  <a:pt x="151" y="64"/>
                  <a:pt x="151" y="64"/>
                </a:cubicBezTo>
                <a:cubicBezTo>
                  <a:pt x="151" y="66"/>
                  <a:pt x="151" y="66"/>
                  <a:pt x="151" y="66"/>
                </a:cubicBezTo>
                <a:cubicBezTo>
                  <a:pt x="151" y="70"/>
                  <a:pt x="151" y="70"/>
                  <a:pt x="151" y="70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85"/>
                  <a:pt x="154" y="85"/>
                  <a:pt x="154" y="85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60" y="100"/>
                  <a:pt x="161" y="100"/>
                  <a:pt x="162" y="100"/>
                </a:cubicBezTo>
                <a:cubicBezTo>
                  <a:pt x="164" y="101"/>
                  <a:pt x="166" y="100"/>
                  <a:pt x="166" y="98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67" y="97"/>
                  <a:pt x="167" y="97"/>
                  <a:pt x="167" y="97"/>
                </a:cubicBezTo>
                <a:cubicBezTo>
                  <a:pt x="167" y="96"/>
                  <a:pt x="167" y="96"/>
                  <a:pt x="167" y="96"/>
                </a:cubicBezTo>
                <a:cubicBezTo>
                  <a:pt x="168" y="94"/>
                  <a:pt x="168" y="94"/>
                  <a:pt x="168" y="94"/>
                </a:cubicBezTo>
                <a:cubicBezTo>
                  <a:pt x="167" y="93"/>
                  <a:pt x="167" y="93"/>
                  <a:pt x="167" y="93"/>
                </a:cubicBezTo>
                <a:cubicBezTo>
                  <a:pt x="170" y="90"/>
                  <a:pt x="170" y="90"/>
                  <a:pt x="170" y="90"/>
                </a:cubicBezTo>
                <a:cubicBezTo>
                  <a:pt x="171" y="89"/>
                  <a:pt x="171" y="89"/>
                  <a:pt x="171" y="89"/>
                </a:cubicBezTo>
                <a:cubicBezTo>
                  <a:pt x="172" y="87"/>
                  <a:pt x="172" y="87"/>
                  <a:pt x="172" y="87"/>
                </a:cubicBezTo>
                <a:cubicBezTo>
                  <a:pt x="173" y="87"/>
                  <a:pt x="173" y="87"/>
                  <a:pt x="173" y="87"/>
                </a:cubicBezTo>
                <a:cubicBezTo>
                  <a:pt x="173" y="86"/>
                  <a:pt x="173" y="86"/>
                  <a:pt x="173" y="86"/>
                </a:cubicBezTo>
                <a:cubicBezTo>
                  <a:pt x="174" y="85"/>
                  <a:pt x="175" y="84"/>
                  <a:pt x="175" y="83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9" y="81"/>
                  <a:pt x="179" y="81"/>
                  <a:pt x="179" y="81"/>
                </a:cubicBezTo>
                <a:cubicBezTo>
                  <a:pt x="183" y="77"/>
                  <a:pt x="183" y="77"/>
                  <a:pt x="183" y="77"/>
                </a:cubicBezTo>
                <a:cubicBezTo>
                  <a:pt x="186" y="74"/>
                  <a:pt x="186" y="74"/>
                  <a:pt x="186" y="74"/>
                </a:cubicBezTo>
                <a:cubicBezTo>
                  <a:pt x="187" y="74"/>
                  <a:pt x="188" y="73"/>
                  <a:pt x="189" y="72"/>
                </a:cubicBezTo>
                <a:cubicBezTo>
                  <a:pt x="191" y="71"/>
                  <a:pt x="191" y="71"/>
                  <a:pt x="191" y="71"/>
                </a:cubicBezTo>
                <a:cubicBezTo>
                  <a:pt x="191" y="71"/>
                  <a:pt x="191" y="71"/>
                  <a:pt x="191" y="71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93" y="71"/>
                  <a:pt x="193" y="71"/>
                  <a:pt x="193" y="71"/>
                </a:cubicBezTo>
                <a:cubicBezTo>
                  <a:pt x="195" y="70"/>
                  <a:pt x="196" y="70"/>
                  <a:pt x="197" y="69"/>
                </a:cubicBezTo>
                <a:cubicBezTo>
                  <a:pt x="199" y="67"/>
                  <a:pt x="201" y="66"/>
                  <a:pt x="202" y="65"/>
                </a:cubicBezTo>
                <a:cubicBezTo>
                  <a:pt x="202" y="67"/>
                  <a:pt x="202" y="67"/>
                  <a:pt x="202" y="67"/>
                </a:cubicBezTo>
                <a:cubicBezTo>
                  <a:pt x="202" y="68"/>
                  <a:pt x="202" y="68"/>
                  <a:pt x="202" y="69"/>
                </a:cubicBezTo>
                <a:cubicBezTo>
                  <a:pt x="202" y="69"/>
                  <a:pt x="202" y="69"/>
                  <a:pt x="202" y="69"/>
                </a:cubicBezTo>
                <a:cubicBezTo>
                  <a:pt x="203" y="74"/>
                  <a:pt x="203" y="74"/>
                  <a:pt x="203" y="74"/>
                </a:cubicBezTo>
                <a:cubicBezTo>
                  <a:pt x="203" y="79"/>
                  <a:pt x="203" y="79"/>
                  <a:pt x="203" y="79"/>
                </a:cubicBezTo>
                <a:cubicBezTo>
                  <a:pt x="204" y="80"/>
                  <a:pt x="204" y="80"/>
                  <a:pt x="204" y="80"/>
                </a:cubicBezTo>
                <a:cubicBezTo>
                  <a:pt x="204" y="82"/>
                  <a:pt x="204" y="82"/>
                  <a:pt x="204" y="82"/>
                </a:cubicBezTo>
                <a:cubicBezTo>
                  <a:pt x="205" y="84"/>
                  <a:pt x="205" y="84"/>
                  <a:pt x="205" y="84"/>
                </a:cubicBezTo>
                <a:cubicBezTo>
                  <a:pt x="206" y="85"/>
                  <a:pt x="206" y="86"/>
                  <a:pt x="206" y="87"/>
                </a:cubicBezTo>
                <a:cubicBezTo>
                  <a:pt x="206" y="89"/>
                  <a:pt x="207" y="91"/>
                  <a:pt x="207" y="93"/>
                </a:cubicBezTo>
                <a:cubicBezTo>
                  <a:pt x="208" y="96"/>
                  <a:pt x="208" y="96"/>
                  <a:pt x="208" y="96"/>
                </a:cubicBezTo>
                <a:cubicBezTo>
                  <a:pt x="210" y="98"/>
                  <a:pt x="210" y="98"/>
                  <a:pt x="210" y="98"/>
                </a:cubicBezTo>
                <a:cubicBezTo>
                  <a:pt x="209" y="101"/>
                  <a:pt x="209" y="101"/>
                  <a:pt x="209" y="101"/>
                </a:cubicBezTo>
                <a:cubicBezTo>
                  <a:pt x="211" y="106"/>
                  <a:pt x="211" y="106"/>
                  <a:pt x="211" y="106"/>
                </a:cubicBezTo>
                <a:cubicBezTo>
                  <a:pt x="212" y="111"/>
                  <a:pt x="212" y="111"/>
                  <a:pt x="212" y="111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16" y="113"/>
                  <a:pt x="216" y="113"/>
                  <a:pt x="217" y="113"/>
                </a:cubicBezTo>
                <a:cubicBezTo>
                  <a:pt x="219" y="113"/>
                  <a:pt x="221" y="112"/>
                  <a:pt x="222" y="110"/>
                </a:cubicBezTo>
                <a:cubicBezTo>
                  <a:pt x="222" y="106"/>
                  <a:pt x="222" y="106"/>
                  <a:pt x="222" y="106"/>
                </a:cubicBezTo>
                <a:cubicBezTo>
                  <a:pt x="223" y="105"/>
                  <a:pt x="223" y="105"/>
                  <a:pt x="223" y="105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5" y="102"/>
                  <a:pt x="225" y="102"/>
                  <a:pt x="225" y="102"/>
                </a:cubicBezTo>
                <a:cubicBezTo>
                  <a:pt x="227" y="100"/>
                  <a:pt x="227" y="100"/>
                  <a:pt x="227" y="100"/>
                </a:cubicBezTo>
                <a:cubicBezTo>
                  <a:pt x="230" y="97"/>
                  <a:pt x="230" y="97"/>
                  <a:pt x="230" y="97"/>
                </a:cubicBezTo>
                <a:cubicBezTo>
                  <a:pt x="231" y="96"/>
                  <a:pt x="231" y="96"/>
                  <a:pt x="231" y="96"/>
                </a:cubicBezTo>
                <a:cubicBezTo>
                  <a:pt x="232" y="95"/>
                  <a:pt x="232" y="95"/>
                  <a:pt x="232" y="95"/>
                </a:cubicBezTo>
                <a:cubicBezTo>
                  <a:pt x="234" y="93"/>
                  <a:pt x="234" y="93"/>
                  <a:pt x="234" y="93"/>
                </a:cubicBezTo>
                <a:cubicBezTo>
                  <a:pt x="234" y="92"/>
                  <a:pt x="235" y="91"/>
                  <a:pt x="236" y="91"/>
                </a:cubicBezTo>
                <a:cubicBezTo>
                  <a:pt x="237" y="90"/>
                  <a:pt x="237" y="90"/>
                  <a:pt x="237" y="90"/>
                </a:cubicBezTo>
                <a:cubicBezTo>
                  <a:pt x="238" y="90"/>
                  <a:pt x="238" y="90"/>
                  <a:pt x="238" y="90"/>
                </a:cubicBezTo>
                <a:cubicBezTo>
                  <a:pt x="241" y="87"/>
                  <a:pt x="241" y="87"/>
                  <a:pt x="241" y="87"/>
                </a:cubicBezTo>
                <a:cubicBezTo>
                  <a:pt x="244" y="84"/>
                  <a:pt x="244" y="84"/>
                  <a:pt x="244" y="84"/>
                </a:cubicBezTo>
                <a:cubicBezTo>
                  <a:pt x="245" y="82"/>
                  <a:pt x="245" y="82"/>
                  <a:pt x="245" y="82"/>
                </a:cubicBezTo>
                <a:cubicBezTo>
                  <a:pt x="252" y="77"/>
                  <a:pt x="252" y="77"/>
                  <a:pt x="252" y="77"/>
                </a:cubicBezTo>
                <a:cubicBezTo>
                  <a:pt x="252" y="76"/>
                  <a:pt x="252" y="76"/>
                  <a:pt x="252" y="76"/>
                </a:cubicBezTo>
                <a:cubicBezTo>
                  <a:pt x="253" y="75"/>
                  <a:pt x="253" y="75"/>
                  <a:pt x="253" y="75"/>
                </a:cubicBezTo>
                <a:cubicBezTo>
                  <a:pt x="255" y="72"/>
                  <a:pt x="255" y="72"/>
                  <a:pt x="255" y="72"/>
                </a:cubicBezTo>
                <a:cubicBezTo>
                  <a:pt x="258" y="69"/>
                  <a:pt x="259" y="68"/>
                  <a:pt x="259" y="68"/>
                </a:cubicBezTo>
                <a:cubicBezTo>
                  <a:pt x="259" y="67"/>
                  <a:pt x="259" y="66"/>
                  <a:pt x="260" y="65"/>
                </a:cubicBezTo>
                <a:cubicBezTo>
                  <a:pt x="261" y="64"/>
                  <a:pt x="261" y="63"/>
                  <a:pt x="261" y="63"/>
                </a:cubicBezTo>
                <a:cubicBezTo>
                  <a:pt x="261" y="62"/>
                  <a:pt x="261" y="62"/>
                  <a:pt x="261" y="61"/>
                </a:cubicBezTo>
                <a:moveTo>
                  <a:pt x="150" y="13"/>
                </a:moveTo>
                <a:cubicBezTo>
                  <a:pt x="147" y="14"/>
                  <a:pt x="147" y="14"/>
                  <a:pt x="147" y="14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1" y="17"/>
                  <a:pt x="141" y="17"/>
                  <a:pt x="141" y="17"/>
                </a:cubicBezTo>
                <a:cubicBezTo>
                  <a:pt x="141" y="18"/>
                  <a:pt x="141" y="18"/>
                  <a:pt x="141" y="18"/>
                </a:cubicBezTo>
                <a:cubicBezTo>
                  <a:pt x="140" y="18"/>
                  <a:pt x="140" y="18"/>
                  <a:pt x="140" y="18"/>
                </a:cubicBezTo>
                <a:cubicBezTo>
                  <a:pt x="137" y="19"/>
                  <a:pt x="134" y="22"/>
                  <a:pt x="132" y="25"/>
                </a:cubicBezTo>
                <a:cubicBezTo>
                  <a:pt x="131" y="25"/>
                  <a:pt x="131" y="25"/>
                  <a:pt x="131" y="25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6" y="32"/>
                  <a:pt x="126" y="32"/>
                  <a:pt x="126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18" y="47"/>
                  <a:pt x="118" y="47"/>
                  <a:pt x="118" y="47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16" y="55"/>
                  <a:pt x="115" y="56"/>
                  <a:pt x="115" y="56"/>
                </a:cubicBezTo>
                <a:cubicBezTo>
                  <a:pt x="115" y="56"/>
                  <a:pt x="115" y="57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61"/>
                  <a:pt x="115" y="61"/>
                  <a:pt x="115" y="61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13" y="72"/>
                  <a:pt x="113" y="72"/>
                  <a:pt x="113" y="72"/>
                </a:cubicBezTo>
                <a:cubicBezTo>
                  <a:pt x="113" y="71"/>
                  <a:pt x="114" y="71"/>
                  <a:pt x="114" y="70"/>
                </a:cubicBezTo>
                <a:cubicBezTo>
                  <a:pt x="113" y="72"/>
                  <a:pt x="113" y="72"/>
                  <a:pt x="113" y="72"/>
                </a:cubicBezTo>
                <a:cubicBezTo>
                  <a:pt x="114" y="74"/>
                  <a:pt x="114" y="74"/>
                  <a:pt x="114" y="74"/>
                </a:cubicBezTo>
                <a:cubicBezTo>
                  <a:pt x="114" y="77"/>
                  <a:pt x="114" y="78"/>
                  <a:pt x="114" y="79"/>
                </a:cubicBezTo>
                <a:cubicBezTo>
                  <a:pt x="114" y="79"/>
                  <a:pt x="114" y="79"/>
                  <a:pt x="114" y="79"/>
                </a:cubicBezTo>
                <a:cubicBezTo>
                  <a:pt x="114" y="81"/>
                  <a:pt x="115" y="83"/>
                  <a:pt x="115" y="84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6" y="89"/>
                  <a:pt x="116" y="89"/>
                  <a:pt x="116" y="89"/>
                </a:cubicBezTo>
                <a:cubicBezTo>
                  <a:pt x="117" y="93"/>
                  <a:pt x="117" y="93"/>
                  <a:pt x="117" y="93"/>
                </a:cubicBezTo>
                <a:cubicBezTo>
                  <a:pt x="119" y="98"/>
                  <a:pt x="119" y="98"/>
                  <a:pt x="119" y="98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22" y="104"/>
                  <a:pt x="122" y="104"/>
                  <a:pt x="122" y="104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7" y="107"/>
                  <a:pt x="127" y="107"/>
                  <a:pt x="127" y="107"/>
                </a:cubicBezTo>
                <a:cubicBezTo>
                  <a:pt x="130" y="107"/>
                  <a:pt x="131" y="105"/>
                  <a:pt x="132" y="103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0" y="99"/>
                  <a:pt x="129" y="96"/>
                  <a:pt x="130" y="93"/>
                </a:cubicBezTo>
                <a:cubicBezTo>
                  <a:pt x="130" y="92"/>
                  <a:pt x="130" y="92"/>
                  <a:pt x="130" y="92"/>
                </a:cubicBezTo>
                <a:cubicBezTo>
                  <a:pt x="127" y="92"/>
                  <a:pt x="127" y="92"/>
                  <a:pt x="127" y="92"/>
                </a:cubicBezTo>
                <a:cubicBezTo>
                  <a:pt x="127" y="90"/>
                  <a:pt x="127" y="90"/>
                  <a:pt x="127" y="90"/>
                </a:cubicBezTo>
                <a:cubicBezTo>
                  <a:pt x="127" y="89"/>
                  <a:pt x="127" y="89"/>
                  <a:pt x="126" y="88"/>
                </a:cubicBezTo>
                <a:cubicBezTo>
                  <a:pt x="126" y="85"/>
                  <a:pt x="126" y="85"/>
                  <a:pt x="126" y="85"/>
                </a:cubicBezTo>
                <a:cubicBezTo>
                  <a:pt x="125" y="83"/>
                  <a:pt x="125" y="83"/>
                  <a:pt x="125" y="83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4" y="81"/>
                  <a:pt x="124" y="80"/>
                  <a:pt x="124" y="80"/>
                </a:cubicBezTo>
                <a:cubicBezTo>
                  <a:pt x="125" y="79"/>
                  <a:pt x="124" y="79"/>
                  <a:pt x="124" y="78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4" y="70"/>
                  <a:pt x="124" y="70"/>
                  <a:pt x="124" y="70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3" y="63"/>
                  <a:pt x="123" y="63"/>
                  <a:pt x="123" y="63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4" y="59"/>
                  <a:pt x="124" y="59"/>
                  <a:pt x="124" y="59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5" y="54"/>
                  <a:pt x="125" y="54"/>
                  <a:pt x="125" y="54"/>
                </a:cubicBezTo>
                <a:cubicBezTo>
                  <a:pt x="125" y="54"/>
                  <a:pt x="125" y="53"/>
                  <a:pt x="126" y="53"/>
                </a:cubicBezTo>
                <a:cubicBezTo>
                  <a:pt x="126" y="50"/>
                  <a:pt x="127" y="48"/>
                  <a:pt x="128" y="45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0" y="41"/>
                  <a:pt x="130" y="41"/>
                  <a:pt x="130" y="41"/>
                </a:cubicBezTo>
                <a:cubicBezTo>
                  <a:pt x="132" y="39"/>
                  <a:pt x="132" y="39"/>
                  <a:pt x="132" y="39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34" y="35"/>
                  <a:pt x="134" y="35"/>
                  <a:pt x="134" y="35"/>
                </a:cubicBezTo>
                <a:cubicBezTo>
                  <a:pt x="135" y="34"/>
                  <a:pt x="135" y="34"/>
                  <a:pt x="135" y="34"/>
                </a:cubicBezTo>
                <a:cubicBezTo>
                  <a:pt x="135" y="33"/>
                  <a:pt x="136" y="32"/>
                  <a:pt x="136" y="31"/>
                </a:cubicBezTo>
                <a:cubicBezTo>
                  <a:pt x="138" y="30"/>
                  <a:pt x="139" y="29"/>
                  <a:pt x="14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2" y="25"/>
                  <a:pt x="143" y="24"/>
                  <a:pt x="144" y="24"/>
                </a:cubicBezTo>
                <a:cubicBezTo>
                  <a:pt x="146" y="23"/>
                  <a:pt x="147" y="23"/>
                  <a:pt x="148" y="22"/>
                </a:cubicBezTo>
                <a:cubicBezTo>
                  <a:pt x="149" y="21"/>
                  <a:pt x="149" y="21"/>
                  <a:pt x="149" y="21"/>
                </a:cubicBezTo>
                <a:cubicBezTo>
                  <a:pt x="150" y="20"/>
                  <a:pt x="150" y="20"/>
                  <a:pt x="150" y="20"/>
                </a:cubicBezTo>
                <a:cubicBezTo>
                  <a:pt x="152" y="20"/>
                  <a:pt x="153" y="18"/>
                  <a:pt x="153" y="17"/>
                </a:cubicBezTo>
                <a:cubicBezTo>
                  <a:pt x="153" y="15"/>
                  <a:pt x="152" y="14"/>
                  <a:pt x="150" y="13"/>
                </a:cubicBezTo>
                <a:moveTo>
                  <a:pt x="70" y="38"/>
                </a:moveTo>
                <a:cubicBezTo>
                  <a:pt x="40" y="32"/>
                  <a:pt x="40" y="32"/>
                  <a:pt x="40" y="32"/>
                </a:cubicBezTo>
                <a:cubicBezTo>
                  <a:pt x="46" y="1"/>
                  <a:pt x="46" y="1"/>
                  <a:pt x="46" y="1"/>
                </a:cubicBezTo>
                <a:cubicBezTo>
                  <a:pt x="38" y="0"/>
                  <a:pt x="38" y="0"/>
                  <a:pt x="38" y="0"/>
                </a:cubicBezTo>
                <a:cubicBezTo>
                  <a:pt x="32" y="31"/>
                  <a:pt x="32" y="31"/>
                  <a:pt x="32" y="31"/>
                </a:cubicBezTo>
                <a:cubicBezTo>
                  <a:pt x="2" y="24"/>
                  <a:pt x="2" y="24"/>
                  <a:pt x="2" y="24"/>
                </a:cubicBezTo>
                <a:cubicBezTo>
                  <a:pt x="0" y="32"/>
                  <a:pt x="0" y="32"/>
                  <a:pt x="0" y="32"/>
                </a:cubicBezTo>
                <a:cubicBezTo>
                  <a:pt x="30" y="39"/>
                  <a:pt x="30" y="39"/>
                  <a:pt x="30" y="39"/>
                </a:cubicBezTo>
                <a:cubicBezTo>
                  <a:pt x="24" y="70"/>
                  <a:pt x="24" y="70"/>
                  <a:pt x="24" y="70"/>
                </a:cubicBezTo>
                <a:cubicBezTo>
                  <a:pt x="32" y="71"/>
                  <a:pt x="32" y="71"/>
                  <a:pt x="32" y="71"/>
                </a:cubicBezTo>
                <a:cubicBezTo>
                  <a:pt x="38" y="40"/>
                  <a:pt x="38" y="40"/>
                  <a:pt x="38" y="40"/>
                </a:cubicBezTo>
                <a:cubicBezTo>
                  <a:pt x="69" y="46"/>
                  <a:pt x="69" y="46"/>
                  <a:pt x="69" y="46"/>
                </a:cubicBezTo>
                <a:lnTo>
                  <a:pt x="70" y="38"/>
                </a:lnTo>
                <a:close/>
              </a:path>
            </a:pathLst>
          </a:custGeom>
          <a:solidFill>
            <a:srgbClr val="005E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+mj-lt"/>
            </a:endParaRPr>
          </a:p>
        </p:txBody>
      </p:sp>
      <p:sp>
        <p:nvSpPr>
          <p:cNvPr id="12297" name="Freeform 9"/>
          <p:cNvSpPr>
            <a:spLocks noEditPoints="1"/>
          </p:cNvSpPr>
          <p:nvPr/>
        </p:nvSpPr>
        <p:spPr bwMode="gray">
          <a:xfrm>
            <a:off x="6295226" y="1425029"/>
            <a:ext cx="680170" cy="315985"/>
          </a:xfrm>
          <a:custGeom>
            <a:avLst/>
            <a:gdLst/>
            <a:ahLst/>
            <a:cxnLst>
              <a:cxn ang="0">
                <a:pos x="195" y="89"/>
              </a:cxn>
              <a:cxn ang="0">
                <a:pos x="178" y="92"/>
              </a:cxn>
              <a:cxn ang="0">
                <a:pos x="169" y="91"/>
              </a:cxn>
              <a:cxn ang="0">
                <a:pos x="160" y="87"/>
              </a:cxn>
              <a:cxn ang="0">
                <a:pos x="155" y="77"/>
              </a:cxn>
              <a:cxn ang="0">
                <a:pos x="156" y="68"/>
              </a:cxn>
              <a:cxn ang="0">
                <a:pos x="160" y="58"/>
              </a:cxn>
              <a:cxn ang="0">
                <a:pos x="171" y="47"/>
              </a:cxn>
              <a:cxn ang="0">
                <a:pos x="182" y="44"/>
              </a:cxn>
              <a:cxn ang="0">
                <a:pos x="192" y="49"/>
              </a:cxn>
              <a:cxn ang="0">
                <a:pos x="192" y="59"/>
              </a:cxn>
              <a:cxn ang="0">
                <a:pos x="203" y="60"/>
              </a:cxn>
              <a:cxn ang="0">
                <a:pos x="202" y="47"/>
              </a:cxn>
              <a:cxn ang="0">
                <a:pos x="186" y="36"/>
              </a:cxn>
              <a:cxn ang="0">
                <a:pos x="170" y="38"/>
              </a:cxn>
              <a:cxn ang="0">
                <a:pos x="158" y="45"/>
              </a:cxn>
              <a:cxn ang="0">
                <a:pos x="148" y="62"/>
              </a:cxn>
              <a:cxn ang="0">
                <a:pos x="145" y="74"/>
              </a:cxn>
              <a:cxn ang="0">
                <a:pos x="151" y="90"/>
              </a:cxn>
              <a:cxn ang="0">
                <a:pos x="161" y="97"/>
              </a:cxn>
              <a:cxn ang="0">
                <a:pos x="171" y="99"/>
              </a:cxn>
              <a:cxn ang="0">
                <a:pos x="197" y="95"/>
              </a:cxn>
              <a:cxn ang="0">
                <a:pos x="213" y="86"/>
              </a:cxn>
              <a:cxn ang="0">
                <a:pos x="129" y="76"/>
              </a:cxn>
              <a:cxn ang="0">
                <a:pos x="102" y="74"/>
              </a:cxn>
              <a:cxn ang="0">
                <a:pos x="82" y="68"/>
              </a:cxn>
              <a:cxn ang="0">
                <a:pos x="83" y="52"/>
              </a:cxn>
              <a:cxn ang="0">
                <a:pos x="91" y="33"/>
              </a:cxn>
              <a:cxn ang="0">
                <a:pos x="91" y="16"/>
              </a:cxn>
              <a:cxn ang="0">
                <a:pos x="83" y="25"/>
              </a:cxn>
              <a:cxn ang="0">
                <a:pos x="77" y="43"/>
              </a:cxn>
              <a:cxn ang="0">
                <a:pos x="71" y="61"/>
              </a:cxn>
              <a:cxn ang="0">
                <a:pos x="87" y="81"/>
              </a:cxn>
              <a:cxn ang="0">
                <a:pos x="107" y="83"/>
              </a:cxn>
              <a:cxn ang="0">
                <a:pos x="120" y="82"/>
              </a:cxn>
              <a:cxn ang="0">
                <a:pos x="139" y="80"/>
              </a:cxn>
              <a:cxn ang="0">
                <a:pos x="61" y="22"/>
              </a:cxn>
              <a:cxn ang="0">
                <a:pos x="50" y="14"/>
              </a:cxn>
              <a:cxn ang="0">
                <a:pos x="36" y="8"/>
              </a:cxn>
              <a:cxn ang="0">
                <a:pos x="17" y="1"/>
              </a:cxn>
              <a:cxn ang="0">
                <a:pos x="13" y="0"/>
              </a:cxn>
              <a:cxn ang="0">
                <a:pos x="9" y="11"/>
              </a:cxn>
              <a:cxn ang="0">
                <a:pos x="20" y="11"/>
              </a:cxn>
              <a:cxn ang="0">
                <a:pos x="32" y="15"/>
              </a:cxn>
              <a:cxn ang="0">
                <a:pos x="41" y="19"/>
              </a:cxn>
              <a:cxn ang="0">
                <a:pos x="58" y="30"/>
              </a:cxn>
              <a:cxn ang="0">
                <a:pos x="55" y="35"/>
              </a:cxn>
              <a:cxn ang="0">
                <a:pos x="49" y="38"/>
              </a:cxn>
              <a:cxn ang="0">
                <a:pos x="39" y="38"/>
              </a:cxn>
              <a:cxn ang="0">
                <a:pos x="23" y="40"/>
              </a:cxn>
              <a:cxn ang="0">
                <a:pos x="22" y="34"/>
              </a:cxn>
              <a:cxn ang="0">
                <a:pos x="25" y="24"/>
              </a:cxn>
              <a:cxn ang="0">
                <a:pos x="18" y="17"/>
              </a:cxn>
              <a:cxn ang="0">
                <a:pos x="12" y="33"/>
              </a:cxn>
              <a:cxn ang="0">
                <a:pos x="8" y="47"/>
              </a:cxn>
              <a:cxn ang="0">
                <a:pos x="7" y="63"/>
              </a:cxn>
              <a:cxn ang="0">
                <a:pos x="17" y="57"/>
              </a:cxn>
              <a:cxn ang="0">
                <a:pos x="21" y="47"/>
              </a:cxn>
              <a:cxn ang="0">
                <a:pos x="36" y="47"/>
              </a:cxn>
              <a:cxn ang="0">
                <a:pos x="45" y="45"/>
              </a:cxn>
              <a:cxn ang="0">
                <a:pos x="62" y="41"/>
              </a:cxn>
            </a:cxnLst>
            <a:rect l="0" t="0" r="r" b="b"/>
            <a:pathLst>
              <a:path w="215" h="100">
                <a:moveTo>
                  <a:pt x="213" y="80"/>
                </a:moveTo>
                <a:cubicBezTo>
                  <a:pt x="208" y="82"/>
                  <a:pt x="208" y="82"/>
                  <a:pt x="208" y="82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199" y="87"/>
                  <a:pt x="199" y="87"/>
                  <a:pt x="199" y="87"/>
                </a:cubicBezTo>
                <a:cubicBezTo>
                  <a:pt x="197" y="88"/>
                  <a:pt x="197" y="88"/>
                  <a:pt x="197" y="88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193" y="89"/>
                  <a:pt x="193" y="89"/>
                  <a:pt x="193" y="89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91" y="90"/>
                  <a:pt x="191" y="90"/>
                  <a:pt x="190" y="90"/>
                </a:cubicBezTo>
                <a:cubicBezTo>
                  <a:pt x="188" y="90"/>
                  <a:pt x="186" y="91"/>
                  <a:pt x="186" y="91"/>
                </a:cubicBezTo>
                <a:cubicBezTo>
                  <a:pt x="184" y="91"/>
                  <a:pt x="183" y="91"/>
                  <a:pt x="182" y="91"/>
                </a:cubicBezTo>
                <a:cubicBezTo>
                  <a:pt x="181" y="91"/>
                  <a:pt x="179" y="91"/>
                  <a:pt x="178" y="92"/>
                </a:cubicBezTo>
                <a:cubicBezTo>
                  <a:pt x="178" y="92"/>
                  <a:pt x="177" y="92"/>
                  <a:pt x="176" y="92"/>
                </a:cubicBezTo>
                <a:cubicBezTo>
                  <a:pt x="175" y="92"/>
                  <a:pt x="175" y="92"/>
                  <a:pt x="175" y="92"/>
                </a:cubicBezTo>
                <a:cubicBezTo>
                  <a:pt x="174" y="91"/>
                  <a:pt x="174" y="91"/>
                  <a:pt x="174" y="91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2" y="91"/>
                  <a:pt x="172" y="91"/>
                  <a:pt x="171" y="91"/>
                </a:cubicBezTo>
                <a:cubicBezTo>
                  <a:pt x="171" y="90"/>
                  <a:pt x="170" y="91"/>
                  <a:pt x="169" y="91"/>
                </a:cubicBezTo>
                <a:cubicBezTo>
                  <a:pt x="168" y="91"/>
                  <a:pt x="168" y="91"/>
                  <a:pt x="168" y="91"/>
                </a:cubicBezTo>
                <a:cubicBezTo>
                  <a:pt x="167" y="89"/>
                  <a:pt x="167" y="89"/>
                  <a:pt x="167" y="89"/>
                </a:cubicBezTo>
                <a:cubicBezTo>
                  <a:pt x="164" y="90"/>
                  <a:pt x="164" y="90"/>
                  <a:pt x="164" y="90"/>
                </a:cubicBezTo>
                <a:cubicBezTo>
                  <a:pt x="163" y="88"/>
                  <a:pt x="163" y="88"/>
                  <a:pt x="163" y="88"/>
                </a:cubicBezTo>
                <a:cubicBezTo>
                  <a:pt x="160" y="87"/>
                  <a:pt x="160" y="87"/>
                  <a:pt x="160" y="87"/>
                </a:cubicBezTo>
                <a:cubicBezTo>
                  <a:pt x="160" y="87"/>
                  <a:pt x="160" y="87"/>
                  <a:pt x="160" y="8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5" y="82"/>
                  <a:pt x="155" y="82"/>
                  <a:pt x="155" y="82"/>
                </a:cubicBezTo>
                <a:cubicBezTo>
                  <a:pt x="156" y="81"/>
                  <a:pt x="156" y="81"/>
                  <a:pt x="156" y="81"/>
                </a:cubicBezTo>
                <a:cubicBezTo>
                  <a:pt x="155" y="79"/>
                  <a:pt x="155" y="79"/>
                  <a:pt x="155" y="79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4" y="76"/>
                  <a:pt x="154" y="76"/>
                  <a:pt x="154" y="76"/>
                </a:cubicBezTo>
                <a:cubicBezTo>
                  <a:pt x="154" y="75"/>
                  <a:pt x="154" y="75"/>
                  <a:pt x="154" y="75"/>
                </a:cubicBezTo>
                <a:cubicBezTo>
                  <a:pt x="153" y="74"/>
                  <a:pt x="153" y="74"/>
                  <a:pt x="153" y="74"/>
                </a:cubicBezTo>
                <a:cubicBezTo>
                  <a:pt x="154" y="71"/>
                  <a:pt x="154" y="71"/>
                  <a:pt x="154" y="71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156" y="68"/>
                  <a:pt x="156" y="68"/>
                  <a:pt x="156" y="68"/>
                </a:cubicBezTo>
                <a:cubicBezTo>
                  <a:pt x="156" y="67"/>
                  <a:pt x="156" y="67"/>
                  <a:pt x="156" y="67"/>
                </a:cubicBezTo>
                <a:cubicBezTo>
                  <a:pt x="157" y="67"/>
                  <a:pt x="157" y="67"/>
                  <a:pt x="157" y="67"/>
                </a:cubicBezTo>
                <a:cubicBezTo>
                  <a:pt x="157" y="65"/>
                  <a:pt x="157" y="65"/>
                  <a:pt x="157" y="65"/>
                </a:cubicBezTo>
                <a:cubicBezTo>
                  <a:pt x="158" y="63"/>
                  <a:pt x="158" y="63"/>
                  <a:pt x="158" y="63"/>
                </a:cubicBezTo>
                <a:cubicBezTo>
                  <a:pt x="158" y="62"/>
                  <a:pt x="158" y="62"/>
                  <a:pt x="158" y="62"/>
                </a:cubicBezTo>
                <a:cubicBezTo>
                  <a:pt x="160" y="58"/>
                  <a:pt x="160" y="58"/>
                  <a:pt x="160" y="58"/>
                </a:cubicBezTo>
                <a:cubicBezTo>
                  <a:pt x="163" y="55"/>
                  <a:pt x="163" y="55"/>
                  <a:pt x="163" y="55"/>
                </a:cubicBezTo>
                <a:cubicBezTo>
                  <a:pt x="163" y="54"/>
                  <a:pt x="163" y="54"/>
                  <a:pt x="163" y="54"/>
                </a:cubicBezTo>
                <a:cubicBezTo>
                  <a:pt x="165" y="53"/>
                  <a:pt x="165" y="53"/>
                  <a:pt x="165" y="53"/>
                </a:cubicBezTo>
                <a:cubicBezTo>
                  <a:pt x="166" y="51"/>
                  <a:pt x="166" y="51"/>
                  <a:pt x="166" y="51"/>
                </a:cubicBezTo>
                <a:cubicBezTo>
                  <a:pt x="167" y="51"/>
                  <a:pt x="167" y="51"/>
                  <a:pt x="167" y="51"/>
                </a:cubicBezTo>
                <a:cubicBezTo>
                  <a:pt x="171" y="47"/>
                  <a:pt x="171" y="47"/>
                  <a:pt x="171" y="47"/>
                </a:cubicBezTo>
                <a:cubicBezTo>
                  <a:pt x="174" y="45"/>
                  <a:pt x="174" y="45"/>
                  <a:pt x="174" y="45"/>
                </a:cubicBezTo>
                <a:cubicBezTo>
                  <a:pt x="176" y="43"/>
                  <a:pt x="176" y="43"/>
                  <a:pt x="176" y="43"/>
                </a:cubicBezTo>
                <a:cubicBezTo>
                  <a:pt x="177" y="43"/>
                  <a:pt x="178" y="44"/>
                  <a:pt x="179" y="44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4" y="46"/>
                  <a:pt x="184" y="46"/>
                  <a:pt x="184" y="46"/>
                </a:cubicBezTo>
                <a:cubicBezTo>
                  <a:pt x="185" y="44"/>
                  <a:pt x="185" y="44"/>
                  <a:pt x="185" y="44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88" y="46"/>
                  <a:pt x="188" y="46"/>
                  <a:pt x="188" y="46"/>
                </a:cubicBezTo>
                <a:cubicBezTo>
                  <a:pt x="188" y="46"/>
                  <a:pt x="189" y="47"/>
                  <a:pt x="191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92" y="49"/>
                  <a:pt x="193" y="50"/>
                  <a:pt x="193" y="50"/>
                </a:cubicBezTo>
                <a:cubicBezTo>
                  <a:pt x="193" y="51"/>
                  <a:pt x="193" y="51"/>
                  <a:pt x="193" y="51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192" y="57"/>
                  <a:pt x="192" y="57"/>
                  <a:pt x="192" y="57"/>
                </a:cubicBezTo>
                <a:cubicBezTo>
                  <a:pt x="192" y="59"/>
                  <a:pt x="192" y="59"/>
                  <a:pt x="192" y="59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195" y="66"/>
                  <a:pt x="195" y="66"/>
                  <a:pt x="195" y="66"/>
                </a:cubicBezTo>
                <a:cubicBezTo>
                  <a:pt x="200" y="65"/>
                  <a:pt x="202" y="64"/>
                  <a:pt x="203" y="62"/>
                </a:cubicBezTo>
                <a:cubicBezTo>
                  <a:pt x="203" y="61"/>
                  <a:pt x="203" y="61"/>
                  <a:pt x="203" y="61"/>
                </a:cubicBezTo>
                <a:cubicBezTo>
                  <a:pt x="203" y="60"/>
                  <a:pt x="203" y="60"/>
                  <a:pt x="203" y="60"/>
                </a:cubicBezTo>
                <a:cubicBezTo>
                  <a:pt x="204" y="57"/>
                  <a:pt x="204" y="57"/>
                  <a:pt x="204" y="57"/>
                </a:cubicBezTo>
                <a:cubicBezTo>
                  <a:pt x="204" y="55"/>
                  <a:pt x="204" y="55"/>
                  <a:pt x="204" y="55"/>
                </a:cubicBezTo>
                <a:cubicBezTo>
                  <a:pt x="204" y="53"/>
                  <a:pt x="204" y="53"/>
                  <a:pt x="204" y="53"/>
                </a:cubicBezTo>
                <a:cubicBezTo>
                  <a:pt x="203" y="50"/>
                  <a:pt x="203" y="50"/>
                  <a:pt x="203" y="50"/>
                </a:cubicBezTo>
                <a:cubicBezTo>
                  <a:pt x="202" y="49"/>
                  <a:pt x="202" y="49"/>
                  <a:pt x="202" y="49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196" y="42"/>
                  <a:pt x="196" y="42"/>
                  <a:pt x="196" y="42"/>
                </a:cubicBezTo>
                <a:cubicBezTo>
                  <a:pt x="195" y="40"/>
                  <a:pt x="195" y="40"/>
                  <a:pt x="195" y="40"/>
                </a:cubicBezTo>
                <a:cubicBezTo>
                  <a:pt x="193" y="39"/>
                  <a:pt x="191" y="38"/>
                  <a:pt x="189" y="37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87" y="36"/>
                  <a:pt x="187" y="36"/>
                  <a:pt x="187" y="36"/>
                </a:cubicBezTo>
                <a:cubicBezTo>
                  <a:pt x="186" y="36"/>
                  <a:pt x="186" y="36"/>
                  <a:pt x="186" y="36"/>
                </a:cubicBezTo>
                <a:cubicBezTo>
                  <a:pt x="185" y="36"/>
                  <a:pt x="184" y="36"/>
                  <a:pt x="182" y="36"/>
                </a:cubicBezTo>
                <a:cubicBezTo>
                  <a:pt x="180" y="34"/>
                  <a:pt x="180" y="34"/>
                  <a:pt x="180" y="34"/>
                </a:cubicBezTo>
                <a:cubicBezTo>
                  <a:pt x="178" y="35"/>
                  <a:pt x="178" y="35"/>
                  <a:pt x="178" y="35"/>
                </a:cubicBezTo>
                <a:cubicBezTo>
                  <a:pt x="175" y="35"/>
                  <a:pt x="175" y="35"/>
                  <a:pt x="175" y="35"/>
                </a:cubicBezTo>
                <a:cubicBezTo>
                  <a:pt x="174" y="36"/>
                  <a:pt x="174" y="36"/>
                  <a:pt x="174" y="36"/>
                </a:cubicBezTo>
                <a:cubicBezTo>
                  <a:pt x="172" y="36"/>
                  <a:pt x="171" y="37"/>
                  <a:pt x="170" y="38"/>
                </a:cubicBezTo>
                <a:cubicBezTo>
                  <a:pt x="169" y="38"/>
                  <a:pt x="168" y="38"/>
                  <a:pt x="167" y="38"/>
                </a:cubicBezTo>
                <a:cubicBezTo>
                  <a:pt x="166" y="40"/>
                  <a:pt x="166" y="40"/>
                  <a:pt x="166" y="40"/>
                </a:cubicBezTo>
                <a:cubicBezTo>
                  <a:pt x="164" y="41"/>
                  <a:pt x="164" y="41"/>
                  <a:pt x="164" y="41"/>
                </a:cubicBezTo>
                <a:cubicBezTo>
                  <a:pt x="163" y="43"/>
                  <a:pt x="163" y="43"/>
                  <a:pt x="163" y="43"/>
                </a:cubicBezTo>
                <a:cubicBezTo>
                  <a:pt x="162" y="44"/>
                  <a:pt x="162" y="44"/>
                  <a:pt x="161" y="44"/>
                </a:cubicBezTo>
                <a:cubicBezTo>
                  <a:pt x="158" y="45"/>
                  <a:pt x="158" y="45"/>
                  <a:pt x="158" y="45"/>
                </a:cubicBezTo>
                <a:cubicBezTo>
                  <a:pt x="158" y="48"/>
                  <a:pt x="158" y="48"/>
                  <a:pt x="158" y="48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56" y="49"/>
                  <a:pt x="155" y="51"/>
                  <a:pt x="154" y="52"/>
                </a:cubicBezTo>
                <a:cubicBezTo>
                  <a:pt x="153" y="54"/>
                  <a:pt x="153" y="54"/>
                  <a:pt x="153" y="54"/>
                </a:cubicBezTo>
                <a:cubicBezTo>
                  <a:pt x="151" y="57"/>
                  <a:pt x="151" y="57"/>
                  <a:pt x="151" y="57"/>
                </a:cubicBezTo>
                <a:cubicBezTo>
                  <a:pt x="148" y="62"/>
                  <a:pt x="148" y="62"/>
                  <a:pt x="148" y="62"/>
                </a:cubicBezTo>
                <a:cubicBezTo>
                  <a:pt x="148" y="63"/>
                  <a:pt x="148" y="63"/>
                  <a:pt x="148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5" y="69"/>
                  <a:pt x="145" y="70"/>
                  <a:pt x="145" y="71"/>
                </a:cubicBezTo>
                <a:cubicBezTo>
                  <a:pt x="145" y="72"/>
                  <a:pt x="145" y="73"/>
                  <a:pt x="145" y="74"/>
                </a:cubicBezTo>
                <a:cubicBezTo>
                  <a:pt x="144" y="75"/>
                  <a:pt x="144" y="77"/>
                  <a:pt x="145" y="78"/>
                </a:cubicBezTo>
                <a:cubicBezTo>
                  <a:pt x="145" y="80"/>
                  <a:pt x="146" y="81"/>
                  <a:pt x="146" y="81"/>
                </a:cubicBezTo>
                <a:cubicBezTo>
                  <a:pt x="147" y="83"/>
                  <a:pt x="147" y="85"/>
                  <a:pt x="148" y="86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48" y="86"/>
                  <a:pt x="148" y="86"/>
                  <a:pt x="148" y="86"/>
                </a:cubicBezTo>
                <a:cubicBezTo>
                  <a:pt x="147" y="88"/>
                  <a:pt x="149" y="89"/>
                  <a:pt x="151" y="90"/>
                </a:cubicBezTo>
                <a:cubicBezTo>
                  <a:pt x="151" y="92"/>
                  <a:pt x="151" y="92"/>
                  <a:pt x="151" y="92"/>
                </a:cubicBezTo>
                <a:cubicBezTo>
                  <a:pt x="154" y="93"/>
                  <a:pt x="154" y="93"/>
                  <a:pt x="154" y="93"/>
                </a:cubicBezTo>
                <a:cubicBezTo>
                  <a:pt x="155" y="94"/>
                  <a:pt x="155" y="94"/>
                  <a:pt x="155" y="94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1" y="97"/>
                  <a:pt x="161" y="97"/>
                  <a:pt x="161" y="97"/>
                </a:cubicBezTo>
                <a:cubicBezTo>
                  <a:pt x="163" y="97"/>
                  <a:pt x="163" y="97"/>
                  <a:pt x="163" y="97"/>
                </a:cubicBezTo>
                <a:cubicBezTo>
                  <a:pt x="162" y="97"/>
                  <a:pt x="162" y="97"/>
                  <a:pt x="162" y="97"/>
                </a:cubicBezTo>
                <a:cubicBezTo>
                  <a:pt x="163" y="97"/>
                  <a:pt x="163" y="97"/>
                  <a:pt x="163" y="97"/>
                </a:cubicBezTo>
                <a:cubicBezTo>
                  <a:pt x="165" y="98"/>
                  <a:pt x="166" y="98"/>
                  <a:pt x="167" y="98"/>
                </a:cubicBezTo>
                <a:cubicBezTo>
                  <a:pt x="167" y="99"/>
                  <a:pt x="168" y="99"/>
                  <a:pt x="168" y="98"/>
                </a:cubicBezTo>
                <a:cubicBezTo>
                  <a:pt x="169" y="99"/>
                  <a:pt x="170" y="99"/>
                  <a:pt x="171" y="99"/>
                </a:cubicBezTo>
                <a:cubicBezTo>
                  <a:pt x="172" y="99"/>
                  <a:pt x="173" y="99"/>
                  <a:pt x="175" y="99"/>
                </a:cubicBezTo>
                <a:cubicBezTo>
                  <a:pt x="177" y="100"/>
                  <a:pt x="177" y="100"/>
                  <a:pt x="177" y="100"/>
                </a:cubicBezTo>
                <a:cubicBezTo>
                  <a:pt x="179" y="99"/>
                  <a:pt x="179" y="99"/>
                  <a:pt x="179" y="99"/>
                </a:cubicBezTo>
                <a:cubicBezTo>
                  <a:pt x="182" y="99"/>
                  <a:pt x="185" y="98"/>
                  <a:pt x="186" y="99"/>
                </a:cubicBezTo>
                <a:cubicBezTo>
                  <a:pt x="188" y="98"/>
                  <a:pt x="188" y="98"/>
                  <a:pt x="188" y="98"/>
                </a:cubicBezTo>
                <a:cubicBezTo>
                  <a:pt x="191" y="98"/>
                  <a:pt x="194" y="97"/>
                  <a:pt x="197" y="95"/>
                </a:cubicBezTo>
                <a:cubicBezTo>
                  <a:pt x="198" y="95"/>
                  <a:pt x="199" y="95"/>
                  <a:pt x="199" y="95"/>
                </a:cubicBezTo>
                <a:cubicBezTo>
                  <a:pt x="202" y="94"/>
                  <a:pt x="202" y="94"/>
                  <a:pt x="202" y="94"/>
                </a:cubicBezTo>
                <a:cubicBezTo>
                  <a:pt x="203" y="93"/>
                  <a:pt x="203" y="93"/>
                  <a:pt x="203" y="93"/>
                </a:cubicBezTo>
                <a:cubicBezTo>
                  <a:pt x="207" y="91"/>
                  <a:pt x="207" y="91"/>
                  <a:pt x="207" y="91"/>
                </a:cubicBezTo>
                <a:cubicBezTo>
                  <a:pt x="209" y="90"/>
                  <a:pt x="209" y="90"/>
                  <a:pt x="209" y="90"/>
                </a:cubicBezTo>
                <a:cubicBezTo>
                  <a:pt x="211" y="90"/>
                  <a:pt x="212" y="89"/>
                  <a:pt x="213" y="86"/>
                </a:cubicBezTo>
                <a:cubicBezTo>
                  <a:pt x="215" y="83"/>
                  <a:pt x="215" y="83"/>
                  <a:pt x="215" y="83"/>
                </a:cubicBezTo>
                <a:lnTo>
                  <a:pt x="213" y="80"/>
                </a:lnTo>
                <a:close/>
                <a:moveTo>
                  <a:pt x="136" y="76"/>
                </a:moveTo>
                <a:cubicBezTo>
                  <a:pt x="135" y="76"/>
                  <a:pt x="134" y="76"/>
                  <a:pt x="133" y="76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30" y="77"/>
                  <a:pt x="129" y="76"/>
                  <a:pt x="129" y="76"/>
                </a:cubicBezTo>
                <a:cubicBezTo>
                  <a:pt x="125" y="76"/>
                  <a:pt x="125" y="76"/>
                  <a:pt x="125" y="76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11" y="74"/>
                  <a:pt x="111" y="74"/>
                  <a:pt x="111" y="74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2" y="74"/>
                  <a:pt x="102" y="74"/>
                  <a:pt x="102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98" y="74"/>
                  <a:pt x="98" y="74"/>
                  <a:pt x="98" y="74"/>
                </a:cubicBezTo>
                <a:cubicBezTo>
                  <a:pt x="94" y="74"/>
                  <a:pt x="94" y="74"/>
                  <a:pt x="94" y="74"/>
                </a:cubicBezTo>
                <a:cubicBezTo>
                  <a:pt x="92" y="73"/>
                  <a:pt x="92" y="73"/>
                  <a:pt x="92" y="73"/>
                </a:cubicBezTo>
                <a:cubicBezTo>
                  <a:pt x="86" y="71"/>
                  <a:pt x="86" y="71"/>
                  <a:pt x="86" y="71"/>
                </a:cubicBezTo>
                <a:cubicBezTo>
                  <a:pt x="82" y="68"/>
                  <a:pt x="82" y="68"/>
                  <a:pt x="82" y="68"/>
                </a:cubicBezTo>
                <a:cubicBezTo>
                  <a:pt x="82" y="68"/>
                  <a:pt x="82" y="68"/>
                  <a:pt x="82" y="68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58"/>
                  <a:pt x="81" y="58"/>
                  <a:pt x="81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2" y="54"/>
                  <a:pt x="82" y="54"/>
                  <a:pt x="82" y="54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0"/>
                  <a:pt x="83" y="50"/>
                  <a:pt x="83" y="50"/>
                </a:cubicBezTo>
                <a:cubicBezTo>
                  <a:pt x="84" y="49"/>
                  <a:pt x="84" y="49"/>
                  <a:pt x="84" y="48"/>
                </a:cubicBezTo>
                <a:cubicBezTo>
                  <a:pt x="84" y="47"/>
                  <a:pt x="84" y="47"/>
                  <a:pt x="84" y="47"/>
                </a:cubicBezTo>
                <a:cubicBezTo>
                  <a:pt x="88" y="40"/>
                  <a:pt x="88" y="40"/>
                  <a:pt x="88" y="40"/>
                </a:cubicBezTo>
                <a:cubicBezTo>
                  <a:pt x="89" y="37"/>
                  <a:pt x="89" y="37"/>
                  <a:pt x="89" y="37"/>
                </a:cubicBezTo>
                <a:cubicBezTo>
                  <a:pt x="91" y="33"/>
                  <a:pt x="91" y="33"/>
                  <a:pt x="91" y="33"/>
                </a:cubicBezTo>
                <a:cubicBezTo>
                  <a:pt x="91" y="29"/>
                  <a:pt x="91" y="29"/>
                  <a:pt x="91" y="29"/>
                </a:cubicBezTo>
                <a:cubicBezTo>
                  <a:pt x="93" y="26"/>
                  <a:pt x="93" y="26"/>
                  <a:pt x="93" y="26"/>
                </a:cubicBezTo>
                <a:cubicBezTo>
                  <a:pt x="94" y="25"/>
                  <a:pt x="93" y="25"/>
                  <a:pt x="93" y="24"/>
                </a:cubicBezTo>
                <a:cubicBezTo>
                  <a:pt x="95" y="23"/>
                  <a:pt x="95" y="23"/>
                  <a:pt x="95" y="23"/>
                </a:cubicBezTo>
                <a:cubicBezTo>
                  <a:pt x="94" y="17"/>
                  <a:pt x="94" y="17"/>
                  <a:pt x="94" y="17"/>
                </a:cubicBezTo>
                <a:cubicBezTo>
                  <a:pt x="91" y="16"/>
                  <a:pt x="91" y="16"/>
                  <a:pt x="91" y="16"/>
                </a:cubicBezTo>
                <a:cubicBezTo>
                  <a:pt x="90" y="16"/>
                  <a:pt x="89" y="16"/>
                  <a:pt x="87" y="17"/>
                </a:cubicBezTo>
                <a:cubicBezTo>
                  <a:pt x="85" y="18"/>
                  <a:pt x="85" y="18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20"/>
                  <a:pt x="84" y="20"/>
                  <a:pt x="84" y="20"/>
                </a:cubicBezTo>
                <a:cubicBezTo>
                  <a:pt x="82" y="24"/>
                  <a:pt x="82" y="24"/>
                  <a:pt x="82" y="24"/>
                </a:cubicBezTo>
                <a:cubicBezTo>
                  <a:pt x="83" y="25"/>
                  <a:pt x="83" y="25"/>
                  <a:pt x="83" y="25"/>
                </a:cubicBezTo>
                <a:cubicBezTo>
                  <a:pt x="82" y="25"/>
                  <a:pt x="82" y="25"/>
                  <a:pt x="82" y="25"/>
                </a:cubicBezTo>
                <a:cubicBezTo>
                  <a:pt x="81" y="30"/>
                  <a:pt x="81" y="30"/>
                  <a:pt x="81" y="30"/>
                </a:cubicBezTo>
                <a:cubicBezTo>
                  <a:pt x="81" y="31"/>
                  <a:pt x="81" y="31"/>
                  <a:pt x="81" y="31"/>
                </a:cubicBezTo>
                <a:cubicBezTo>
                  <a:pt x="79" y="32"/>
                  <a:pt x="79" y="32"/>
                  <a:pt x="79" y="32"/>
                </a:cubicBezTo>
                <a:cubicBezTo>
                  <a:pt x="78" y="39"/>
                  <a:pt x="78" y="39"/>
                  <a:pt x="78" y="39"/>
                </a:cubicBezTo>
                <a:cubicBezTo>
                  <a:pt x="77" y="43"/>
                  <a:pt x="77" y="43"/>
                  <a:pt x="77" y="43"/>
                </a:cubicBezTo>
                <a:cubicBezTo>
                  <a:pt x="75" y="45"/>
                  <a:pt x="75" y="45"/>
                  <a:pt x="75" y="45"/>
                </a:cubicBezTo>
                <a:cubicBezTo>
                  <a:pt x="74" y="49"/>
                  <a:pt x="74" y="49"/>
                  <a:pt x="74" y="49"/>
                </a:cubicBezTo>
                <a:cubicBezTo>
                  <a:pt x="73" y="50"/>
                  <a:pt x="73" y="50"/>
                  <a:pt x="73" y="50"/>
                </a:cubicBezTo>
                <a:cubicBezTo>
                  <a:pt x="73" y="55"/>
                  <a:pt x="73" y="55"/>
                  <a:pt x="73" y="55"/>
                </a:cubicBezTo>
                <a:cubicBezTo>
                  <a:pt x="71" y="59"/>
                  <a:pt x="71" y="59"/>
                  <a:pt x="71" y="59"/>
                </a:cubicBezTo>
                <a:cubicBezTo>
                  <a:pt x="71" y="61"/>
                  <a:pt x="71" y="61"/>
                  <a:pt x="71" y="61"/>
                </a:cubicBezTo>
                <a:cubicBezTo>
                  <a:pt x="72" y="63"/>
                  <a:pt x="72" y="65"/>
                  <a:pt x="72" y="67"/>
                </a:cubicBezTo>
                <a:cubicBezTo>
                  <a:pt x="73" y="70"/>
                  <a:pt x="74" y="73"/>
                  <a:pt x="77" y="77"/>
                </a:cubicBezTo>
                <a:cubicBezTo>
                  <a:pt x="80" y="77"/>
                  <a:pt x="80" y="77"/>
                  <a:pt x="80" y="77"/>
                </a:cubicBezTo>
                <a:cubicBezTo>
                  <a:pt x="80" y="78"/>
                  <a:pt x="80" y="78"/>
                  <a:pt x="80" y="78"/>
                </a:cubicBezTo>
                <a:cubicBezTo>
                  <a:pt x="84" y="79"/>
                  <a:pt x="84" y="79"/>
                  <a:pt x="84" y="79"/>
                </a:cubicBezTo>
                <a:cubicBezTo>
                  <a:pt x="87" y="81"/>
                  <a:pt x="87" y="81"/>
                  <a:pt x="87" y="81"/>
                </a:cubicBezTo>
                <a:cubicBezTo>
                  <a:pt x="94" y="82"/>
                  <a:pt x="94" y="82"/>
                  <a:pt x="94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3" y="83"/>
                  <a:pt x="104" y="83"/>
                  <a:pt x="104" y="83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08" y="82"/>
                  <a:pt x="108" y="82"/>
                  <a:pt x="108" y="82"/>
                </a:cubicBezTo>
                <a:cubicBezTo>
                  <a:pt x="108" y="82"/>
                  <a:pt x="108" y="82"/>
                  <a:pt x="109" y="83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13" y="82"/>
                  <a:pt x="113" y="82"/>
                  <a:pt x="113" y="82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3" y="83"/>
                  <a:pt x="123" y="83"/>
                  <a:pt x="123" y="83"/>
                </a:cubicBezTo>
                <a:cubicBezTo>
                  <a:pt x="125" y="82"/>
                  <a:pt x="125" y="82"/>
                  <a:pt x="125" y="82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132" y="83"/>
                  <a:pt x="133" y="83"/>
                  <a:pt x="134" y="82"/>
                </a:cubicBezTo>
                <a:cubicBezTo>
                  <a:pt x="137" y="82"/>
                  <a:pt x="138" y="82"/>
                  <a:pt x="139" y="80"/>
                </a:cubicBezTo>
                <a:cubicBezTo>
                  <a:pt x="139" y="78"/>
                  <a:pt x="138" y="77"/>
                  <a:pt x="136" y="76"/>
                </a:cubicBezTo>
                <a:moveTo>
                  <a:pt x="67" y="30"/>
                </a:moveTo>
                <a:cubicBezTo>
                  <a:pt x="68" y="28"/>
                  <a:pt x="68" y="28"/>
                  <a:pt x="68" y="28"/>
                </a:cubicBezTo>
                <a:cubicBezTo>
                  <a:pt x="64" y="25"/>
                  <a:pt x="64" y="25"/>
                  <a:pt x="64" y="25"/>
                </a:cubicBezTo>
                <a:cubicBezTo>
                  <a:pt x="63" y="22"/>
                  <a:pt x="63" y="22"/>
                  <a:pt x="63" y="22"/>
                </a:cubicBezTo>
                <a:cubicBezTo>
                  <a:pt x="61" y="22"/>
                  <a:pt x="61" y="22"/>
                  <a:pt x="61" y="22"/>
                </a:cubicBezTo>
                <a:cubicBezTo>
                  <a:pt x="60" y="20"/>
                  <a:pt x="60" y="20"/>
                  <a:pt x="60" y="20"/>
                </a:cubicBezTo>
                <a:cubicBezTo>
                  <a:pt x="59" y="18"/>
                  <a:pt x="59" y="18"/>
                  <a:pt x="59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5" y="17"/>
                  <a:pt x="54" y="16"/>
                  <a:pt x="53" y="16"/>
                </a:cubicBezTo>
                <a:cubicBezTo>
                  <a:pt x="52" y="15"/>
                  <a:pt x="52" y="15"/>
                  <a:pt x="52" y="15"/>
                </a:cubicBezTo>
                <a:cubicBezTo>
                  <a:pt x="50" y="14"/>
                  <a:pt x="50" y="14"/>
                  <a:pt x="50" y="14"/>
                </a:cubicBezTo>
                <a:cubicBezTo>
                  <a:pt x="47" y="12"/>
                  <a:pt x="47" y="12"/>
                  <a:pt x="47" y="12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5" y="7"/>
                  <a:pt x="35" y="7"/>
                  <a:pt x="35" y="7"/>
                </a:cubicBezTo>
                <a:cubicBezTo>
                  <a:pt x="29" y="4"/>
                  <a:pt x="29" y="4"/>
                  <a:pt x="29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19" y="1"/>
                  <a:pt x="18" y="1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9" y="0"/>
                  <a:pt x="8" y="0"/>
                </a:cubicBezTo>
                <a:cubicBezTo>
                  <a:pt x="7" y="0"/>
                  <a:pt x="5" y="1"/>
                  <a:pt x="5" y="2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7"/>
                  <a:pt x="4" y="9"/>
                </a:cubicBezTo>
                <a:cubicBezTo>
                  <a:pt x="5" y="12"/>
                  <a:pt x="5" y="12"/>
                  <a:pt x="5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5" y="12"/>
                  <a:pt x="25" y="12"/>
                  <a:pt x="25" y="12"/>
                </a:cubicBezTo>
                <a:cubicBezTo>
                  <a:pt x="27" y="13"/>
                  <a:pt x="27" y="13"/>
                  <a:pt x="27" y="13"/>
                </a:cubicBezTo>
                <a:cubicBezTo>
                  <a:pt x="30" y="14"/>
                  <a:pt x="30" y="14"/>
                  <a:pt x="30" y="14"/>
                </a:cubicBezTo>
                <a:cubicBezTo>
                  <a:pt x="31" y="14"/>
                  <a:pt x="32" y="15"/>
                  <a:pt x="3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4" y="15"/>
                </a:cubicBezTo>
                <a:cubicBezTo>
                  <a:pt x="35" y="16"/>
                  <a:pt x="35" y="16"/>
                  <a:pt x="35" y="16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4" y="21"/>
                  <a:pt x="44" y="21"/>
                  <a:pt x="44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8" y="22"/>
                  <a:pt x="49" y="23"/>
                  <a:pt x="51" y="24"/>
                </a:cubicBezTo>
                <a:cubicBezTo>
                  <a:pt x="55" y="27"/>
                  <a:pt x="55" y="27"/>
                  <a:pt x="55" y="27"/>
                </a:cubicBezTo>
                <a:cubicBezTo>
                  <a:pt x="57" y="29"/>
                  <a:pt x="57" y="29"/>
                  <a:pt x="57" y="29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1"/>
                  <a:pt x="58" y="31"/>
                  <a:pt x="58" y="31"/>
                </a:cubicBezTo>
                <a:cubicBezTo>
                  <a:pt x="59" y="33"/>
                  <a:pt x="59" y="33"/>
                  <a:pt x="59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4"/>
                  <a:pt x="58" y="34"/>
                  <a:pt x="58" y="34"/>
                </a:cubicBezTo>
                <a:cubicBezTo>
                  <a:pt x="57" y="34"/>
                  <a:pt x="57" y="34"/>
                  <a:pt x="57" y="34"/>
                </a:cubicBezTo>
                <a:cubicBezTo>
                  <a:pt x="56" y="35"/>
                  <a:pt x="56" y="35"/>
                  <a:pt x="55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5"/>
                  <a:pt x="54" y="35"/>
                  <a:pt x="54" y="35"/>
                </a:cubicBezTo>
                <a:cubicBezTo>
                  <a:pt x="53" y="37"/>
                  <a:pt x="53" y="37"/>
                  <a:pt x="53" y="37"/>
                </a:cubicBezTo>
                <a:cubicBezTo>
                  <a:pt x="52" y="37"/>
                  <a:pt x="52" y="36"/>
                  <a:pt x="51" y="36"/>
                </a:cubicBezTo>
                <a:cubicBezTo>
                  <a:pt x="50" y="37"/>
                  <a:pt x="50" y="37"/>
                  <a:pt x="50" y="37"/>
                </a:cubicBezTo>
                <a:cubicBezTo>
                  <a:pt x="49" y="38"/>
                  <a:pt x="49" y="38"/>
                  <a:pt x="49" y="38"/>
                </a:cubicBezTo>
                <a:cubicBezTo>
                  <a:pt x="48" y="38"/>
                  <a:pt x="48" y="38"/>
                  <a:pt x="48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8"/>
                  <a:pt x="43" y="39"/>
                  <a:pt x="41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7" y="39"/>
                  <a:pt x="37" y="39"/>
                  <a:pt x="37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3" y="39"/>
                  <a:pt x="32" y="40"/>
                  <a:pt x="31" y="40"/>
                </a:cubicBezTo>
                <a:cubicBezTo>
                  <a:pt x="30" y="39"/>
                  <a:pt x="30" y="39"/>
                  <a:pt x="29" y="38"/>
                </a:cubicBezTo>
                <a:cubicBezTo>
                  <a:pt x="28" y="39"/>
                  <a:pt x="28" y="39"/>
                  <a:pt x="28" y="39"/>
                </a:cubicBezTo>
                <a:cubicBezTo>
                  <a:pt x="26" y="39"/>
                  <a:pt x="25" y="39"/>
                  <a:pt x="23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39"/>
                  <a:pt x="20" y="39"/>
                  <a:pt x="20" y="39"/>
                </a:cubicBezTo>
                <a:cubicBezTo>
                  <a:pt x="21" y="38"/>
                  <a:pt x="21" y="38"/>
                  <a:pt x="21" y="38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2"/>
                  <a:pt x="22" y="32"/>
                  <a:pt x="22" y="32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28"/>
                  <a:pt x="24" y="28"/>
                  <a:pt x="24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5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7" y="22"/>
                  <a:pt x="28" y="21"/>
                  <a:pt x="28" y="20"/>
                </a:cubicBezTo>
                <a:cubicBezTo>
                  <a:pt x="28" y="17"/>
                  <a:pt x="27" y="16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5"/>
                  <a:pt x="18" y="15"/>
                  <a:pt x="18" y="1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6" y="19"/>
                  <a:pt x="16" y="19"/>
                  <a:pt x="16" y="19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32"/>
                  <a:pt x="13" y="32"/>
                  <a:pt x="13" y="32"/>
                </a:cubicBezTo>
                <a:cubicBezTo>
                  <a:pt x="12" y="33"/>
                  <a:pt x="12" y="33"/>
                  <a:pt x="12" y="33"/>
                </a:cubicBezTo>
                <a:cubicBezTo>
                  <a:pt x="11" y="37"/>
                  <a:pt x="11" y="37"/>
                  <a:pt x="11" y="37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40"/>
                  <a:pt x="9" y="40"/>
                  <a:pt x="9" y="40"/>
                </a:cubicBezTo>
                <a:cubicBezTo>
                  <a:pt x="0" y="39"/>
                  <a:pt x="0" y="39"/>
                  <a:pt x="0" y="39"/>
                </a:cubicBezTo>
                <a:cubicBezTo>
                  <a:pt x="3" y="45"/>
                  <a:pt x="3" y="45"/>
                  <a:pt x="3" y="45"/>
                </a:cubicBezTo>
                <a:cubicBezTo>
                  <a:pt x="4" y="46"/>
                  <a:pt x="6" y="46"/>
                  <a:pt x="8" y="47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9"/>
                  <a:pt x="8" y="49"/>
                  <a:pt x="8" y="49"/>
                </a:cubicBezTo>
                <a:cubicBezTo>
                  <a:pt x="6" y="50"/>
                  <a:pt x="6" y="50"/>
                  <a:pt x="6" y="50"/>
                </a:cubicBezTo>
                <a:cubicBezTo>
                  <a:pt x="7" y="53"/>
                  <a:pt x="7" y="53"/>
                  <a:pt x="7" y="53"/>
                </a:cubicBezTo>
                <a:cubicBezTo>
                  <a:pt x="6" y="58"/>
                  <a:pt x="6" y="58"/>
                  <a:pt x="6" y="58"/>
                </a:cubicBezTo>
                <a:cubicBezTo>
                  <a:pt x="7" y="63"/>
                  <a:pt x="7" y="63"/>
                  <a:pt x="7" y="63"/>
                </a:cubicBezTo>
                <a:cubicBezTo>
                  <a:pt x="10" y="68"/>
                  <a:pt x="10" y="68"/>
                  <a:pt x="10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6" y="67"/>
                  <a:pt x="18" y="66"/>
                  <a:pt x="18" y="65"/>
                </a:cubicBezTo>
                <a:cubicBezTo>
                  <a:pt x="19" y="63"/>
                  <a:pt x="18" y="61"/>
                  <a:pt x="17" y="61"/>
                </a:cubicBezTo>
                <a:cubicBezTo>
                  <a:pt x="16" y="60"/>
                  <a:pt x="16" y="60"/>
                  <a:pt x="16" y="60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53"/>
                  <a:pt x="17" y="53"/>
                  <a:pt x="17" y="53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47"/>
                  <a:pt x="19" y="47"/>
                  <a:pt x="19" y="47"/>
                </a:cubicBezTo>
                <a:cubicBezTo>
                  <a:pt x="21" y="47"/>
                  <a:pt x="21" y="47"/>
                  <a:pt x="21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23" y="47"/>
                  <a:pt x="24" y="48"/>
                  <a:pt x="25" y="48"/>
                </a:cubicBezTo>
                <a:cubicBezTo>
                  <a:pt x="27" y="47"/>
                  <a:pt x="27" y="47"/>
                  <a:pt x="27" y="47"/>
                </a:cubicBezTo>
                <a:cubicBezTo>
                  <a:pt x="29" y="47"/>
                  <a:pt x="30" y="47"/>
                  <a:pt x="30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6"/>
                  <a:pt x="37" y="46"/>
                  <a:pt x="37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6"/>
                  <a:pt x="41" y="46"/>
                  <a:pt x="41" y="46"/>
                </a:cubicBezTo>
                <a:cubicBezTo>
                  <a:pt x="42" y="46"/>
                  <a:pt x="43" y="46"/>
                  <a:pt x="43" y="45"/>
                </a:cubicBezTo>
                <a:cubicBezTo>
                  <a:pt x="44" y="45"/>
                  <a:pt x="44" y="45"/>
                  <a:pt x="44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51" y="45"/>
                  <a:pt x="52" y="45"/>
                  <a:pt x="53" y="43"/>
                </a:cubicBezTo>
                <a:cubicBezTo>
                  <a:pt x="56" y="43"/>
                  <a:pt x="58" y="43"/>
                  <a:pt x="59" y="42"/>
                </a:cubicBezTo>
                <a:cubicBezTo>
                  <a:pt x="60" y="42"/>
                  <a:pt x="61" y="42"/>
                  <a:pt x="61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63" y="41"/>
                  <a:pt x="63" y="41"/>
                  <a:pt x="64" y="40"/>
                </a:cubicBezTo>
                <a:cubicBezTo>
                  <a:pt x="64" y="39"/>
                  <a:pt x="64" y="39"/>
                  <a:pt x="64" y="39"/>
                </a:cubicBezTo>
                <a:cubicBezTo>
                  <a:pt x="67" y="38"/>
                  <a:pt x="67" y="38"/>
                  <a:pt x="67" y="38"/>
                </a:cubicBezTo>
                <a:cubicBezTo>
                  <a:pt x="69" y="34"/>
                  <a:pt x="69" y="34"/>
                  <a:pt x="69" y="34"/>
                </a:cubicBezTo>
                <a:lnTo>
                  <a:pt x="67" y="30"/>
                </a:lnTo>
                <a:close/>
              </a:path>
            </a:pathLst>
          </a:custGeom>
          <a:solidFill>
            <a:srgbClr val="005E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+mj-lt"/>
            </a:endParaRPr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gray">
          <a:xfrm>
            <a:off x="5631123" y="2133316"/>
            <a:ext cx="2131557" cy="436487"/>
          </a:xfrm>
          <a:prstGeom prst="line">
            <a:avLst/>
          </a:prstGeom>
          <a:noFill/>
          <a:ln w="33338" cap="flat">
            <a:solidFill>
              <a:srgbClr val="005EA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+mj-lt"/>
            </a:endParaRPr>
          </a:p>
        </p:txBody>
      </p:sp>
      <p:sp>
        <p:nvSpPr>
          <p:cNvPr id="12299" name="Freeform 11"/>
          <p:cNvSpPr>
            <a:spLocks noEditPoints="1"/>
          </p:cNvSpPr>
          <p:nvPr/>
        </p:nvSpPr>
        <p:spPr bwMode="gray">
          <a:xfrm>
            <a:off x="5564177" y="2344865"/>
            <a:ext cx="2179758" cy="556990"/>
          </a:xfrm>
          <a:custGeom>
            <a:avLst/>
            <a:gdLst/>
            <a:ahLst/>
            <a:cxnLst>
              <a:cxn ang="0">
                <a:pos x="681" y="123"/>
              </a:cxn>
              <a:cxn ang="0">
                <a:pos x="633" y="159"/>
              </a:cxn>
              <a:cxn ang="0">
                <a:pos x="587" y="160"/>
              </a:cxn>
              <a:cxn ang="0">
                <a:pos x="593" y="126"/>
              </a:cxn>
              <a:cxn ang="0">
                <a:pos x="620" y="137"/>
              </a:cxn>
              <a:cxn ang="0">
                <a:pos x="635" y="140"/>
              </a:cxn>
              <a:cxn ang="0">
                <a:pos x="601" y="113"/>
              </a:cxn>
              <a:cxn ang="0">
                <a:pos x="583" y="124"/>
              </a:cxn>
              <a:cxn ang="0">
                <a:pos x="573" y="168"/>
              </a:cxn>
              <a:cxn ang="0">
                <a:pos x="597" y="169"/>
              </a:cxn>
              <a:cxn ang="0">
                <a:pos x="637" y="167"/>
              </a:cxn>
              <a:cxn ang="0">
                <a:pos x="532" y="153"/>
              </a:cxn>
              <a:cxn ang="0">
                <a:pos x="502" y="140"/>
              </a:cxn>
              <a:cxn ang="0">
                <a:pos x="515" y="110"/>
              </a:cxn>
              <a:cxn ang="0">
                <a:pos x="542" y="117"/>
              </a:cxn>
              <a:cxn ang="0">
                <a:pos x="537" y="95"/>
              </a:cxn>
              <a:cxn ang="0">
                <a:pos x="498" y="117"/>
              </a:cxn>
              <a:cxn ang="0">
                <a:pos x="508" y="159"/>
              </a:cxn>
              <a:cxn ang="0">
                <a:pos x="559" y="152"/>
              </a:cxn>
              <a:cxn ang="0">
                <a:pos x="462" y="83"/>
              </a:cxn>
              <a:cxn ang="0">
                <a:pos x="422" y="82"/>
              </a:cxn>
              <a:cxn ang="0">
                <a:pos x="458" y="91"/>
              </a:cxn>
              <a:cxn ang="0">
                <a:pos x="473" y="111"/>
              </a:cxn>
              <a:cxn ang="0">
                <a:pos x="441" y="113"/>
              </a:cxn>
              <a:cxn ang="0">
                <a:pos x="433" y="102"/>
              </a:cxn>
              <a:cxn ang="0">
                <a:pos x="436" y="137"/>
              </a:cxn>
              <a:cxn ang="0">
                <a:pos x="464" y="121"/>
              </a:cxn>
              <a:cxn ang="0">
                <a:pos x="363" y="88"/>
              </a:cxn>
              <a:cxn ang="0">
                <a:pos x="330" y="112"/>
              </a:cxn>
              <a:cxn ang="0">
                <a:pos x="341" y="86"/>
              </a:cxn>
              <a:cxn ang="0">
                <a:pos x="367" y="83"/>
              </a:cxn>
              <a:cxn ang="0">
                <a:pos x="338" y="73"/>
              </a:cxn>
              <a:cxn ang="0">
                <a:pos x="326" y="96"/>
              </a:cxn>
              <a:cxn ang="0">
                <a:pos x="348" y="114"/>
              </a:cxn>
              <a:cxn ang="0">
                <a:pos x="370" y="127"/>
              </a:cxn>
              <a:cxn ang="0">
                <a:pos x="372" y="102"/>
              </a:cxn>
              <a:cxn ang="0">
                <a:pos x="378" y="78"/>
              </a:cxn>
              <a:cxn ang="0">
                <a:pos x="294" y="103"/>
              </a:cxn>
              <a:cxn ang="0">
                <a:pos x="299" y="60"/>
              </a:cxn>
              <a:cxn ang="0">
                <a:pos x="281" y="105"/>
              </a:cxn>
              <a:cxn ang="0">
                <a:pos x="315" y="97"/>
              </a:cxn>
              <a:cxn ang="0">
                <a:pos x="303" y="39"/>
              </a:cxn>
              <a:cxn ang="0">
                <a:pos x="244" y="80"/>
              </a:cxn>
              <a:cxn ang="0">
                <a:pos x="227" y="82"/>
              </a:cxn>
              <a:cxn ang="0">
                <a:pos x="244" y="55"/>
              </a:cxn>
              <a:cxn ang="0">
                <a:pos x="263" y="49"/>
              </a:cxn>
              <a:cxn ang="0">
                <a:pos x="231" y="57"/>
              </a:cxn>
              <a:cxn ang="0">
                <a:pos x="216" y="85"/>
              </a:cxn>
              <a:cxn ang="0">
                <a:pos x="255" y="80"/>
              </a:cxn>
              <a:cxn ang="0">
                <a:pos x="261" y="97"/>
              </a:cxn>
              <a:cxn ang="0">
                <a:pos x="268" y="73"/>
              </a:cxn>
              <a:cxn ang="0">
                <a:pos x="197" y="65"/>
              </a:cxn>
              <a:cxn ang="0">
                <a:pos x="163" y="48"/>
              </a:cxn>
              <a:cxn ang="0">
                <a:pos x="174" y="35"/>
              </a:cxn>
              <a:cxn ang="0">
                <a:pos x="191" y="25"/>
              </a:cxn>
              <a:cxn ang="0">
                <a:pos x="148" y="28"/>
              </a:cxn>
              <a:cxn ang="0">
                <a:pos x="170" y="61"/>
              </a:cxn>
              <a:cxn ang="0">
                <a:pos x="186" y="81"/>
              </a:cxn>
              <a:cxn ang="0">
                <a:pos x="143" y="74"/>
              </a:cxn>
              <a:cxn ang="0">
                <a:pos x="129" y="79"/>
              </a:cxn>
              <a:cxn ang="0">
                <a:pos x="175" y="89"/>
              </a:cxn>
              <a:cxn ang="0">
                <a:pos x="80" y="15"/>
              </a:cxn>
            </a:cxnLst>
            <a:rect l="0" t="0" r="r" b="b"/>
            <a:pathLst>
              <a:path w="689" h="176">
                <a:moveTo>
                  <a:pt x="674" y="112"/>
                </a:moveTo>
                <a:cubicBezTo>
                  <a:pt x="672" y="112"/>
                  <a:pt x="672" y="112"/>
                  <a:pt x="672" y="112"/>
                </a:cubicBezTo>
                <a:cubicBezTo>
                  <a:pt x="673" y="107"/>
                  <a:pt x="673" y="107"/>
                  <a:pt x="673" y="107"/>
                </a:cubicBezTo>
                <a:cubicBezTo>
                  <a:pt x="675" y="108"/>
                  <a:pt x="675" y="108"/>
                  <a:pt x="675" y="108"/>
                </a:cubicBezTo>
                <a:cubicBezTo>
                  <a:pt x="677" y="108"/>
                  <a:pt x="678" y="109"/>
                  <a:pt x="678" y="111"/>
                </a:cubicBezTo>
                <a:cubicBezTo>
                  <a:pt x="677" y="112"/>
                  <a:pt x="676" y="112"/>
                  <a:pt x="674" y="112"/>
                </a:cubicBezTo>
                <a:moveTo>
                  <a:pt x="677" y="114"/>
                </a:moveTo>
                <a:cubicBezTo>
                  <a:pt x="679" y="114"/>
                  <a:pt x="681" y="113"/>
                  <a:pt x="681" y="111"/>
                </a:cubicBezTo>
                <a:cubicBezTo>
                  <a:pt x="682" y="108"/>
                  <a:pt x="680" y="106"/>
                  <a:pt x="676" y="105"/>
                </a:cubicBezTo>
                <a:cubicBezTo>
                  <a:pt x="670" y="104"/>
                  <a:pt x="670" y="104"/>
                  <a:pt x="670" y="104"/>
                </a:cubicBezTo>
                <a:cubicBezTo>
                  <a:pt x="667" y="119"/>
                  <a:pt x="667" y="119"/>
                  <a:pt x="667" y="119"/>
                </a:cubicBezTo>
                <a:cubicBezTo>
                  <a:pt x="670" y="120"/>
                  <a:pt x="670" y="120"/>
                  <a:pt x="670" y="120"/>
                </a:cubicBezTo>
                <a:cubicBezTo>
                  <a:pt x="672" y="114"/>
                  <a:pt x="672" y="114"/>
                  <a:pt x="672" y="114"/>
                </a:cubicBezTo>
                <a:cubicBezTo>
                  <a:pt x="674" y="114"/>
                  <a:pt x="674" y="114"/>
                  <a:pt x="674" y="114"/>
                </a:cubicBezTo>
                <a:cubicBezTo>
                  <a:pt x="676" y="121"/>
                  <a:pt x="676" y="121"/>
                  <a:pt x="676" y="121"/>
                </a:cubicBezTo>
                <a:cubicBezTo>
                  <a:pt x="679" y="121"/>
                  <a:pt x="679" y="121"/>
                  <a:pt x="679" y="121"/>
                </a:cubicBezTo>
                <a:lnTo>
                  <a:pt x="677" y="114"/>
                </a:lnTo>
                <a:close/>
                <a:moveTo>
                  <a:pt x="681" y="123"/>
                </a:moveTo>
                <a:cubicBezTo>
                  <a:pt x="678" y="125"/>
                  <a:pt x="675" y="125"/>
                  <a:pt x="672" y="124"/>
                </a:cubicBezTo>
                <a:cubicBezTo>
                  <a:pt x="669" y="124"/>
                  <a:pt x="666" y="122"/>
                  <a:pt x="664" y="119"/>
                </a:cubicBezTo>
                <a:cubicBezTo>
                  <a:pt x="663" y="117"/>
                  <a:pt x="662" y="114"/>
                  <a:pt x="663" y="111"/>
                </a:cubicBezTo>
                <a:cubicBezTo>
                  <a:pt x="663" y="107"/>
                  <a:pt x="665" y="105"/>
                  <a:pt x="668" y="103"/>
                </a:cubicBezTo>
                <a:cubicBezTo>
                  <a:pt x="670" y="101"/>
                  <a:pt x="673" y="101"/>
                  <a:pt x="677" y="101"/>
                </a:cubicBezTo>
                <a:cubicBezTo>
                  <a:pt x="680" y="102"/>
                  <a:pt x="682" y="104"/>
                  <a:pt x="684" y="106"/>
                </a:cubicBezTo>
                <a:cubicBezTo>
                  <a:pt x="686" y="109"/>
                  <a:pt x="687" y="112"/>
                  <a:pt x="686" y="115"/>
                </a:cubicBezTo>
                <a:cubicBezTo>
                  <a:pt x="685" y="118"/>
                  <a:pt x="684" y="121"/>
                  <a:pt x="681" y="123"/>
                </a:cubicBezTo>
                <a:moveTo>
                  <a:pt x="686" y="105"/>
                </a:moveTo>
                <a:cubicBezTo>
                  <a:pt x="684" y="102"/>
                  <a:pt x="681" y="100"/>
                  <a:pt x="677" y="99"/>
                </a:cubicBezTo>
                <a:cubicBezTo>
                  <a:pt x="673" y="98"/>
                  <a:pt x="670" y="99"/>
                  <a:pt x="666" y="101"/>
                </a:cubicBezTo>
                <a:cubicBezTo>
                  <a:pt x="663" y="103"/>
                  <a:pt x="661" y="106"/>
                  <a:pt x="661" y="110"/>
                </a:cubicBezTo>
                <a:cubicBezTo>
                  <a:pt x="660" y="114"/>
                  <a:pt x="660" y="117"/>
                  <a:pt x="663" y="121"/>
                </a:cubicBezTo>
                <a:cubicBezTo>
                  <a:pt x="665" y="124"/>
                  <a:pt x="668" y="126"/>
                  <a:pt x="671" y="127"/>
                </a:cubicBezTo>
                <a:cubicBezTo>
                  <a:pt x="675" y="127"/>
                  <a:pt x="679" y="127"/>
                  <a:pt x="682" y="125"/>
                </a:cubicBezTo>
                <a:cubicBezTo>
                  <a:pt x="685" y="122"/>
                  <a:pt x="687" y="119"/>
                  <a:pt x="688" y="116"/>
                </a:cubicBezTo>
                <a:cubicBezTo>
                  <a:pt x="689" y="112"/>
                  <a:pt x="688" y="108"/>
                  <a:pt x="686" y="105"/>
                </a:cubicBezTo>
                <a:moveTo>
                  <a:pt x="633" y="159"/>
                </a:moveTo>
                <a:cubicBezTo>
                  <a:pt x="629" y="161"/>
                  <a:pt x="629" y="161"/>
                  <a:pt x="629" y="161"/>
                </a:cubicBezTo>
                <a:cubicBezTo>
                  <a:pt x="628" y="161"/>
                  <a:pt x="628" y="161"/>
                  <a:pt x="628" y="161"/>
                </a:cubicBezTo>
                <a:cubicBezTo>
                  <a:pt x="626" y="161"/>
                  <a:pt x="626" y="161"/>
                  <a:pt x="626" y="161"/>
                </a:cubicBezTo>
                <a:cubicBezTo>
                  <a:pt x="625" y="162"/>
                  <a:pt x="625" y="162"/>
                  <a:pt x="625" y="162"/>
                </a:cubicBezTo>
                <a:cubicBezTo>
                  <a:pt x="623" y="161"/>
                  <a:pt x="623" y="161"/>
                  <a:pt x="623" y="161"/>
                </a:cubicBezTo>
                <a:cubicBezTo>
                  <a:pt x="622" y="162"/>
                  <a:pt x="622" y="162"/>
                  <a:pt x="622" y="162"/>
                </a:cubicBezTo>
                <a:cubicBezTo>
                  <a:pt x="621" y="162"/>
                  <a:pt x="621" y="162"/>
                  <a:pt x="620" y="162"/>
                </a:cubicBezTo>
                <a:cubicBezTo>
                  <a:pt x="620" y="162"/>
                  <a:pt x="619" y="162"/>
                  <a:pt x="619" y="162"/>
                </a:cubicBezTo>
                <a:cubicBezTo>
                  <a:pt x="618" y="162"/>
                  <a:pt x="616" y="162"/>
                  <a:pt x="615" y="162"/>
                </a:cubicBezTo>
                <a:cubicBezTo>
                  <a:pt x="613" y="162"/>
                  <a:pt x="613" y="162"/>
                  <a:pt x="613" y="162"/>
                </a:cubicBezTo>
                <a:cubicBezTo>
                  <a:pt x="612" y="163"/>
                  <a:pt x="612" y="163"/>
                  <a:pt x="611" y="163"/>
                </a:cubicBezTo>
                <a:cubicBezTo>
                  <a:pt x="611" y="163"/>
                  <a:pt x="610" y="163"/>
                  <a:pt x="610" y="162"/>
                </a:cubicBezTo>
                <a:cubicBezTo>
                  <a:pt x="610" y="162"/>
                  <a:pt x="609" y="162"/>
                  <a:pt x="609" y="162"/>
                </a:cubicBezTo>
                <a:cubicBezTo>
                  <a:pt x="610" y="162"/>
                  <a:pt x="608" y="162"/>
                  <a:pt x="604" y="161"/>
                </a:cubicBezTo>
                <a:cubicBezTo>
                  <a:pt x="602" y="162"/>
                  <a:pt x="600" y="162"/>
                  <a:pt x="598" y="162"/>
                </a:cubicBezTo>
                <a:cubicBezTo>
                  <a:pt x="597" y="162"/>
                  <a:pt x="596" y="161"/>
                  <a:pt x="595" y="161"/>
                </a:cubicBezTo>
                <a:cubicBezTo>
                  <a:pt x="594" y="161"/>
                  <a:pt x="593" y="161"/>
                  <a:pt x="592" y="161"/>
                </a:cubicBezTo>
                <a:cubicBezTo>
                  <a:pt x="587" y="160"/>
                  <a:pt x="587" y="160"/>
                  <a:pt x="587" y="160"/>
                </a:cubicBezTo>
                <a:cubicBezTo>
                  <a:pt x="586" y="160"/>
                  <a:pt x="586" y="160"/>
                  <a:pt x="586" y="160"/>
                </a:cubicBezTo>
                <a:cubicBezTo>
                  <a:pt x="586" y="160"/>
                  <a:pt x="586" y="160"/>
                  <a:pt x="586" y="160"/>
                </a:cubicBezTo>
                <a:cubicBezTo>
                  <a:pt x="587" y="158"/>
                  <a:pt x="587" y="158"/>
                  <a:pt x="587" y="158"/>
                </a:cubicBezTo>
                <a:cubicBezTo>
                  <a:pt x="587" y="157"/>
                  <a:pt x="587" y="157"/>
                  <a:pt x="587" y="157"/>
                </a:cubicBezTo>
                <a:cubicBezTo>
                  <a:pt x="588" y="154"/>
                  <a:pt x="588" y="154"/>
                  <a:pt x="588" y="154"/>
                </a:cubicBezTo>
                <a:cubicBezTo>
                  <a:pt x="587" y="152"/>
                  <a:pt x="587" y="152"/>
                  <a:pt x="587" y="152"/>
                </a:cubicBezTo>
                <a:cubicBezTo>
                  <a:pt x="589" y="151"/>
                  <a:pt x="589" y="151"/>
                  <a:pt x="589" y="151"/>
                </a:cubicBezTo>
                <a:cubicBezTo>
                  <a:pt x="588" y="148"/>
                  <a:pt x="588" y="148"/>
                  <a:pt x="588" y="148"/>
                </a:cubicBezTo>
                <a:cubicBezTo>
                  <a:pt x="591" y="144"/>
                  <a:pt x="591" y="144"/>
                  <a:pt x="591" y="144"/>
                </a:cubicBezTo>
                <a:cubicBezTo>
                  <a:pt x="590" y="143"/>
                  <a:pt x="590" y="143"/>
                  <a:pt x="590" y="143"/>
                </a:cubicBezTo>
                <a:cubicBezTo>
                  <a:pt x="591" y="141"/>
                  <a:pt x="591" y="141"/>
                  <a:pt x="591" y="140"/>
                </a:cubicBezTo>
                <a:cubicBezTo>
                  <a:pt x="592" y="136"/>
                  <a:pt x="592" y="136"/>
                  <a:pt x="592" y="136"/>
                </a:cubicBezTo>
                <a:cubicBezTo>
                  <a:pt x="592" y="135"/>
                  <a:pt x="592" y="135"/>
                  <a:pt x="592" y="135"/>
                </a:cubicBezTo>
                <a:cubicBezTo>
                  <a:pt x="593" y="135"/>
                  <a:pt x="593" y="135"/>
                  <a:pt x="593" y="135"/>
                </a:cubicBezTo>
                <a:cubicBezTo>
                  <a:pt x="593" y="132"/>
                  <a:pt x="593" y="132"/>
                  <a:pt x="593" y="132"/>
                </a:cubicBezTo>
                <a:cubicBezTo>
                  <a:pt x="593" y="131"/>
                  <a:pt x="593" y="131"/>
                  <a:pt x="593" y="130"/>
                </a:cubicBezTo>
                <a:cubicBezTo>
                  <a:pt x="593" y="130"/>
                  <a:pt x="593" y="130"/>
                  <a:pt x="593" y="130"/>
                </a:cubicBezTo>
                <a:cubicBezTo>
                  <a:pt x="593" y="129"/>
                  <a:pt x="593" y="128"/>
                  <a:pt x="593" y="126"/>
                </a:cubicBezTo>
                <a:cubicBezTo>
                  <a:pt x="594" y="126"/>
                  <a:pt x="594" y="126"/>
                  <a:pt x="594" y="126"/>
                </a:cubicBezTo>
                <a:cubicBezTo>
                  <a:pt x="593" y="122"/>
                  <a:pt x="593" y="122"/>
                  <a:pt x="593" y="122"/>
                </a:cubicBezTo>
                <a:cubicBezTo>
                  <a:pt x="594" y="122"/>
                  <a:pt x="594" y="122"/>
                  <a:pt x="594" y="122"/>
                </a:cubicBezTo>
                <a:cubicBezTo>
                  <a:pt x="595" y="121"/>
                  <a:pt x="595" y="121"/>
                  <a:pt x="595" y="121"/>
                </a:cubicBezTo>
                <a:cubicBezTo>
                  <a:pt x="596" y="121"/>
                  <a:pt x="597" y="121"/>
                  <a:pt x="597" y="122"/>
                </a:cubicBezTo>
                <a:cubicBezTo>
                  <a:pt x="600" y="123"/>
                  <a:pt x="600" y="123"/>
                  <a:pt x="600" y="123"/>
                </a:cubicBezTo>
                <a:cubicBezTo>
                  <a:pt x="601" y="124"/>
                  <a:pt x="601" y="124"/>
                  <a:pt x="601" y="124"/>
                </a:cubicBezTo>
                <a:cubicBezTo>
                  <a:pt x="601" y="125"/>
                  <a:pt x="601" y="125"/>
                  <a:pt x="601" y="125"/>
                </a:cubicBezTo>
                <a:cubicBezTo>
                  <a:pt x="601" y="125"/>
                  <a:pt x="601" y="125"/>
                  <a:pt x="602" y="125"/>
                </a:cubicBezTo>
                <a:cubicBezTo>
                  <a:pt x="603" y="125"/>
                  <a:pt x="603" y="126"/>
                  <a:pt x="603" y="125"/>
                </a:cubicBezTo>
                <a:cubicBezTo>
                  <a:pt x="605" y="126"/>
                  <a:pt x="605" y="126"/>
                  <a:pt x="605" y="126"/>
                </a:cubicBezTo>
                <a:cubicBezTo>
                  <a:pt x="605" y="127"/>
                  <a:pt x="605" y="127"/>
                  <a:pt x="605" y="127"/>
                </a:cubicBezTo>
                <a:cubicBezTo>
                  <a:pt x="608" y="127"/>
                  <a:pt x="608" y="127"/>
                  <a:pt x="608" y="127"/>
                </a:cubicBezTo>
                <a:cubicBezTo>
                  <a:pt x="608" y="128"/>
                  <a:pt x="608" y="128"/>
                  <a:pt x="608" y="128"/>
                </a:cubicBezTo>
                <a:cubicBezTo>
                  <a:pt x="609" y="129"/>
                  <a:pt x="610" y="130"/>
                  <a:pt x="611" y="130"/>
                </a:cubicBezTo>
                <a:cubicBezTo>
                  <a:pt x="611" y="130"/>
                  <a:pt x="611" y="130"/>
                  <a:pt x="612" y="130"/>
                </a:cubicBezTo>
                <a:cubicBezTo>
                  <a:pt x="612" y="130"/>
                  <a:pt x="612" y="130"/>
                  <a:pt x="612" y="130"/>
                </a:cubicBezTo>
                <a:cubicBezTo>
                  <a:pt x="620" y="137"/>
                  <a:pt x="620" y="137"/>
                  <a:pt x="620" y="137"/>
                </a:cubicBezTo>
                <a:cubicBezTo>
                  <a:pt x="621" y="139"/>
                  <a:pt x="621" y="139"/>
                  <a:pt x="621" y="139"/>
                </a:cubicBezTo>
                <a:cubicBezTo>
                  <a:pt x="624" y="141"/>
                  <a:pt x="624" y="141"/>
                  <a:pt x="624" y="141"/>
                </a:cubicBezTo>
                <a:cubicBezTo>
                  <a:pt x="625" y="142"/>
                  <a:pt x="625" y="142"/>
                  <a:pt x="625" y="142"/>
                </a:cubicBezTo>
                <a:cubicBezTo>
                  <a:pt x="625" y="143"/>
                  <a:pt x="625" y="143"/>
                  <a:pt x="625" y="143"/>
                </a:cubicBezTo>
                <a:cubicBezTo>
                  <a:pt x="626" y="144"/>
                  <a:pt x="627" y="145"/>
                  <a:pt x="628" y="146"/>
                </a:cubicBezTo>
                <a:cubicBezTo>
                  <a:pt x="629" y="150"/>
                  <a:pt x="629" y="150"/>
                  <a:pt x="629" y="150"/>
                </a:cubicBezTo>
                <a:cubicBezTo>
                  <a:pt x="630" y="150"/>
                  <a:pt x="630" y="150"/>
                  <a:pt x="630" y="150"/>
                </a:cubicBezTo>
                <a:cubicBezTo>
                  <a:pt x="633" y="156"/>
                  <a:pt x="633" y="156"/>
                  <a:pt x="633" y="156"/>
                </a:cubicBezTo>
                <a:cubicBezTo>
                  <a:pt x="633" y="158"/>
                  <a:pt x="633" y="158"/>
                  <a:pt x="633" y="158"/>
                </a:cubicBezTo>
                <a:lnTo>
                  <a:pt x="633" y="159"/>
                </a:lnTo>
                <a:close/>
                <a:moveTo>
                  <a:pt x="642" y="156"/>
                </a:moveTo>
                <a:cubicBezTo>
                  <a:pt x="642" y="156"/>
                  <a:pt x="642" y="156"/>
                  <a:pt x="642" y="156"/>
                </a:cubicBezTo>
                <a:cubicBezTo>
                  <a:pt x="642" y="156"/>
                  <a:pt x="642" y="155"/>
                  <a:pt x="642" y="155"/>
                </a:cubicBezTo>
                <a:cubicBezTo>
                  <a:pt x="641" y="153"/>
                  <a:pt x="641" y="153"/>
                  <a:pt x="641" y="153"/>
                </a:cubicBezTo>
                <a:cubicBezTo>
                  <a:pt x="642" y="150"/>
                  <a:pt x="642" y="150"/>
                  <a:pt x="642" y="150"/>
                </a:cubicBezTo>
                <a:cubicBezTo>
                  <a:pt x="640" y="149"/>
                  <a:pt x="640" y="149"/>
                  <a:pt x="640" y="149"/>
                </a:cubicBezTo>
                <a:cubicBezTo>
                  <a:pt x="640" y="148"/>
                  <a:pt x="640" y="148"/>
                  <a:pt x="640" y="148"/>
                </a:cubicBezTo>
                <a:cubicBezTo>
                  <a:pt x="638" y="145"/>
                  <a:pt x="637" y="142"/>
                  <a:pt x="635" y="140"/>
                </a:cubicBezTo>
                <a:cubicBezTo>
                  <a:pt x="635" y="138"/>
                  <a:pt x="635" y="138"/>
                  <a:pt x="635" y="138"/>
                </a:cubicBezTo>
                <a:cubicBezTo>
                  <a:pt x="634" y="137"/>
                  <a:pt x="634" y="137"/>
                  <a:pt x="634" y="137"/>
                </a:cubicBezTo>
                <a:cubicBezTo>
                  <a:pt x="631" y="136"/>
                  <a:pt x="631" y="136"/>
                  <a:pt x="631" y="136"/>
                </a:cubicBezTo>
                <a:cubicBezTo>
                  <a:pt x="631" y="136"/>
                  <a:pt x="631" y="136"/>
                  <a:pt x="631" y="136"/>
                </a:cubicBezTo>
                <a:cubicBezTo>
                  <a:pt x="628" y="132"/>
                  <a:pt x="628" y="132"/>
                  <a:pt x="628" y="132"/>
                </a:cubicBezTo>
                <a:cubicBezTo>
                  <a:pt x="625" y="129"/>
                  <a:pt x="625" y="129"/>
                  <a:pt x="625" y="129"/>
                </a:cubicBezTo>
                <a:cubicBezTo>
                  <a:pt x="624" y="129"/>
                  <a:pt x="623" y="128"/>
                  <a:pt x="622" y="127"/>
                </a:cubicBezTo>
                <a:cubicBezTo>
                  <a:pt x="622" y="127"/>
                  <a:pt x="621" y="126"/>
                  <a:pt x="621" y="126"/>
                </a:cubicBezTo>
                <a:cubicBezTo>
                  <a:pt x="620" y="124"/>
                  <a:pt x="618" y="123"/>
                  <a:pt x="616" y="122"/>
                </a:cubicBezTo>
                <a:cubicBezTo>
                  <a:pt x="615" y="121"/>
                  <a:pt x="614" y="120"/>
                  <a:pt x="612" y="120"/>
                </a:cubicBezTo>
                <a:cubicBezTo>
                  <a:pt x="612" y="120"/>
                  <a:pt x="612" y="120"/>
                  <a:pt x="612" y="120"/>
                </a:cubicBezTo>
                <a:cubicBezTo>
                  <a:pt x="611" y="119"/>
                  <a:pt x="611" y="119"/>
                  <a:pt x="611" y="119"/>
                </a:cubicBezTo>
                <a:cubicBezTo>
                  <a:pt x="609" y="119"/>
                  <a:pt x="609" y="119"/>
                  <a:pt x="609" y="119"/>
                </a:cubicBezTo>
                <a:cubicBezTo>
                  <a:pt x="607" y="117"/>
                  <a:pt x="607" y="117"/>
                  <a:pt x="607" y="117"/>
                </a:cubicBezTo>
                <a:cubicBezTo>
                  <a:pt x="607" y="117"/>
                  <a:pt x="607" y="117"/>
                  <a:pt x="607" y="117"/>
                </a:cubicBezTo>
                <a:cubicBezTo>
                  <a:pt x="606" y="114"/>
                  <a:pt x="606" y="114"/>
                  <a:pt x="606" y="114"/>
                </a:cubicBezTo>
                <a:cubicBezTo>
                  <a:pt x="602" y="114"/>
                  <a:pt x="602" y="114"/>
                  <a:pt x="602" y="114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596" y="111"/>
                  <a:pt x="596" y="111"/>
                  <a:pt x="596" y="111"/>
                </a:cubicBezTo>
                <a:cubicBezTo>
                  <a:pt x="594" y="110"/>
                  <a:pt x="594" y="110"/>
                  <a:pt x="594" y="110"/>
                </a:cubicBezTo>
                <a:cubicBezTo>
                  <a:pt x="593" y="110"/>
                  <a:pt x="593" y="110"/>
                  <a:pt x="593" y="110"/>
                </a:cubicBezTo>
                <a:cubicBezTo>
                  <a:pt x="591" y="110"/>
                  <a:pt x="591" y="110"/>
                  <a:pt x="591" y="110"/>
                </a:cubicBezTo>
                <a:cubicBezTo>
                  <a:pt x="591" y="109"/>
                  <a:pt x="591" y="109"/>
                  <a:pt x="591" y="109"/>
                </a:cubicBezTo>
                <a:cubicBezTo>
                  <a:pt x="589" y="109"/>
                  <a:pt x="588" y="109"/>
                  <a:pt x="588" y="109"/>
                </a:cubicBezTo>
                <a:cubicBezTo>
                  <a:pt x="588" y="109"/>
                  <a:pt x="587" y="108"/>
                  <a:pt x="587" y="108"/>
                </a:cubicBezTo>
                <a:cubicBezTo>
                  <a:pt x="586" y="108"/>
                  <a:pt x="586" y="108"/>
                  <a:pt x="586" y="108"/>
                </a:cubicBezTo>
                <a:cubicBezTo>
                  <a:pt x="584" y="107"/>
                  <a:pt x="581" y="107"/>
                  <a:pt x="579" y="107"/>
                </a:cubicBezTo>
                <a:cubicBezTo>
                  <a:pt x="579" y="107"/>
                  <a:pt x="579" y="107"/>
                  <a:pt x="579" y="107"/>
                </a:cubicBezTo>
                <a:cubicBezTo>
                  <a:pt x="577" y="107"/>
                  <a:pt x="575" y="107"/>
                  <a:pt x="572" y="109"/>
                </a:cubicBezTo>
                <a:cubicBezTo>
                  <a:pt x="572" y="113"/>
                  <a:pt x="572" y="113"/>
                  <a:pt x="572" y="113"/>
                </a:cubicBezTo>
                <a:cubicBezTo>
                  <a:pt x="573" y="116"/>
                  <a:pt x="573" y="117"/>
                  <a:pt x="575" y="118"/>
                </a:cubicBezTo>
                <a:cubicBezTo>
                  <a:pt x="580" y="118"/>
                  <a:pt x="580" y="118"/>
                  <a:pt x="580" y="118"/>
                </a:cubicBezTo>
                <a:cubicBezTo>
                  <a:pt x="583" y="118"/>
                  <a:pt x="583" y="118"/>
                  <a:pt x="583" y="118"/>
                </a:cubicBezTo>
                <a:cubicBezTo>
                  <a:pt x="583" y="118"/>
                  <a:pt x="583" y="118"/>
                  <a:pt x="583" y="118"/>
                </a:cubicBezTo>
                <a:cubicBezTo>
                  <a:pt x="584" y="120"/>
                  <a:pt x="584" y="120"/>
                  <a:pt x="584" y="120"/>
                </a:cubicBezTo>
                <a:cubicBezTo>
                  <a:pt x="583" y="124"/>
                  <a:pt x="583" y="124"/>
                  <a:pt x="583" y="124"/>
                </a:cubicBezTo>
                <a:cubicBezTo>
                  <a:pt x="583" y="127"/>
                  <a:pt x="583" y="127"/>
                  <a:pt x="583" y="127"/>
                </a:cubicBezTo>
                <a:cubicBezTo>
                  <a:pt x="583" y="129"/>
                  <a:pt x="583" y="129"/>
                  <a:pt x="583" y="129"/>
                </a:cubicBezTo>
                <a:cubicBezTo>
                  <a:pt x="582" y="131"/>
                  <a:pt x="582" y="131"/>
                  <a:pt x="582" y="131"/>
                </a:cubicBezTo>
                <a:cubicBezTo>
                  <a:pt x="581" y="139"/>
                  <a:pt x="581" y="139"/>
                  <a:pt x="581" y="139"/>
                </a:cubicBezTo>
                <a:cubicBezTo>
                  <a:pt x="579" y="142"/>
                  <a:pt x="579" y="142"/>
                  <a:pt x="579" y="142"/>
                </a:cubicBezTo>
                <a:cubicBezTo>
                  <a:pt x="580" y="145"/>
                  <a:pt x="580" y="145"/>
                  <a:pt x="580" y="145"/>
                </a:cubicBezTo>
                <a:cubicBezTo>
                  <a:pt x="579" y="146"/>
                  <a:pt x="579" y="146"/>
                  <a:pt x="579" y="146"/>
                </a:cubicBezTo>
                <a:cubicBezTo>
                  <a:pt x="578" y="149"/>
                  <a:pt x="578" y="149"/>
                  <a:pt x="578" y="149"/>
                </a:cubicBezTo>
                <a:cubicBezTo>
                  <a:pt x="578" y="150"/>
                  <a:pt x="578" y="150"/>
                  <a:pt x="578" y="150"/>
                </a:cubicBezTo>
                <a:cubicBezTo>
                  <a:pt x="577" y="156"/>
                  <a:pt x="577" y="156"/>
                  <a:pt x="577" y="156"/>
                </a:cubicBezTo>
                <a:cubicBezTo>
                  <a:pt x="576" y="157"/>
                  <a:pt x="576" y="157"/>
                  <a:pt x="576" y="158"/>
                </a:cubicBezTo>
                <a:cubicBezTo>
                  <a:pt x="576" y="158"/>
                  <a:pt x="576" y="159"/>
                  <a:pt x="576" y="159"/>
                </a:cubicBezTo>
                <a:cubicBezTo>
                  <a:pt x="576" y="159"/>
                  <a:pt x="576" y="159"/>
                  <a:pt x="576" y="159"/>
                </a:cubicBezTo>
                <a:cubicBezTo>
                  <a:pt x="573" y="159"/>
                  <a:pt x="571" y="160"/>
                  <a:pt x="570" y="161"/>
                </a:cubicBezTo>
                <a:cubicBezTo>
                  <a:pt x="567" y="162"/>
                  <a:pt x="567" y="162"/>
                  <a:pt x="567" y="162"/>
                </a:cubicBezTo>
                <a:cubicBezTo>
                  <a:pt x="568" y="165"/>
                  <a:pt x="568" y="165"/>
                  <a:pt x="568" y="165"/>
                </a:cubicBezTo>
                <a:cubicBezTo>
                  <a:pt x="570" y="167"/>
                  <a:pt x="570" y="167"/>
                  <a:pt x="570" y="167"/>
                </a:cubicBezTo>
                <a:cubicBezTo>
                  <a:pt x="573" y="168"/>
                  <a:pt x="573" y="168"/>
                  <a:pt x="573" y="168"/>
                </a:cubicBezTo>
                <a:cubicBezTo>
                  <a:pt x="574" y="168"/>
                  <a:pt x="575" y="168"/>
                  <a:pt x="575" y="167"/>
                </a:cubicBezTo>
                <a:cubicBezTo>
                  <a:pt x="576" y="168"/>
                  <a:pt x="576" y="168"/>
                  <a:pt x="576" y="168"/>
                </a:cubicBezTo>
                <a:cubicBezTo>
                  <a:pt x="576" y="170"/>
                  <a:pt x="576" y="170"/>
                  <a:pt x="576" y="170"/>
                </a:cubicBezTo>
                <a:cubicBezTo>
                  <a:pt x="574" y="174"/>
                  <a:pt x="574" y="174"/>
                  <a:pt x="574" y="174"/>
                </a:cubicBezTo>
                <a:cubicBezTo>
                  <a:pt x="577" y="175"/>
                  <a:pt x="577" y="175"/>
                  <a:pt x="577" y="175"/>
                </a:cubicBezTo>
                <a:cubicBezTo>
                  <a:pt x="578" y="176"/>
                  <a:pt x="578" y="176"/>
                  <a:pt x="578" y="176"/>
                </a:cubicBezTo>
                <a:cubicBezTo>
                  <a:pt x="583" y="173"/>
                  <a:pt x="583" y="173"/>
                  <a:pt x="583" y="173"/>
                </a:cubicBezTo>
                <a:cubicBezTo>
                  <a:pt x="584" y="171"/>
                  <a:pt x="584" y="171"/>
                  <a:pt x="584" y="171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586" y="168"/>
                  <a:pt x="586" y="168"/>
                  <a:pt x="586" y="168"/>
                </a:cubicBezTo>
                <a:cubicBezTo>
                  <a:pt x="587" y="168"/>
                  <a:pt x="587" y="168"/>
                  <a:pt x="587" y="168"/>
                </a:cubicBezTo>
                <a:cubicBezTo>
                  <a:pt x="587" y="169"/>
                  <a:pt x="588" y="169"/>
                  <a:pt x="588" y="169"/>
                </a:cubicBezTo>
                <a:cubicBezTo>
                  <a:pt x="590" y="170"/>
                  <a:pt x="590" y="170"/>
                  <a:pt x="590" y="170"/>
                </a:cubicBezTo>
                <a:cubicBezTo>
                  <a:pt x="592" y="169"/>
                  <a:pt x="592" y="169"/>
                  <a:pt x="592" y="169"/>
                </a:cubicBezTo>
                <a:cubicBezTo>
                  <a:pt x="593" y="169"/>
                  <a:pt x="593" y="169"/>
                  <a:pt x="593" y="169"/>
                </a:cubicBezTo>
                <a:cubicBezTo>
                  <a:pt x="594" y="169"/>
                  <a:pt x="594" y="169"/>
                  <a:pt x="594" y="169"/>
                </a:cubicBezTo>
                <a:cubicBezTo>
                  <a:pt x="596" y="169"/>
                  <a:pt x="596" y="169"/>
                  <a:pt x="596" y="169"/>
                </a:cubicBezTo>
                <a:cubicBezTo>
                  <a:pt x="597" y="169"/>
                  <a:pt x="597" y="169"/>
                  <a:pt x="597" y="169"/>
                </a:cubicBezTo>
                <a:cubicBezTo>
                  <a:pt x="597" y="170"/>
                  <a:pt x="598" y="170"/>
                  <a:pt x="598" y="170"/>
                </a:cubicBezTo>
                <a:cubicBezTo>
                  <a:pt x="599" y="170"/>
                  <a:pt x="601" y="170"/>
                  <a:pt x="604" y="170"/>
                </a:cubicBezTo>
                <a:cubicBezTo>
                  <a:pt x="604" y="170"/>
                  <a:pt x="604" y="170"/>
                  <a:pt x="605" y="170"/>
                </a:cubicBezTo>
                <a:cubicBezTo>
                  <a:pt x="605" y="170"/>
                  <a:pt x="607" y="170"/>
                  <a:pt x="609" y="170"/>
                </a:cubicBezTo>
                <a:cubicBezTo>
                  <a:pt x="609" y="170"/>
                  <a:pt x="609" y="170"/>
                  <a:pt x="609" y="170"/>
                </a:cubicBezTo>
                <a:cubicBezTo>
                  <a:pt x="611" y="170"/>
                  <a:pt x="611" y="170"/>
                  <a:pt x="611" y="170"/>
                </a:cubicBezTo>
                <a:cubicBezTo>
                  <a:pt x="612" y="170"/>
                  <a:pt x="612" y="170"/>
                  <a:pt x="612" y="170"/>
                </a:cubicBezTo>
                <a:cubicBezTo>
                  <a:pt x="614" y="171"/>
                  <a:pt x="614" y="171"/>
                  <a:pt x="614" y="171"/>
                </a:cubicBezTo>
                <a:cubicBezTo>
                  <a:pt x="615" y="171"/>
                  <a:pt x="616" y="170"/>
                  <a:pt x="616" y="170"/>
                </a:cubicBezTo>
                <a:cubicBezTo>
                  <a:pt x="616" y="170"/>
                  <a:pt x="616" y="171"/>
                  <a:pt x="616" y="171"/>
                </a:cubicBezTo>
                <a:cubicBezTo>
                  <a:pt x="618" y="171"/>
                  <a:pt x="620" y="171"/>
                  <a:pt x="621" y="170"/>
                </a:cubicBezTo>
                <a:cubicBezTo>
                  <a:pt x="624" y="171"/>
                  <a:pt x="624" y="171"/>
                  <a:pt x="624" y="171"/>
                </a:cubicBezTo>
                <a:cubicBezTo>
                  <a:pt x="625" y="170"/>
                  <a:pt x="625" y="170"/>
                  <a:pt x="625" y="170"/>
                </a:cubicBezTo>
                <a:cubicBezTo>
                  <a:pt x="627" y="170"/>
                  <a:pt x="627" y="170"/>
                  <a:pt x="627" y="170"/>
                </a:cubicBezTo>
                <a:cubicBezTo>
                  <a:pt x="629" y="169"/>
                  <a:pt x="629" y="169"/>
                  <a:pt x="629" y="169"/>
                </a:cubicBezTo>
                <a:cubicBezTo>
                  <a:pt x="633" y="169"/>
                  <a:pt x="633" y="169"/>
                  <a:pt x="633" y="169"/>
                </a:cubicBezTo>
                <a:cubicBezTo>
                  <a:pt x="634" y="168"/>
                  <a:pt x="634" y="168"/>
                  <a:pt x="634" y="168"/>
                </a:cubicBezTo>
                <a:cubicBezTo>
                  <a:pt x="637" y="167"/>
                  <a:pt x="637" y="167"/>
                  <a:pt x="637" y="167"/>
                </a:cubicBezTo>
                <a:cubicBezTo>
                  <a:pt x="638" y="166"/>
                  <a:pt x="638" y="166"/>
                  <a:pt x="638" y="166"/>
                </a:cubicBezTo>
                <a:cubicBezTo>
                  <a:pt x="641" y="163"/>
                  <a:pt x="641" y="163"/>
                  <a:pt x="641" y="163"/>
                </a:cubicBezTo>
                <a:cubicBezTo>
                  <a:pt x="642" y="161"/>
                  <a:pt x="642" y="161"/>
                  <a:pt x="642" y="161"/>
                </a:cubicBezTo>
                <a:cubicBezTo>
                  <a:pt x="643" y="160"/>
                  <a:pt x="643" y="160"/>
                  <a:pt x="643" y="160"/>
                </a:cubicBezTo>
                <a:cubicBezTo>
                  <a:pt x="643" y="160"/>
                  <a:pt x="643" y="160"/>
                  <a:pt x="643" y="160"/>
                </a:cubicBezTo>
                <a:cubicBezTo>
                  <a:pt x="643" y="159"/>
                  <a:pt x="643" y="159"/>
                  <a:pt x="643" y="159"/>
                </a:cubicBezTo>
                <a:cubicBezTo>
                  <a:pt x="643" y="159"/>
                  <a:pt x="643" y="158"/>
                  <a:pt x="642" y="156"/>
                </a:cubicBezTo>
                <a:moveTo>
                  <a:pt x="564" y="142"/>
                </a:moveTo>
                <a:cubicBezTo>
                  <a:pt x="559" y="143"/>
                  <a:pt x="559" y="143"/>
                  <a:pt x="559" y="143"/>
                </a:cubicBezTo>
                <a:cubicBezTo>
                  <a:pt x="551" y="148"/>
                  <a:pt x="551" y="148"/>
                  <a:pt x="551" y="148"/>
                </a:cubicBezTo>
                <a:cubicBezTo>
                  <a:pt x="549" y="149"/>
                  <a:pt x="549" y="149"/>
                  <a:pt x="549" y="149"/>
                </a:cubicBezTo>
                <a:cubicBezTo>
                  <a:pt x="547" y="150"/>
                  <a:pt x="547" y="150"/>
                  <a:pt x="547" y="150"/>
                </a:cubicBezTo>
                <a:cubicBezTo>
                  <a:pt x="545" y="150"/>
                  <a:pt x="545" y="150"/>
                  <a:pt x="545" y="150"/>
                </a:cubicBezTo>
                <a:cubicBezTo>
                  <a:pt x="543" y="150"/>
                  <a:pt x="543" y="150"/>
                  <a:pt x="543" y="150"/>
                </a:cubicBezTo>
                <a:cubicBezTo>
                  <a:pt x="542" y="152"/>
                  <a:pt x="542" y="152"/>
                  <a:pt x="542" y="152"/>
                </a:cubicBezTo>
                <a:cubicBezTo>
                  <a:pt x="541" y="152"/>
                  <a:pt x="540" y="152"/>
                  <a:pt x="539" y="152"/>
                </a:cubicBezTo>
                <a:cubicBezTo>
                  <a:pt x="537" y="152"/>
                  <a:pt x="536" y="153"/>
                  <a:pt x="535" y="153"/>
                </a:cubicBezTo>
                <a:cubicBezTo>
                  <a:pt x="534" y="153"/>
                  <a:pt x="532" y="153"/>
                  <a:pt x="532" y="153"/>
                </a:cubicBezTo>
                <a:cubicBezTo>
                  <a:pt x="530" y="153"/>
                  <a:pt x="528" y="153"/>
                  <a:pt x="527" y="154"/>
                </a:cubicBezTo>
                <a:cubicBezTo>
                  <a:pt x="526" y="154"/>
                  <a:pt x="526" y="154"/>
                  <a:pt x="525" y="154"/>
                </a:cubicBezTo>
                <a:cubicBezTo>
                  <a:pt x="524" y="154"/>
                  <a:pt x="524" y="154"/>
                  <a:pt x="524" y="154"/>
                </a:cubicBezTo>
                <a:cubicBezTo>
                  <a:pt x="523" y="153"/>
                  <a:pt x="523" y="153"/>
                  <a:pt x="523" y="153"/>
                </a:cubicBezTo>
                <a:cubicBezTo>
                  <a:pt x="521" y="153"/>
                  <a:pt x="521" y="153"/>
                  <a:pt x="521" y="153"/>
                </a:cubicBezTo>
                <a:cubicBezTo>
                  <a:pt x="521" y="153"/>
                  <a:pt x="520" y="153"/>
                  <a:pt x="520" y="153"/>
                </a:cubicBezTo>
                <a:cubicBezTo>
                  <a:pt x="519" y="152"/>
                  <a:pt x="518" y="153"/>
                  <a:pt x="517" y="153"/>
                </a:cubicBezTo>
                <a:cubicBezTo>
                  <a:pt x="516" y="153"/>
                  <a:pt x="516" y="153"/>
                  <a:pt x="516" y="153"/>
                </a:cubicBezTo>
                <a:cubicBezTo>
                  <a:pt x="515" y="151"/>
                  <a:pt x="515" y="151"/>
                  <a:pt x="515" y="151"/>
                </a:cubicBezTo>
                <a:cubicBezTo>
                  <a:pt x="512" y="152"/>
                  <a:pt x="512" y="152"/>
                  <a:pt x="512" y="152"/>
                </a:cubicBezTo>
                <a:cubicBezTo>
                  <a:pt x="511" y="150"/>
                  <a:pt x="511" y="150"/>
                  <a:pt x="511" y="150"/>
                </a:cubicBezTo>
                <a:cubicBezTo>
                  <a:pt x="508" y="149"/>
                  <a:pt x="508" y="149"/>
                  <a:pt x="508" y="149"/>
                </a:cubicBezTo>
                <a:cubicBezTo>
                  <a:pt x="508" y="149"/>
                  <a:pt x="508" y="149"/>
                  <a:pt x="508" y="149"/>
                </a:cubicBezTo>
                <a:cubicBezTo>
                  <a:pt x="504" y="146"/>
                  <a:pt x="504" y="146"/>
                  <a:pt x="504" y="146"/>
                </a:cubicBezTo>
                <a:cubicBezTo>
                  <a:pt x="504" y="145"/>
                  <a:pt x="504" y="145"/>
                  <a:pt x="504" y="145"/>
                </a:cubicBezTo>
                <a:cubicBezTo>
                  <a:pt x="502" y="143"/>
                  <a:pt x="502" y="143"/>
                  <a:pt x="502" y="143"/>
                </a:cubicBezTo>
                <a:cubicBezTo>
                  <a:pt x="503" y="142"/>
                  <a:pt x="503" y="142"/>
                  <a:pt x="503" y="142"/>
                </a:cubicBezTo>
                <a:cubicBezTo>
                  <a:pt x="502" y="140"/>
                  <a:pt x="502" y="140"/>
                  <a:pt x="502" y="140"/>
                </a:cubicBezTo>
                <a:cubicBezTo>
                  <a:pt x="503" y="139"/>
                  <a:pt x="503" y="139"/>
                  <a:pt x="503" y="139"/>
                </a:cubicBezTo>
                <a:cubicBezTo>
                  <a:pt x="502" y="137"/>
                  <a:pt x="502" y="137"/>
                  <a:pt x="502" y="137"/>
                </a:cubicBezTo>
                <a:cubicBezTo>
                  <a:pt x="502" y="137"/>
                  <a:pt x="502" y="137"/>
                  <a:pt x="502" y="137"/>
                </a:cubicBezTo>
                <a:cubicBezTo>
                  <a:pt x="501" y="135"/>
                  <a:pt x="501" y="135"/>
                  <a:pt x="501" y="135"/>
                </a:cubicBezTo>
                <a:cubicBezTo>
                  <a:pt x="502" y="132"/>
                  <a:pt x="502" y="132"/>
                  <a:pt x="502" y="132"/>
                </a:cubicBezTo>
                <a:cubicBezTo>
                  <a:pt x="502" y="129"/>
                  <a:pt x="502" y="129"/>
                  <a:pt x="502" y="129"/>
                </a:cubicBezTo>
                <a:cubicBezTo>
                  <a:pt x="503" y="128"/>
                  <a:pt x="503" y="128"/>
                  <a:pt x="503" y="128"/>
                </a:cubicBezTo>
                <a:cubicBezTo>
                  <a:pt x="503" y="128"/>
                  <a:pt x="503" y="128"/>
                  <a:pt x="503" y="128"/>
                </a:cubicBezTo>
                <a:cubicBezTo>
                  <a:pt x="505" y="127"/>
                  <a:pt x="505" y="127"/>
                  <a:pt x="505" y="127"/>
                </a:cubicBezTo>
                <a:cubicBezTo>
                  <a:pt x="504" y="125"/>
                  <a:pt x="504" y="125"/>
                  <a:pt x="504" y="125"/>
                </a:cubicBezTo>
                <a:cubicBezTo>
                  <a:pt x="506" y="123"/>
                  <a:pt x="506" y="123"/>
                  <a:pt x="506" y="123"/>
                </a:cubicBezTo>
                <a:cubicBezTo>
                  <a:pt x="506" y="123"/>
                  <a:pt x="506" y="123"/>
                  <a:pt x="506" y="123"/>
                </a:cubicBezTo>
                <a:cubicBezTo>
                  <a:pt x="508" y="118"/>
                  <a:pt x="508" y="118"/>
                  <a:pt x="508" y="118"/>
                </a:cubicBezTo>
                <a:cubicBezTo>
                  <a:pt x="511" y="115"/>
                  <a:pt x="511" y="115"/>
                  <a:pt x="511" y="115"/>
                </a:cubicBezTo>
                <a:cubicBezTo>
                  <a:pt x="511" y="114"/>
                  <a:pt x="511" y="114"/>
                  <a:pt x="511" y="114"/>
                </a:cubicBezTo>
                <a:cubicBezTo>
                  <a:pt x="513" y="113"/>
                  <a:pt x="513" y="113"/>
                  <a:pt x="513" y="113"/>
                </a:cubicBezTo>
                <a:cubicBezTo>
                  <a:pt x="515" y="110"/>
                  <a:pt x="515" y="110"/>
                  <a:pt x="515" y="110"/>
                </a:cubicBezTo>
                <a:cubicBezTo>
                  <a:pt x="515" y="110"/>
                  <a:pt x="515" y="110"/>
                  <a:pt x="515" y="110"/>
                </a:cubicBezTo>
                <a:cubicBezTo>
                  <a:pt x="519" y="107"/>
                  <a:pt x="519" y="107"/>
                  <a:pt x="519" y="107"/>
                </a:cubicBezTo>
                <a:cubicBezTo>
                  <a:pt x="523" y="104"/>
                  <a:pt x="523" y="104"/>
                  <a:pt x="523" y="104"/>
                </a:cubicBezTo>
                <a:cubicBezTo>
                  <a:pt x="525" y="102"/>
                  <a:pt x="525" y="102"/>
                  <a:pt x="525" y="102"/>
                </a:cubicBezTo>
                <a:cubicBezTo>
                  <a:pt x="526" y="102"/>
                  <a:pt x="527" y="103"/>
                  <a:pt x="528" y="103"/>
                </a:cubicBezTo>
                <a:cubicBezTo>
                  <a:pt x="529" y="102"/>
                  <a:pt x="529" y="102"/>
                  <a:pt x="529" y="102"/>
                </a:cubicBezTo>
                <a:cubicBezTo>
                  <a:pt x="531" y="103"/>
                  <a:pt x="531" y="103"/>
                  <a:pt x="531" y="103"/>
                </a:cubicBezTo>
                <a:cubicBezTo>
                  <a:pt x="531" y="103"/>
                  <a:pt x="531" y="103"/>
                  <a:pt x="531" y="103"/>
                </a:cubicBezTo>
                <a:cubicBezTo>
                  <a:pt x="533" y="105"/>
                  <a:pt x="533" y="105"/>
                  <a:pt x="533" y="105"/>
                </a:cubicBezTo>
                <a:cubicBezTo>
                  <a:pt x="534" y="104"/>
                  <a:pt x="534" y="104"/>
                  <a:pt x="534" y="104"/>
                </a:cubicBezTo>
                <a:cubicBezTo>
                  <a:pt x="535" y="104"/>
                  <a:pt x="535" y="104"/>
                  <a:pt x="535" y="104"/>
                </a:cubicBezTo>
                <a:cubicBezTo>
                  <a:pt x="538" y="105"/>
                  <a:pt x="538" y="105"/>
                  <a:pt x="538" y="105"/>
                </a:cubicBezTo>
                <a:cubicBezTo>
                  <a:pt x="538" y="106"/>
                  <a:pt x="539" y="106"/>
                  <a:pt x="541" y="108"/>
                </a:cubicBezTo>
                <a:cubicBezTo>
                  <a:pt x="541" y="108"/>
                  <a:pt x="541" y="108"/>
                  <a:pt x="541" y="108"/>
                </a:cubicBezTo>
                <a:cubicBezTo>
                  <a:pt x="542" y="109"/>
                  <a:pt x="542" y="109"/>
                  <a:pt x="543" y="109"/>
                </a:cubicBezTo>
                <a:cubicBezTo>
                  <a:pt x="543" y="111"/>
                  <a:pt x="543" y="111"/>
                  <a:pt x="543" y="111"/>
                </a:cubicBezTo>
                <a:cubicBezTo>
                  <a:pt x="542" y="112"/>
                  <a:pt x="542" y="112"/>
                  <a:pt x="542" y="112"/>
                </a:cubicBezTo>
                <a:cubicBezTo>
                  <a:pt x="542" y="115"/>
                  <a:pt x="542" y="115"/>
                  <a:pt x="542" y="115"/>
                </a:cubicBezTo>
                <a:cubicBezTo>
                  <a:pt x="542" y="117"/>
                  <a:pt x="542" y="117"/>
                  <a:pt x="542" y="117"/>
                </a:cubicBezTo>
                <a:cubicBezTo>
                  <a:pt x="541" y="119"/>
                  <a:pt x="541" y="119"/>
                  <a:pt x="541" y="119"/>
                </a:cubicBezTo>
                <a:cubicBezTo>
                  <a:pt x="542" y="122"/>
                  <a:pt x="542" y="122"/>
                  <a:pt x="542" y="122"/>
                </a:cubicBezTo>
                <a:cubicBezTo>
                  <a:pt x="543" y="124"/>
                  <a:pt x="543" y="124"/>
                  <a:pt x="543" y="124"/>
                </a:cubicBezTo>
                <a:cubicBezTo>
                  <a:pt x="545" y="126"/>
                  <a:pt x="545" y="126"/>
                  <a:pt x="545" y="126"/>
                </a:cubicBezTo>
                <a:cubicBezTo>
                  <a:pt x="550" y="126"/>
                  <a:pt x="553" y="124"/>
                  <a:pt x="553" y="122"/>
                </a:cubicBezTo>
                <a:cubicBezTo>
                  <a:pt x="553" y="121"/>
                  <a:pt x="553" y="121"/>
                  <a:pt x="553" y="121"/>
                </a:cubicBezTo>
                <a:cubicBezTo>
                  <a:pt x="554" y="120"/>
                  <a:pt x="554" y="120"/>
                  <a:pt x="554" y="120"/>
                </a:cubicBezTo>
                <a:cubicBezTo>
                  <a:pt x="554" y="117"/>
                  <a:pt x="554" y="117"/>
                  <a:pt x="554" y="117"/>
                </a:cubicBezTo>
                <a:cubicBezTo>
                  <a:pt x="555" y="114"/>
                  <a:pt x="555" y="114"/>
                  <a:pt x="555" y="114"/>
                </a:cubicBezTo>
                <a:cubicBezTo>
                  <a:pt x="554" y="112"/>
                  <a:pt x="554" y="112"/>
                  <a:pt x="554" y="112"/>
                </a:cubicBezTo>
                <a:cubicBezTo>
                  <a:pt x="554" y="109"/>
                  <a:pt x="554" y="109"/>
                  <a:pt x="554" y="109"/>
                </a:cubicBezTo>
                <a:cubicBezTo>
                  <a:pt x="553" y="108"/>
                  <a:pt x="553" y="108"/>
                  <a:pt x="553" y="108"/>
                </a:cubicBezTo>
                <a:cubicBezTo>
                  <a:pt x="552" y="106"/>
                  <a:pt x="552" y="106"/>
                  <a:pt x="552" y="106"/>
                </a:cubicBezTo>
                <a:cubicBezTo>
                  <a:pt x="546" y="101"/>
                  <a:pt x="546" y="101"/>
                  <a:pt x="546" y="101"/>
                </a:cubicBezTo>
                <a:cubicBezTo>
                  <a:pt x="544" y="99"/>
                  <a:pt x="544" y="99"/>
                  <a:pt x="544" y="99"/>
                </a:cubicBezTo>
                <a:cubicBezTo>
                  <a:pt x="543" y="98"/>
                  <a:pt x="541" y="97"/>
                  <a:pt x="539" y="95"/>
                </a:cubicBezTo>
                <a:cubicBezTo>
                  <a:pt x="537" y="95"/>
                  <a:pt x="537" y="95"/>
                  <a:pt x="537" y="95"/>
                </a:cubicBezTo>
                <a:cubicBezTo>
                  <a:pt x="537" y="95"/>
                  <a:pt x="537" y="95"/>
                  <a:pt x="537" y="95"/>
                </a:cubicBezTo>
                <a:cubicBezTo>
                  <a:pt x="535" y="94"/>
                  <a:pt x="535" y="94"/>
                  <a:pt x="535" y="94"/>
                </a:cubicBezTo>
                <a:cubicBezTo>
                  <a:pt x="535" y="94"/>
                  <a:pt x="533" y="94"/>
                  <a:pt x="531" y="94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527" y="93"/>
                  <a:pt x="527" y="93"/>
                  <a:pt x="527" y="93"/>
                </a:cubicBezTo>
                <a:cubicBezTo>
                  <a:pt x="524" y="94"/>
                  <a:pt x="524" y="94"/>
                  <a:pt x="524" y="94"/>
                </a:cubicBezTo>
                <a:cubicBezTo>
                  <a:pt x="522" y="94"/>
                  <a:pt x="522" y="94"/>
                  <a:pt x="522" y="94"/>
                </a:cubicBezTo>
                <a:cubicBezTo>
                  <a:pt x="521" y="95"/>
                  <a:pt x="520" y="95"/>
                  <a:pt x="518" y="97"/>
                </a:cubicBezTo>
                <a:cubicBezTo>
                  <a:pt x="518" y="97"/>
                  <a:pt x="516" y="97"/>
                  <a:pt x="515" y="97"/>
                </a:cubicBezTo>
                <a:cubicBezTo>
                  <a:pt x="514" y="99"/>
                  <a:pt x="514" y="99"/>
                  <a:pt x="514" y="99"/>
                </a:cubicBezTo>
                <a:cubicBezTo>
                  <a:pt x="512" y="100"/>
                  <a:pt x="512" y="100"/>
                  <a:pt x="512" y="100"/>
                </a:cubicBezTo>
                <a:cubicBezTo>
                  <a:pt x="511" y="102"/>
                  <a:pt x="511" y="102"/>
                  <a:pt x="511" y="102"/>
                </a:cubicBezTo>
                <a:cubicBezTo>
                  <a:pt x="510" y="103"/>
                  <a:pt x="509" y="103"/>
                  <a:pt x="508" y="104"/>
                </a:cubicBezTo>
                <a:cubicBezTo>
                  <a:pt x="505" y="104"/>
                  <a:pt x="505" y="104"/>
                  <a:pt x="505" y="104"/>
                </a:cubicBezTo>
                <a:cubicBezTo>
                  <a:pt x="506" y="107"/>
                  <a:pt x="506" y="107"/>
                  <a:pt x="506" y="107"/>
                </a:cubicBezTo>
                <a:cubicBezTo>
                  <a:pt x="505" y="108"/>
                  <a:pt x="505" y="108"/>
                  <a:pt x="505" y="108"/>
                </a:cubicBezTo>
                <a:cubicBezTo>
                  <a:pt x="503" y="109"/>
                  <a:pt x="502" y="110"/>
                  <a:pt x="502" y="111"/>
                </a:cubicBezTo>
                <a:cubicBezTo>
                  <a:pt x="500" y="114"/>
                  <a:pt x="500" y="114"/>
                  <a:pt x="500" y="114"/>
                </a:cubicBezTo>
                <a:cubicBezTo>
                  <a:pt x="498" y="117"/>
                  <a:pt x="498" y="117"/>
                  <a:pt x="498" y="117"/>
                </a:cubicBezTo>
                <a:cubicBezTo>
                  <a:pt x="495" y="122"/>
                  <a:pt x="495" y="122"/>
                  <a:pt x="495" y="122"/>
                </a:cubicBezTo>
                <a:cubicBezTo>
                  <a:pt x="495" y="123"/>
                  <a:pt x="495" y="123"/>
                  <a:pt x="495" y="123"/>
                </a:cubicBezTo>
                <a:cubicBezTo>
                  <a:pt x="494" y="123"/>
                  <a:pt x="494" y="123"/>
                  <a:pt x="494" y="123"/>
                </a:cubicBezTo>
                <a:cubicBezTo>
                  <a:pt x="493" y="126"/>
                  <a:pt x="493" y="126"/>
                  <a:pt x="493" y="126"/>
                </a:cubicBezTo>
                <a:cubicBezTo>
                  <a:pt x="492" y="128"/>
                  <a:pt x="492" y="128"/>
                  <a:pt x="492" y="128"/>
                </a:cubicBezTo>
                <a:cubicBezTo>
                  <a:pt x="492" y="130"/>
                  <a:pt x="492" y="131"/>
                  <a:pt x="492" y="131"/>
                </a:cubicBezTo>
                <a:cubicBezTo>
                  <a:pt x="492" y="133"/>
                  <a:pt x="492" y="134"/>
                  <a:pt x="491" y="135"/>
                </a:cubicBezTo>
                <a:cubicBezTo>
                  <a:pt x="491" y="136"/>
                  <a:pt x="491" y="138"/>
                  <a:pt x="492" y="140"/>
                </a:cubicBezTo>
                <a:cubicBezTo>
                  <a:pt x="492" y="141"/>
                  <a:pt x="493" y="142"/>
                  <a:pt x="493" y="143"/>
                </a:cubicBezTo>
                <a:cubicBezTo>
                  <a:pt x="494" y="145"/>
                  <a:pt x="494" y="147"/>
                  <a:pt x="495" y="148"/>
                </a:cubicBezTo>
                <a:cubicBezTo>
                  <a:pt x="495" y="147"/>
                  <a:pt x="495" y="147"/>
                  <a:pt x="495" y="147"/>
                </a:cubicBezTo>
                <a:cubicBezTo>
                  <a:pt x="495" y="148"/>
                  <a:pt x="495" y="148"/>
                  <a:pt x="495" y="148"/>
                </a:cubicBezTo>
                <a:cubicBezTo>
                  <a:pt x="494" y="150"/>
                  <a:pt x="496" y="151"/>
                  <a:pt x="498" y="152"/>
                </a:cubicBezTo>
                <a:cubicBezTo>
                  <a:pt x="499" y="154"/>
                  <a:pt x="499" y="154"/>
                  <a:pt x="499" y="154"/>
                </a:cubicBezTo>
                <a:cubicBezTo>
                  <a:pt x="501" y="155"/>
                  <a:pt x="501" y="155"/>
                  <a:pt x="501" y="155"/>
                </a:cubicBezTo>
                <a:cubicBezTo>
                  <a:pt x="503" y="156"/>
                  <a:pt x="503" y="156"/>
                  <a:pt x="503" y="156"/>
                </a:cubicBezTo>
                <a:cubicBezTo>
                  <a:pt x="506" y="159"/>
                  <a:pt x="506" y="159"/>
                  <a:pt x="506" y="159"/>
                </a:cubicBezTo>
                <a:cubicBezTo>
                  <a:pt x="508" y="159"/>
                  <a:pt x="508" y="159"/>
                  <a:pt x="508" y="159"/>
                </a:cubicBezTo>
                <a:cubicBezTo>
                  <a:pt x="509" y="159"/>
                  <a:pt x="509" y="159"/>
                  <a:pt x="509" y="159"/>
                </a:cubicBezTo>
                <a:cubicBezTo>
                  <a:pt x="511" y="159"/>
                  <a:pt x="511" y="159"/>
                  <a:pt x="511" y="159"/>
                </a:cubicBezTo>
                <a:cubicBezTo>
                  <a:pt x="510" y="159"/>
                  <a:pt x="510" y="159"/>
                  <a:pt x="510" y="159"/>
                </a:cubicBezTo>
                <a:cubicBezTo>
                  <a:pt x="511" y="159"/>
                  <a:pt x="511" y="159"/>
                  <a:pt x="511" y="159"/>
                </a:cubicBezTo>
                <a:cubicBezTo>
                  <a:pt x="513" y="160"/>
                  <a:pt x="514" y="161"/>
                  <a:pt x="515" y="161"/>
                </a:cubicBezTo>
                <a:cubicBezTo>
                  <a:pt x="516" y="161"/>
                  <a:pt x="516" y="161"/>
                  <a:pt x="516" y="161"/>
                </a:cubicBezTo>
                <a:cubicBezTo>
                  <a:pt x="517" y="161"/>
                  <a:pt x="518" y="162"/>
                  <a:pt x="519" y="162"/>
                </a:cubicBezTo>
                <a:cubicBezTo>
                  <a:pt x="520" y="162"/>
                  <a:pt x="522" y="162"/>
                  <a:pt x="523" y="162"/>
                </a:cubicBezTo>
                <a:cubicBezTo>
                  <a:pt x="525" y="163"/>
                  <a:pt x="525" y="163"/>
                  <a:pt x="525" y="163"/>
                </a:cubicBezTo>
                <a:cubicBezTo>
                  <a:pt x="528" y="162"/>
                  <a:pt x="528" y="162"/>
                  <a:pt x="528" y="162"/>
                </a:cubicBezTo>
                <a:cubicBezTo>
                  <a:pt x="531" y="161"/>
                  <a:pt x="534" y="161"/>
                  <a:pt x="535" y="161"/>
                </a:cubicBezTo>
                <a:cubicBezTo>
                  <a:pt x="538" y="160"/>
                  <a:pt x="538" y="160"/>
                  <a:pt x="538" y="160"/>
                </a:cubicBezTo>
                <a:cubicBezTo>
                  <a:pt x="541" y="160"/>
                  <a:pt x="544" y="159"/>
                  <a:pt x="547" y="158"/>
                </a:cubicBezTo>
                <a:cubicBezTo>
                  <a:pt x="548" y="157"/>
                  <a:pt x="549" y="158"/>
                  <a:pt x="550" y="158"/>
                </a:cubicBezTo>
                <a:cubicBezTo>
                  <a:pt x="552" y="156"/>
                  <a:pt x="552" y="156"/>
                  <a:pt x="552" y="156"/>
                </a:cubicBezTo>
                <a:cubicBezTo>
                  <a:pt x="553" y="155"/>
                  <a:pt x="553" y="155"/>
                  <a:pt x="553" y="155"/>
                </a:cubicBezTo>
                <a:cubicBezTo>
                  <a:pt x="558" y="153"/>
                  <a:pt x="558" y="153"/>
                  <a:pt x="558" y="153"/>
                </a:cubicBezTo>
                <a:cubicBezTo>
                  <a:pt x="559" y="152"/>
                  <a:pt x="559" y="152"/>
                  <a:pt x="559" y="152"/>
                </a:cubicBezTo>
                <a:cubicBezTo>
                  <a:pt x="562" y="152"/>
                  <a:pt x="563" y="151"/>
                  <a:pt x="564" y="148"/>
                </a:cubicBezTo>
                <a:cubicBezTo>
                  <a:pt x="566" y="144"/>
                  <a:pt x="566" y="144"/>
                  <a:pt x="566" y="144"/>
                </a:cubicBezTo>
                <a:lnTo>
                  <a:pt x="564" y="142"/>
                </a:lnTo>
                <a:close/>
                <a:moveTo>
                  <a:pt x="490" y="105"/>
                </a:moveTo>
                <a:cubicBezTo>
                  <a:pt x="490" y="103"/>
                  <a:pt x="490" y="103"/>
                  <a:pt x="490" y="103"/>
                </a:cubicBezTo>
                <a:cubicBezTo>
                  <a:pt x="486" y="99"/>
                  <a:pt x="486" y="99"/>
                  <a:pt x="486" y="99"/>
                </a:cubicBezTo>
                <a:cubicBezTo>
                  <a:pt x="485" y="96"/>
                  <a:pt x="485" y="96"/>
                  <a:pt x="485" y="96"/>
                </a:cubicBezTo>
                <a:cubicBezTo>
                  <a:pt x="483" y="96"/>
                  <a:pt x="483" y="96"/>
                  <a:pt x="483" y="96"/>
                </a:cubicBezTo>
                <a:cubicBezTo>
                  <a:pt x="482" y="95"/>
                  <a:pt x="482" y="95"/>
                  <a:pt x="482" y="95"/>
                </a:cubicBezTo>
                <a:cubicBezTo>
                  <a:pt x="481" y="92"/>
                  <a:pt x="481" y="92"/>
                  <a:pt x="481" y="92"/>
                </a:cubicBezTo>
                <a:cubicBezTo>
                  <a:pt x="479" y="92"/>
                  <a:pt x="479" y="92"/>
                  <a:pt x="479" y="92"/>
                </a:cubicBezTo>
                <a:cubicBezTo>
                  <a:pt x="477" y="90"/>
                  <a:pt x="476" y="90"/>
                  <a:pt x="474" y="89"/>
                </a:cubicBezTo>
                <a:cubicBezTo>
                  <a:pt x="474" y="88"/>
                  <a:pt x="474" y="88"/>
                  <a:pt x="474" y="88"/>
                </a:cubicBezTo>
                <a:cubicBezTo>
                  <a:pt x="471" y="87"/>
                  <a:pt x="471" y="87"/>
                  <a:pt x="471" y="87"/>
                </a:cubicBezTo>
                <a:cubicBezTo>
                  <a:pt x="469" y="85"/>
                  <a:pt x="469" y="85"/>
                  <a:pt x="469" y="85"/>
                </a:cubicBezTo>
                <a:cubicBezTo>
                  <a:pt x="466" y="85"/>
                  <a:pt x="466" y="85"/>
                  <a:pt x="466" y="85"/>
                </a:cubicBezTo>
                <a:cubicBezTo>
                  <a:pt x="466" y="84"/>
                  <a:pt x="466" y="84"/>
                  <a:pt x="466" y="84"/>
                </a:cubicBezTo>
                <a:cubicBezTo>
                  <a:pt x="462" y="83"/>
                  <a:pt x="462" y="83"/>
                  <a:pt x="462" y="83"/>
                </a:cubicBezTo>
                <a:cubicBezTo>
                  <a:pt x="459" y="81"/>
                  <a:pt x="459" y="81"/>
                  <a:pt x="459" y="81"/>
                </a:cubicBezTo>
                <a:cubicBezTo>
                  <a:pt x="457" y="82"/>
                  <a:pt x="457" y="82"/>
                  <a:pt x="457" y="82"/>
                </a:cubicBezTo>
                <a:cubicBezTo>
                  <a:pt x="456" y="80"/>
                  <a:pt x="456" y="80"/>
                  <a:pt x="456" y="80"/>
                </a:cubicBezTo>
                <a:cubicBezTo>
                  <a:pt x="449" y="77"/>
                  <a:pt x="449" y="77"/>
                  <a:pt x="449" y="77"/>
                </a:cubicBezTo>
                <a:cubicBezTo>
                  <a:pt x="445" y="76"/>
                  <a:pt x="445" y="76"/>
                  <a:pt x="445" y="76"/>
                </a:cubicBezTo>
                <a:cubicBezTo>
                  <a:pt x="440" y="75"/>
                  <a:pt x="440" y="75"/>
                  <a:pt x="440" y="75"/>
                </a:cubicBezTo>
                <a:cubicBezTo>
                  <a:pt x="439" y="75"/>
                  <a:pt x="439" y="74"/>
                  <a:pt x="438" y="74"/>
                </a:cubicBezTo>
                <a:cubicBezTo>
                  <a:pt x="437" y="74"/>
                  <a:pt x="437" y="74"/>
                  <a:pt x="437" y="74"/>
                </a:cubicBezTo>
                <a:cubicBezTo>
                  <a:pt x="436" y="74"/>
                  <a:pt x="436" y="74"/>
                  <a:pt x="436" y="74"/>
                </a:cubicBezTo>
                <a:cubicBezTo>
                  <a:pt x="434" y="74"/>
                  <a:pt x="434" y="74"/>
                  <a:pt x="434" y="74"/>
                </a:cubicBezTo>
                <a:cubicBezTo>
                  <a:pt x="434" y="74"/>
                  <a:pt x="434" y="74"/>
                  <a:pt x="434" y="74"/>
                </a:cubicBezTo>
                <a:cubicBezTo>
                  <a:pt x="433" y="73"/>
                  <a:pt x="433" y="73"/>
                  <a:pt x="433" y="73"/>
                </a:cubicBezTo>
                <a:cubicBezTo>
                  <a:pt x="433" y="73"/>
                  <a:pt x="433" y="73"/>
                  <a:pt x="433" y="73"/>
                </a:cubicBezTo>
                <a:cubicBezTo>
                  <a:pt x="433" y="73"/>
                  <a:pt x="432" y="73"/>
                  <a:pt x="432" y="73"/>
                </a:cubicBezTo>
                <a:cubicBezTo>
                  <a:pt x="430" y="73"/>
                  <a:pt x="429" y="73"/>
                  <a:pt x="427" y="73"/>
                </a:cubicBezTo>
                <a:cubicBezTo>
                  <a:pt x="425" y="73"/>
                  <a:pt x="424" y="74"/>
                  <a:pt x="424" y="75"/>
                </a:cubicBezTo>
                <a:cubicBezTo>
                  <a:pt x="422" y="77"/>
                  <a:pt x="422" y="77"/>
                  <a:pt x="422" y="77"/>
                </a:cubicBezTo>
                <a:cubicBezTo>
                  <a:pt x="422" y="78"/>
                  <a:pt x="422" y="80"/>
                  <a:pt x="422" y="82"/>
                </a:cubicBezTo>
                <a:cubicBezTo>
                  <a:pt x="424" y="86"/>
                  <a:pt x="424" y="86"/>
                  <a:pt x="424" y="86"/>
                </a:cubicBezTo>
                <a:cubicBezTo>
                  <a:pt x="428" y="85"/>
                  <a:pt x="428" y="85"/>
                  <a:pt x="428" y="85"/>
                </a:cubicBezTo>
                <a:cubicBezTo>
                  <a:pt x="431" y="85"/>
                  <a:pt x="431" y="85"/>
                  <a:pt x="431" y="85"/>
                </a:cubicBezTo>
                <a:cubicBezTo>
                  <a:pt x="433" y="84"/>
                  <a:pt x="433" y="84"/>
                  <a:pt x="433" y="84"/>
                </a:cubicBezTo>
                <a:cubicBezTo>
                  <a:pt x="436" y="84"/>
                  <a:pt x="436" y="84"/>
                  <a:pt x="436" y="84"/>
                </a:cubicBezTo>
                <a:cubicBezTo>
                  <a:pt x="436" y="84"/>
                  <a:pt x="436" y="84"/>
                  <a:pt x="436" y="84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40" y="84"/>
                  <a:pt x="440" y="84"/>
                  <a:pt x="440" y="84"/>
                </a:cubicBezTo>
                <a:cubicBezTo>
                  <a:pt x="440" y="85"/>
                  <a:pt x="440" y="85"/>
                  <a:pt x="440" y="85"/>
                </a:cubicBezTo>
                <a:cubicBezTo>
                  <a:pt x="443" y="85"/>
                  <a:pt x="443" y="85"/>
                  <a:pt x="443" y="85"/>
                </a:cubicBezTo>
                <a:cubicBezTo>
                  <a:pt x="445" y="86"/>
                  <a:pt x="445" y="86"/>
                  <a:pt x="445" y="86"/>
                </a:cubicBezTo>
                <a:cubicBezTo>
                  <a:pt x="447" y="86"/>
                  <a:pt x="447" y="86"/>
                  <a:pt x="447" y="86"/>
                </a:cubicBezTo>
                <a:cubicBezTo>
                  <a:pt x="450" y="87"/>
                  <a:pt x="450" y="87"/>
                  <a:pt x="450" y="87"/>
                </a:cubicBezTo>
                <a:cubicBezTo>
                  <a:pt x="451" y="88"/>
                  <a:pt x="452" y="89"/>
                  <a:pt x="453" y="89"/>
                </a:cubicBezTo>
                <a:cubicBezTo>
                  <a:pt x="453" y="89"/>
                  <a:pt x="453" y="89"/>
                  <a:pt x="454" y="89"/>
                </a:cubicBezTo>
                <a:cubicBezTo>
                  <a:pt x="454" y="89"/>
                  <a:pt x="454" y="89"/>
                  <a:pt x="454" y="89"/>
                </a:cubicBezTo>
                <a:cubicBezTo>
                  <a:pt x="456" y="90"/>
                  <a:pt x="456" y="90"/>
                  <a:pt x="456" y="90"/>
                </a:cubicBezTo>
                <a:cubicBezTo>
                  <a:pt x="458" y="91"/>
                  <a:pt x="458" y="91"/>
                  <a:pt x="458" y="91"/>
                </a:cubicBezTo>
                <a:cubicBezTo>
                  <a:pt x="459" y="92"/>
                  <a:pt x="459" y="92"/>
                  <a:pt x="459" y="92"/>
                </a:cubicBezTo>
                <a:cubicBezTo>
                  <a:pt x="462" y="93"/>
                  <a:pt x="462" y="93"/>
                  <a:pt x="462" y="93"/>
                </a:cubicBezTo>
                <a:cubicBezTo>
                  <a:pt x="465" y="95"/>
                  <a:pt x="465" y="95"/>
                  <a:pt x="465" y="95"/>
                </a:cubicBezTo>
                <a:cubicBezTo>
                  <a:pt x="467" y="95"/>
                  <a:pt x="467" y="95"/>
                  <a:pt x="467" y="95"/>
                </a:cubicBezTo>
                <a:cubicBezTo>
                  <a:pt x="469" y="96"/>
                  <a:pt x="471" y="97"/>
                  <a:pt x="473" y="99"/>
                </a:cubicBezTo>
                <a:cubicBezTo>
                  <a:pt x="477" y="101"/>
                  <a:pt x="477" y="101"/>
                  <a:pt x="477" y="101"/>
                </a:cubicBezTo>
                <a:cubicBezTo>
                  <a:pt x="479" y="104"/>
                  <a:pt x="479" y="104"/>
                  <a:pt x="479" y="104"/>
                </a:cubicBezTo>
                <a:cubicBezTo>
                  <a:pt x="480" y="104"/>
                  <a:pt x="480" y="104"/>
                  <a:pt x="480" y="104"/>
                </a:cubicBezTo>
                <a:cubicBezTo>
                  <a:pt x="481" y="106"/>
                  <a:pt x="481" y="106"/>
                  <a:pt x="481" y="106"/>
                </a:cubicBezTo>
                <a:cubicBezTo>
                  <a:pt x="481" y="107"/>
                  <a:pt x="481" y="107"/>
                  <a:pt x="481" y="107"/>
                </a:cubicBezTo>
                <a:cubicBezTo>
                  <a:pt x="481" y="108"/>
                  <a:pt x="481" y="108"/>
                  <a:pt x="481" y="108"/>
                </a:cubicBezTo>
                <a:cubicBezTo>
                  <a:pt x="480" y="109"/>
                  <a:pt x="480" y="109"/>
                  <a:pt x="480" y="109"/>
                </a:cubicBezTo>
                <a:cubicBezTo>
                  <a:pt x="479" y="109"/>
                  <a:pt x="479" y="109"/>
                  <a:pt x="479" y="109"/>
                </a:cubicBezTo>
                <a:cubicBezTo>
                  <a:pt x="478" y="110"/>
                  <a:pt x="478" y="110"/>
                  <a:pt x="477" y="110"/>
                </a:cubicBezTo>
                <a:cubicBezTo>
                  <a:pt x="477" y="110"/>
                  <a:pt x="477" y="110"/>
                  <a:pt x="477" y="110"/>
                </a:cubicBezTo>
                <a:cubicBezTo>
                  <a:pt x="477" y="109"/>
                  <a:pt x="476" y="110"/>
                  <a:pt x="476" y="110"/>
                </a:cubicBezTo>
                <a:cubicBezTo>
                  <a:pt x="474" y="112"/>
                  <a:pt x="474" y="112"/>
                  <a:pt x="474" y="112"/>
                </a:cubicBezTo>
                <a:cubicBezTo>
                  <a:pt x="474" y="112"/>
                  <a:pt x="473" y="111"/>
                  <a:pt x="473" y="111"/>
                </a:cubicBezTo>
                <a:cubicBezTo>
                  <a:pt x="472" y="112"/>
                  <a:pt x="472" y="112"/>
                  <a:pt x="472" y="112"/>
                </a:cubicBezTo>
                <a:cubicBezTo>
                  <a:pt x="470" y="113"/>
                  <a:pt x="470" y="113"/>
                  <a:pt x="470" y="113"/>
                </a:cubicBezTo>
                <a:cubicBezTo>
                  <a:pt x="470" y="113"/>
                  <a:pt x="470" y="113"/>
                  <a:pt x="470" y="113"/>
                </a:cubicBezTo>
                <a:cubicBezTo>
                  <a:pt x="467" y="113"/>
                  <a:pt x="467" y="113"/>
                  <a:pt x="467" y="113"/>
                </a:cubicBezTo>
                <a:cubicBezTo>
                  <a:pt x="466" y="113"/>
                  <a:pt x="464" y="114"/>
                  <a:pt x="462" y="113"/>
                </a:cubicBezTo>
                <a:cubicBezTo>
                  <a:pt x="461" y="113"/>
                  <a:pt x="461" y="113"/>
                  <a:pt x="461" y="113"/>
                </a:cubicBezTo>
                <a:cubicBezTo>
                  <a:pt x="461" y="113"/>
                  <a:pt x="461" y="113"/>
                  <a:pt x="461" y="113"/>
                </a:cubicBezTo>
                <a:cubicBezTo>
                  <a:pt x="460" y="113"/>
                  <a:pt x="460" y="113"/>
                  <a:pt x="460" y="113"/>
                </a:cubicBezTo>
                <a:cubicBezTo>
                  <a:pt x="458" y="114"/>
                  <a:pt x="458" y="114"/>
                  <a:pt x="458" y="114"/>
                </a:cubicBezTo>
                <a:cubicBezTo>
                  <a:pt x="456" y="114"/>
                  <a:pt x="456" y="114"/>
                  <a:pt x="456" y="114"/>
                </a:cubicBezTo>
                <a:cubicBezTo>
                  <a:pt x="454" y="114"/>
                  <a:pt x="452" y="115"/>
                  <a:pt x="451" y="115"/>
                </a:cubicBezTo>
                <a:cubicBezTo>
                  <a:pt x="451" y="115"/>
                  <a:pt x="450" y="114"/>
                  <a:pt x="450" y="113"/>
                </a:cubicBezTo>
                <a:cubicBezTo>
                  <a:pt x="448" y="115"/>
                  <a:pt x="448" y="115"/>
                  <a:pt x="448" y="115"/>
                </a:cubicBezTo>
                <a:cubicBezTo>
                  <a:pt x="446" y="114"/>
                  <a:pt x="445" y="115"/>
                  <a:pt x="443" y="115"/>
                </a:cubicBezTo>
                <a:cubicBezTo>
                  <a:pt x="441" y="115"/>
                  <a:pt x="441" y="115"/>
                  <a:pt x="441" y="115"/>
                </a:cubicBezTo>
                <a:cubicBezTo>
                  <a:pt x="440" y="115"/>
                  <a:pt x="440" y="115"/>
                  <a:pt x="440" y="115"/>
                </a:cubicBezTo>
                <a:cubicBezTo>
                  <a:pt x="440" y="114"/>
                  <a:pt x="440" y="114"/>
                  <a:pt x="440" y="114"/>
                </a:cubicBezTo>
                <a:cubicBezTo>
                  <a:pt x="441" y="113"/>
                  <a:pt x="441" y="113"/>
                  <a:pt x="441" y="113"/>
                </a:cubicBezTo>
                <a:cubicBezTo>
                  <a:pt x="441" y="110"/>
                  <a:pt x="441" y="110"/>
                  <a:pt x="441" y="110"/>
                </a:cubicBezTo>
                <a:cubicBezTo>
                  <a:pt x="442" y="109"/>
                  <a:pt x="442" y="109"/>
                  <a:pt x="442" y="109"/>
                </a:cubicBezTo>
                <a:cubicBezTo>
                  <a:pt x="442" y="107"/>
                  <a:pt x="442" y="107"/>
                  <a:pt x="442" y="107"/>
                </a:cubicBezTo>
                <a:cubicBezTo>
                  <a:pt x="444" y="106"/>
                  <a:pt x="444" y="106"/>
                  <a:pt x="444" y="106"/>
                </a:cubicBezTo>
                <a:cubicBezTo>
                  <a:pt x="444" y="103"/>
                  <a:pt x="444" y="103"/>
                  <a:pt x="444" y="103"/>
                </a:cubicBezTo>
                <a:cubicBezTo>
                  <a:pt x="446" y="103"/>
                  <a:pt x="446" y="103"/>
                  <a:pt x="446" y="103"/>
                </a:cubicBezTo>
                <a:cubicBezTo>
                  <a:pt x="445" y="101"/>
                  <a:pt x="445" y="100"/>
                  <a:pt x="445" y="98"/>
                </a:cubicBezTo>
                <a:cubicBezTo>
                  <a:pt x="446" y="98"/>
                  <a:pt x="446" y="98"/>
                  <a:pt x="446" y="98"/>
                </a:cubicBezTo>
                <a:cubicBezTo>
                  <a:pt x="447" y="96"/>
                  <a:pt x="448" y="95"/>
                  <a:pt x="448" y="94"/>
                </a:cubicBezTo>
                <a:cubicBezTo>
                  <a:pt x="449" y="91"/>
                  <a:pt x="447" y="89"/>
                  <a:pt x="444" y="89"/>
                </a:cubicBezTo>
                <a:cubicBezTo>
                  <a:pt x="443" y="88"/>
                  <a:pt x="443" y="88"/>
                  <a:pt x="443" y="88"/>
                </a:cubicBezTo>
                <a:cubicBezTo>
                  <a:pt x="440" y="88"/>
                  <a:pt x="440" y="88"/>
                  <a:pt x="440" y="88"/>
                </a:cubicBezTo>
                <a:cubicBezTo>
                  <a:pt x="439" y="88"/>
                  <a:pt x="438" y="89"/>
                  <a:pt x="437" y="90"/>
                </a:cubicBezTo>
                <a:cubicBezTo>
                  <a:pt x="438" y="90"/>
                  <a:pt x="438" y="90"/>
                  <a:pt x="438" y="90"/>
                </a:cubicBezTo>
                <a:cubicBezTo>
                  <a:pt x="437" y="91"/>
                  <a:pt x="437" y="91"/>
                  <a:pt x="437" y="91"/>
                </a:cubicBezTo>
                <a:cubicBezTo>
                  <a:pt x="435" y="93"/>
                  <a:pt x="435" y="93"/>
                  <a:pt x="435" y="93"/>
                </a:cubicBezTo>
                <a:cubicBezTo>
                  <a:pt x="434" y="100"/>
                  <a:pt x="434" y="100"/>
                  <a:pt x="434" y="100"/>
                </a:cubicBezTo>
                <a:cubicBezTo>
                  <a:pt x="433" y="102"/>
                  <a:pt x="433" y="102"/>
                  <a:pt x="433" y="102"/>
                </a:cubicBezTo>
                <a:cubicBezTo>
                  <a:pt x="432" y="107"/>
                  <a:pt x="432" y="107"/>
                  <a:pt x="432" y="107"/>
                </a:cubicBezTo>
                <a:cubicBezTo>
                  <a:pt x="431" y="107"/>
                  <a:pt x="431" y="107"/>
                  <a:pt x="431" y="107"/>
                </a:cubicBezTo>
                <a:cubicBezTo>
                  <a:pt x="430" y="113"/>
                  <a:pt x="430" y="113"/>
                  <a:pt x="430" y="113"/>
                </a:cubicBezTo>
                <a:cubicBezTo>
                  <a:pt x="429" y="114"/>
                  <a:pt x="429" y="114"/>
                  <a:pt x="429" y="114"/>
                </a:cubicBezTo>
                <a:cubicBezTo>
                  <a:pt x="428" y="115"/>
                  <a:pt x="428" y="115"/>
                  <a:pt x="428" y="115"/>
                </a:cubicBezTo>
                <a:cubicBezTo>
                  <a:pt x="419" y="114"/>
                  <a:pt x="419" y="114"/>
                  <a:pt x="419" y="114"/>
                </a:cubicBezTo>
                <a:cubicBezTo>
                  <a:pt x="422" y="121"/>
                  <a:pt x="422" y="121"/>
                  <a:pt x="422" y="121"/>
                </a:cubicBezTo>
                <a:cubicBezTo>
                  <a:pt x="423" y="121"/>
                  <a:pt x="425" y="122"/>
                  <a:pt x="427" y="122"/>
                </a:cubicBezTo>
                <a:cubicBezTo>
                  <a:pt x="427" y="123"/>
                  <a:pt x="427" y="123"/>
                  <a:pt x="427" y="123"/>
                </a:cubicBezTo>
                <a:cubicBezTo>
                  <a:pt x="427" y="125"/>
                  <a:pt x="427" y="125"/>
                  <a:pt x="427" y="125"/>
                </a:cubicBezTo>
                <a:cubicBezTo>
                  <a:pt x="425" y="126"/>
                  <a:pt x="425" y="126"/>
                  <a:pt x="425" y="126"/>
                </a:cubicBezTo>
                <a:cubicBezTo>
                  <a:pt x="426" y="130"/>
                  <a:pt x="426" y="130"/>
                  <a:pt x="426" y="130"/>
                </a:cubicBezTo>
                <a:cubicBezTo>
                  <a:pt x="425" y="134"/>
                  <a:pt x="425" y="134"/>
                  <a:pt x="425" y="134"/>
                </a:cubicBezTo>
                <a:cubicBezTo>
                  <a:pt x="426" y="140"/>
                  <a:pt x="426" y="140"/>
                  <a:pt x="426" y="140"/>
                </a:cubicBezTo>
                <a:cubicBezTo>
                  <a:pt x="429" y="145"/>
                  <a:pt x="429" y="145"/>
                  <a:pt x="429" y="145"/>
                </a:cubicBezTo>
                <a:cubicBezTo>
                  <a:pt x="432" y="145"/>
                  <a:pt x="432" y="145"/>
                  <a:pt x="432" y="145"/>
                </a:cubicBezTo>
                <a:cubicBezTo>
                  <a:pt x="436" y="144"/>
                  <a:pt x="438" y="143"/>
                  <a:pt x="438" y="141"/>
                </a:cubicBezTo>
                <a:cubicBezTo>
                  <a:pt x="438" y="139"/>
                  <a:pt x="438" y="138"/>
                  <a:pt x="436" y="137"/>
                </a:cubicBezTo>
                <a:cubicBezTo>
                  <a:pt x="436" y="136"/>
                  <a:pt x="436" y="136"/>
                  <a:pt x="436" y="136"/>
                </a:cubicBezTo>
                <a:cubicBezTo>
                  <a:pt x="436" y="133"/>
                  <a:pt x="436" y="133"/>
                  <a:pt x="436" y="133"/>
                </a:cubicBezTo>
                <a:cubicBezTo>
                  <a:pt x="436" y="129"/>
                  <a:pt x="436" y="129"/>
                  <a:pt x="436" y="129"/>
                </a:cubicBezTo>
                <a:cubicBezTo>
                  <a:pt x="438" y="126"/>
                  <a:pt x="438" y="126"/>
                  <a:pt x="438" y="126"/>
                </a:cubicBezTo>
                <a:cubicBezTo>
                  <a:pt x="437" y="124"/>
                  <a:pt x="437" y="124"/>
                  <a:pt x="437" y="124"/>
                </a:cubicBezTo>
                <a:cubicBezTo>
                  <a:pt x="438" y="124"/>
                  <a:pt x="438" y="124"/>
                  <a:pt x="438" y="124"/>
                </a:cubicBezTo>
                <a:cubicBezTo>
                  <a:pt x="439" y="123"/>
                  <a:pt x="439" y="123"/>
                  <a:pt x="439" y="123"/>
                </a:cubicBezTo>
                <a:cubicBezTo>
                  <a:pt x="441" y="123"/>
                  <a:pt x="441" y="123"/>
                  <a:pt x="441" y="123"/>
                </a:cubicBezTo>
                <a:cubicBezTo>
                  <a:pt x="442" y="123"/>
                  <a:pt x="442" y="123"/>
                  <a:pt x="442" y="123"/>
                </a:cubicBezTo>
                <a:cubicBezTo>
                  <a:pt x="442" y="123"/>
                  <a:pt x="442" y="123"/>
                  <a:pt x="442" y="123"/>
                </a:cubicBezTo>
                <a:cubicBezTo>
                  <a:pt x="443" y="123"/>
                  <a:pt x="444" y="123"/>
                  <a:pt x="445" y="124"/>
                </a:cubicBezTo>
                <a:cubicBezTo>
                  <a:pt x="448" y="122"/>
                  <a:pt x="448" y="122"/>
                  <a:pt x="448" y="122"/>
                </a:cubicBezTo>
                <a:cubicBezTo>
                  <a:pt x="449" y="122"/>
                  <a:pt x="450" y="123"/>
                  <a:pt x="451" y="123"/>
                </a:cubicBezTo>
                <a:cubicBezTo>
                  <a:pt x="456" y="123"/>
                  <a:pt x="456" y="123"/>
                  <a:pt x="456" y="123"/>
                </a:cubicBezTo>
                <a:cubicBezTo>
                  <a:pt x="458" y="122"/>
                  <a:pt x="458" y="122"/>
                  <a:pt x="458" y="122"/>
                </a:cubicBezTo>
                <a:cubicBezTo>
                  <a:pt x="461" y="122"/>
                  <a:pt x="461" y="122"/>
                  <a:pt x="461" y="122"/>
                </a:cubicBezTo>
                <a:cubicBezTo>
                  <a:pt x="462" y="122"/>
                  <a:pt x="462" y="122"/>
                  <a:pt x="462" y="122"/>
                </a:cubicBezTo>
                <a:cubicBezTo>
                  <a:pt x="463" y="121"/>
                  <a:pt x="464" y="121"/>
                  <a:pt x="464" y="121"/>
                </a:cubicBezTo>
                <a:cubicBezTo>
                  <a:pt x="465" y="121"/>
                  <a:pt x="465" y="121"/>
                  <a:pt x="465" y="121"/>
                </a:cubicBezTo>
                <a:cubicBezTo>
                  <a:pt x="466" y="120"/>
                  <a:pt x="466" y="120"/>
                  <a:pt x="466" y="120"/>
                </a:cubicBezTo>
                <a:cubicBezTo>
                  <a:pt x="469" y="121"/>
                  <a:pt x="469" y="121"/>
                  <a:pt x="469" y="121"/>
                </a:cubicBezTo>
                <a:cubicBezTo>
                  <a:pt x="471" y="120"/>
                  <a:pt x="471" y="120"/>
                  <a:pt x="471" y="120"/>
                </a:cubicBezTo>
                <a:cubicBezTo>
                  <a:pt x="472" y="121"/>
                  <a:pt x="474" y="120"/>
                  <a:pt x="475" y="119"/>
                </a:cubicBezTo>
                <a:cubicBezTo>
                  <a:pt x="478" y="119"/>
                  <a:pt x="480" y="118"/>
                  <a:pt x="481" y="118"/>
                </a:cubicBezTo>
                <a:cubicBezTo>
                  <a:pt x="482" y="118"/>
                  <a:pt x="483" y="117"/>
                  <a:pt x="483" y="116"/>
                </a:cubicBezTo>
                <a:cubicBezTo>
                  <a:pt x="484" y="116"/>
                  <a:pt x="484" y="116"/>
                  <a:pt x="484" y="116"/>
                </a:cubicBezTo>
                <a:cubicBezTo>
                  <a:pt x="485" y="116"/>
                  <a:pt x="486" y="116"/>
                  <a:pt x="486" y="116"/>
                </a:cubicBezTo>
                <a:cubicBezTo>
                  <a:pt x="487" y="114"/>
                  <a:pt x="487" y="114"/>
                  <a:pt x="487" y="114"/>
                </a:cubicBezTo>
                <a:cubicBezTo>
                  <a:pt x="489" y="113"/>
                  <a:pt x="489" y="113"/>
                  <a:pt x="489" y="113"/>
                </a:cubicBezTo>
                <a:cubicBezTo>
                  <a:pt x="492" y="109"/>
                  <a:pt x="492" y="109"/>
                  <a:pt x="492" y="109"/>
                </a:cubicBezTo>
                <a:lnTo>
                  <a:pt x="490" y="105"/>
                </a:lnTo>
                <a:close/>
                <a:moveTo>
                  <a:pt x="366" y="84"/>
                </a:moveTo>
                <a:cubicBezTo>
                  <a:pt x="365" y="85"/>
                  <a:pt x="365" y="85"/>
                  <a:pt x="365" y="85"/>
                </a:cubicBezTo>
                <a:cubicBezTo>
                  <a:pt x="365" y="87"/>
                  <a:pt x="365" y="87"/>
                  <a:pt x="365" y="87"/>
                </a:cubicBezTo>
                <a:cubicBezTo>
                  <a:pt x="363" y="88"/>
                  <a:pt x="363" y="88"/>
                  <a:pt x="363" y="88"/>
                </a:cubicBezTo>
                <a:cubicBezTo>
                  <a:pt x="363" y="88"/>
                  <a:pt x="363" y="88"/>
                  <a:pt x="363" y="88"/>
                </a:cubicBezTo>
                <a:cubicBezTo>
                  <a:pt x="362" y="90"/>
                  <a:pt x="362" y="90"/>
                  <a:pt x="362" y="90"/>
                </a:cubicBezTo>
                <a:cubicBezTo>
                  <a:pt x="354" y="97"/>
                  <a:pt x="354" y="97"/>
                  <a:pt x="354" y="97"/>
                </a:cubicBezTo>
                <a:cubicBezTo>
                  <a:pt x="353" y="97"/>
                  <a:pt x="353" y="98"/>
                  <a:pt x="353" y="98"/>
                </a:cubicBezTo>
                <a:cubicBezTo>
                  <a:pt x="352" y="99"/>
                  <a:pt x="352" y="99"/>
                  <a:pt x="351" y="99"/>
                </a:cubicBezTo>
                <a:cubicBezTo>
                  <a:pt x="350" y="99"/>
                  <a:pt x="350" y="99"/>
                  <a:pt x="350" y="99"/>
                </a:cubicBezTo>
                <a:cubicBezTo>
                  <a:pt x="350" y="101"/>
                  <a:pt x="350" y="101"/>
                  <a:pt x="350" y="101"/>
                </a:cubicBezTo>
                <a:cubicBezTo>
                  <a:pt x="349" y="101"/>
                  <a:pt x="349" y="101"/>
                  <a:pt x="349" y="101"/>
                </a:cubicBezTo>
                <a:cubicBezTo>
                  <a:pt x="347" y="103"/>
                  <a:pt x="347" y="103"/>
                  <a:pt x="347" y="103"/>
                </a:cubicBezTo>
                <a:cubicBezTo>
                  <a:pt x="346" y="103"/>
                  <a:pt x="346" y="104"/>
                  <a:pt x="345" y="104"/>
                </a:cubicBezTo>
                <a:cubicBezTo>
                  <a:pt x="344" y="106"/>
                  <a:pt x="344" y="106"/>
                  <a:pt x="344" y="106"/>
                </a:cubicBezTo>
                <a:cubicBezTo>
                  <a:pt x="343" y="106"/>
                  <a:pt x="343" y="106"/>
                  <a:pt x="343" y="106"/>
                </a:cubicBezTo>
                <a:cubicBezTo>
                  <a:pt x="334" y="110"/>
                  <a:pt x="334" y="110"/>
                  <a:pt x="334" y="110"/>
                </a:cubicBezTo>
                <a:cubicBezTo>
                  <a:pt x="334" y="111"/>
                  <a:pt x="334" y="111"/>
                  <a:pt x="334" y="111"/>
                </a:cubicBezTo>
                <a:cubicBezTo>
                  <a:pt x="332" y="111"/>
                  <a:pt x="332" y="111"/>
                  <a:pt x="332" y="111"/>
                </a:cubicBezTo>
                <a:cubicBezTo>
                  <a:pt x="332" y="112"/>
                  <a:pt x="332" y="112"/>
                  <a:pt x="332" y="112"/>
                </a:cubicBezTo>
                <a:cubicBezTo>
                  <a:pt x="332" y="112"/>
                  <a:pt x="331" y="112"/>
                  <a:pt x="331" y="113"/>
                </a:cubicBezTo>
                <a:cubicBezTo>
                  <a:pt x="330" y="113"/>
                  <a:pt x="330" y="113"/>
                  <a:pt x="330" y="113"/>
                </a:cubicBezTo>
                <a:cubicBezTo>
                  <a:pt x="330" y="112"/>
                  <a:pt x="330" y="112"/>
                  <a:pt x="330" y="112"/>
                </a:cubicBezTo>
                <a:cubicBezTo>
                  <a:pt x="330" y="112"/>
                  <a:pt x="330" y="112"/>
                  <a:pt x="330" y="112"/>
                </a:cubicBezTo>
                <a:cubicBezTo>
                  <a:pt x="330" y="110"/>
                  <a:pt x="330" y="110"/>
                  <a:pt x="330" y="110"/>
                </a:cubicBezTo>
                <a:cubicBezTo>
                  <a:pt x="332" y="108"/>
                  <a:pt x="332" y="108"/>
                  <a:pt x="332" y="108"/>
                </a:cubicBezTo>
                <a:cubicBezTo>
                  <a:pt x="331" y="106"/>
                  <a:pt x="331" y="106"/>
                  <a:pt x="331" y="106"/>
                </a:cubicBezTo>
                <a:cubicBezTo>
                  <a:pt x="332" y="105"/>
                  <a:pt x="332" y="105"/>
                  <a:pt x="332" y="105"/>
                </a:cubicBezTo>
                <a:cubicBezTo>
                  <a:pt x="332" y="104"/>
                  <a:pt x="332" y="104"/>
                  <a:pt x="332" y="104"/>
                </a:cubicBezTo>
                <a:cubicBezTo>
                  <a:pt x="334" y="102"/>
                  <a:pt x="334" y="102"/>
                  <a:pt x="334" y="102"/>
                </a:cubicBezTo>
                <a:cubicBezTo>
                  <a:pt x="333" y="101"/>
                  <a:pt x="333" y="101"/>
                  <a:pt x="333" y="101"/>
                </a:cubicBezTo>
                <a:cubicBezTo>
                  <a:pt x="334" y="100"/>
                  <a:pt x="334" y="100"/>
                  <a:pt x="334" y="99"/>
                </a:cubicBezTo>
                <a:cubicBezTo>
                  <a:pt x="335" y="98"/>
                  <a:pt x="335" y="98"/>
                  <a:pt x="335" y="98"/>
                </a:cubicBezTo>
                <a:cubicBezTo>
                  <a:pt x="335" y="96"/>
                  <a:pt x="335" y="96"/>
                  <a:pt x="335" y="96"/>
                </a:cubicBezTo>
                <a:cubicBezTo>
                  <a:pt x="335" y="96"/>
                  <a:pt x="335" y="96"/>
                  <a:pt x="335" y="96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37" y="94"/>
                  <a:pt x="337" y="94"/>
                  <a:pt x="337" y="94"/>
                </a:cubicBezTo>
                <a:cubicBezTo>
                  <a:pt x="338" y="92"/>
                  <a:pt x="338" y="92"/>
                  <a:pt x="338" y="92"/>
                </a:cubicBezTo>
                <a:cubicBezTo>
                  <a:pt x="339" y="91"/>
                  <a:pt x="339" y="91"/>
                  <a:pt x="339" y="91"/>
                </a:cubicBezTo>
                <a:cubicBezTo>
                  <a:pt x="339" y="89"/>
                  <a:pt x="340" y="88"/>
                  <a:pt x="341" y="86"/>
                </a:cubicBezTo>
                <a:cubicBezTo>
                  <a:pt x="341" y="86"/>
                  <a:pt x="341" y="86"/>
                  <a:pt x="341" y="86"/>
                </a:cubicBezTo>
                <a:cubicBezTo>
                  <a:pt x="343" y="85"/>
                  <a:pt x="343" y="85"/>
                  <a:pt x="343" y="85"/>
                </a:cubicBezTo>
                <a:cubicBezTo>
                  <a:pt x="343" y="83"/>
                  <a:pt x="343" y="83"/>
                  <a:pt x="343" y="83"/>
                </a:cubicBezTo>
                <a:cubicBezTo>
                  <a:pt x="343" y="82"/>
                  <a:pt x="343" y="82"/>
                  <a:pt x="343" y="82"/>
                </a:cubicBezTo>
                <a:cubicBezTo>
                  <a:pt x="345" y="79"/>
                  <a:pt x="345" y="79"/>
                  <a:pt x="345" y="79"/>
                </a:cubicBezTo>
                <a:cubicBezTo>
                  <a:pt x="346" y="78"/>
                  <a:pt x="347" y="77"/>
                  <a:pt x="349" y="76"/>
                </a:cubicBezTo>
                <a:cubicBezTo>
                  <a:pt x="349" y="76"/>
                  <a:pt x="349" y="76"/>
                  <a:pt x="349" y="76"/>
                </a:cubicBezTo>
                <a:cubicBezTo>
                  <a:pt x="350" y="76"/>
                  <a:pt x="350" y="76"/>
                  <a:pt x="350" y="76"/>
                </a:cubicBezTo>
                <a:cubicBezTo>
                  <a:pt x="353" y="75"/>
                  <a:pt x="353" y="75"/>
                  <a:pt x="353" y="75"/>
                </a:cubicBezTo>
                <a:cubicBezTo>
                  <a:pt x="352" y="75"/>
                  <a:pt x="352" y="75"/>
                  <a:pt x="352" y="75"/>
                </a:cubicBezTo>
                <a:cubicBezTo>
                  <a:pt x="356" y="75"/>
                  <a:pt x="356" y="75"/>
                  <a:pt x="356" y="75"/>
                </a:cubicBezTo>
                <a:cubicBezTo>
                  <a:pt x="357" y="76"/>
                  <a:pt x="357" y="76"/>
                  <a:pt x="357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58" y="76"/>
                  <a:pt x="358" y="76"/>
                  <a:pt x="358" y="76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362" y="78"/>
                  <a:pt x="362" y="78"/>
                  <a:pt x="362" y="78"/>
                </a:cubicBezTo>
                <a:cubicBezTo>
                  <a:pt x="366" y="82"/>
                  <a:pt x="366" y="82"/>
                  <a:pt x="366" y="82"/>
                </a:cubicBezTo>
                <a:cubicBezTo>
                  <a:pt x="367" y="82"/>
                  <a:pt x="367" y="82"/>
                  <a:pt x="367" y="82"/>
                </a:cubicBezTo>
                <a:cubicBezTo>
                  <a:pt x="367" y="83"/>
                  <a:pt x="367" y="83"/>
                  <a:pt x="367" y="83"/>
                </a:cubicBezTo>
                <a:lnTo>
                  <a:pt x="366" y="84"/>
                </a:lnTo>
                <a:close/>
                <a:moveTo>
                  <a:pt x="378" y="78"/>
                </a:moveTo>
                <a:cubicBezTo>
                  <a:pt x="377" y="74"/>
                  <a:pt x="377" y="74"/>
                  <a:pt x="377" y="74"/>
                </a:cubicBezTo>
                <a:cubicBezTo>
                  <a:pt x="373" y="75"/>
                  <a:pt x="373" y="75"/>
                  <a:pt x="373" y="75"/>
                </a:cubicBezTo>
                <a:cubicBezTo>
                  <a:pt x="370" y="74"/>
                  <a:pt x="370" y="74"/>
                  <a:pt x="370" y="74"/>
                </a:cubicBezTo>
                <a:cubicBezTo>
                  <a:pt x="368" y="71"/>
                  <a:pt x="368" y="71"/>
                  <a:pt x="368" y="71"/>
                </a:cubicBezTo>
                <a:cubicBezTo>
                  <a:pt x="368" y="71"/>
                  <a:pt x="368" y="71"/>
                  <a:pt x="368" y="71"/>
                </a:cubicBezTo>
                <a:cubicBezTo>
                  <a:pt x="368" y="72"/>
                  <a:pt x="368" y="72"/>
                  <a:pt x="368" y="72"/>
                </a:cubicBezTo>
                <a:cubicBezTo>
                  <a:pt x="367" y="71"/>
                  <a:pt x="366" y="70"/>
                  <a:pt x="364" y="69"/>
                </a:cubicBezTo>
                <a:cubicBezTo>
                  <a:pt x="362" y="68"/>
                  <a:pt x="362" y="68"/>
                  <a:pt x="362" y="68"/>
                </a:cubicBezTo>
                <a:cubicBezTo>
                  <a:pt x="362" y="67"/>
                  <a:pt x="362" y="67"/>
                  <a:pt x="362" y="67"/>
                </a:cubicBezTo>
                <a:cubicBezTo>
                  <a:pt x="352" y="65"/>
                  <a:pt x="352" y="65"/>
                  <a:pt x="352" y="65"/>
                </a:cubicBezTo>
                <a:cubicBezTo>
                  <a:pt x="348" y="66"/>
                  <a:pt x="348" y="66"/>
                  <a:pt x="348" y="66"/>
                </a:cubicBezTo>
                <a:cubicBezTo>
                  <a:pt x="347" y="66"/>
                  <a:pt x="347" y="66"/>
                  <a:pt x="347" y="66"/>
                </a:cubicBezTo>
                <a:cubicBezTo>
                  <a:pt x="346" y="66"/>
                  <a:pt x="346" y="66"/>
                  <a:pt x="346" y="66"/>
                </a:cubicBezTo>
                <a:cubicBezTo>
                  <a:pt x="345" y="66"/>
                  <a:pt x="345" y="66"/>
                  <a:pt x="345" y="66"/>
                </a:cubicBezTo>
                <a:cubicBezTo>
                  <a:pt x="344" y="67"/>
                  <a:pt x="343" y="68"/>
                  <a:pt x="341" y="69"/>
                </a:cubicBezTo>
                <a:cubicBezTo>
                  <a:pt x="339" y="71"/>
                  <a:pt x="338" y="72"/>
                  <a:pt x="338" y="73"/>
                </a:cubicBezTo>
                <a:cubicBezTo>
                  <a:pt x="337" y="73"/>
                  <a:pt x="337" y="73"/>
                  <a:pt x="337" y="73"/>
                </a:cubicBezTo>
                <a:cubicBezTo>
                  <a:pt x="337" y="74"/>
                  <a:pt x="337" y="74"/>
                  <a:pt x="337" y="75"/>
                </a:cubicBezTo>
                <a:cubicBezTo>
                  <a:pt x="337" y="75"/>
                  <a:pt x="337" y="75"/>
                  <a:pt x="337" y="75"/>
                </a:cubicBezTo>
                <a:cubicBezTo>
                  <a:pt x="337" y="75"/>
                  <a:pt x="337" y="75"/>
                  <a:pt x="337" y="75"/>
                </a:cubicBezTo>
                <a:cubicBezTo>
                  <a:pt x="336" y="76"/>
                  <a:pt x="336" y="76"/>
                  <a:pt x="336" y="76"/>
                </a:cubicBezTo>
                <a:cubicBezTo>
                  <a:pt x="336" y="78"/>
                  <a:pt x="336" y="78"/>
                  <a:pt x="336" y="78"/>
                </a:cubicBezTo>
                <a:cubicBezTo>
                  <a:pt x="334" y="79"/>
                  <a:pt x="334" y="80"/>
                  <a:pt x="333" y="82"/>
                </a:cubicBezTo>
                <a:cubicBezTo>
                  <a:pt x="333" y="82"/>
                  <a:pt x="333" y="82"/>
                  <a:pt x="333" y="82"/>
                </a:cubicBezTo>
                <a:cubicBezTo>
                  <a:pt x="331" y="84"/>
                  <a:pt x="331" y="84"/>
                  <a:pt x="331" y="84"/>
                </a:cubicBezTo>
                <a:cubicBezTo>
                  <a:pt x="332" y="85"/>
                  <a:pt x="332" y="85"/>
                  <a:pt x="332" y="85"/>
                </a:cubicBezTo>
                <a:cubicBezTo>
                  <a:pt x="331" y="86"/>
                  <a:pt x="330" y="87"/>
                  <a:pt x="330" y="87"/>
                </a:cubicBezTo>
                <a:cubicBezTo>
                  <a:pt x="329" y="88"/>
                  <a:pt x="328" y="88"/>
                  <a:pt x="328" y="89"/>
                </a:cubicBezTo>
                <a:cubicBezTo>
                  <a:pt x="328" y="90"/>
                  <a:pt x="328" y="90"/>
                  <a:pt x="328" y="90"/>
                </a:cubicBezTo>
                <a:cubicBezTo>
                  <a:pt x="328" y="90"/>
                  <a:pt x="328" y="91"/>
                  <a:pt x="328" y="91"/>
                </a:cubicBezTo>
                <a:cubicBezTo>
                  <a:pt x="327" y="91"/>
                  <a:pt x="328" y="92"/>
                  <a:pt x="328" y="93"/>
                </a:cubicBezTo>
                <a:cubicBezTo>
                  <a:pt x="327" y="93"/>
                  <a:pt x="327" y="93"/>
                  <a:pt x="327" y="93"/>
                </a:cubicBezTo>
                <a:cubicBezTo>
                  <a:pt x="326" y="94"/>
                  <a:pt x="326" y="95"/>
                  <a:pt x="326" y="95"/>
                </a:cubicBezTo>
                <a:cubicBezTo>
                  <a:pt x="326" y="96"/>
                  <a:pt x="326" y="96"/>
                  <a:pt x="326" y="96"/>
                </a:cubicBezTo>
                <a:cubicBezTo>
                  <a:pt x="325" y="97"/>
                  <a:pt x="325" y="97"/>
                  <a:pt x="325" y="98"/>
                </a:cubicBezTo>
                <a:cubicBezTo>
                  <a:pt x="325" y="98"/>
                  <a:pt x="325" y="98"/>
                  <a:pt x="325" y="98"/>
                </a:cubicBezTo>
                <a:cubicBezTo>
                  <a:pt x="325" y="98"/>
                  <a:pt x="325" y="99"/>
                  <a:pt x="325" y="99"/>
                </a:cubicBezTo>
                <a:cubicBezTo>
                  <a:pt x="323" y="103"/>
                  <a:pt x="323" y="103"/>
                  <a:pt x="323" y="103"/>
                </a:cubicBezTo>
                <a:cubicBezTo>
                  <a:pt x="323" y="105"/>
                  <a:pt x="323" y="105"/>
                  <a:pt x="323" y="105"/>
                </a:cubicBezTo>
                <a:cubicBezTo>
                  <a:pt x="321" y="107"/>
                  <a:pt x="321" y="107"/>
                  <a:pt x="321" y="107"/>
                </a:cubicBezTo>
                <a:cubicBezTo>
                  <a:pt x="322" y="109"/>
                  <a:pt x="322" y="109"/>
                  <a:pt x="322" y="109"/>
                </a:cubicBezTo>
                <a:cubicBezTo>
                  <a:pt x="322" y="110"/>
                  <a:pt x="322" y="110"/>
                  <a:pt x="322" y="110"/>
                </a:cubicBezTo>
                <a:cubicBezTo>
                  <a:pt x="322" y="111"/>
                  <a:pt x="322" y="111"/>
                  <a:pt x="322" y="111"/>
                </a:cubicBezTo>
                <a:cubicBezTo>
                  <a:pt x="321" y="111"/>
                  <a:pt x="321" y="111"/>
                  <a:pt x="321" y="111"/>
                </a:cubicBezTo>
                <a:cubicBezTo>
                  <a:pt x="320" y="115"/>
                  <a:pt x="322" y="118"/>
                  <a:pt x="325" y="120"/>
                </a:cubicBezTo>
                <a:cubicBezTo>
                  <a:pt x="326" y="122"/>
                  <a:pt x="327" y="123"/>
                  <a:pt x="329" y="124"/>
                </a:cubicBezTo>
                <a:cubicBezTo>
                  <a:pt x="331" y="123"/>
                  <a:pt x="331" y="123"/>
                  <a:pt x="331" y="123"/>
                </a:cubicBezTo>
                <a:cubicBezTo>
                  <a:pt x="334" y="123"/>
                  <a:pt x="334" y="123"/>
                  <a:pt x="334" y="123"/>
                </a:cubicBezTo>
                <a:cubicBezTo>
                  <a:pt x="339" y="119"/>
                  <a:pt x="339" y="119"/>
                  <a:pt x="339" y="119"/>
                </a:cubicBezTo>
                <a:cubicBezTo>
                  <a:pt x="344" y="117"/>
                  <a:pt x="344" y="117"/>
                  <a:pt x="344" y="117"/>
                </a:cubicBezTo>
                <a:cubicBezTo>
                  <a:pt x="345" y="116"/>
                  <a:pt x="345" y="116"/>
                  <a:pt x="345" y="116"/>
                </a:cubicBezTo>
                <a:cubicBezTo>
                  <a:pt x="348" y="114"/>
                  <a:pt x="348" y="114"/>
                  <a:pt x="348" y="114"/>
                </a:cubicBezTo>
                <a:cubicBezTo>
                  <a:pt x="349" y="112"/>
                  <a:pt x="349" y="112"/>
                  <a:pt x="349" y="112"/>
                </a:cubicBezTo>
                <a:cubicBezTo>
                  <a:pt x="353" y="110"/>
                  <a:pt x="353" y="110"/>
                  <a:pt x="353" y="110"/>
                </a:cubicBezTo>
                <a:cubicBezTo>
                  <a:pt x="355" y="108"/>
                  <a:pt x="355" y="108"/>
                  <a:pt x="355" y="108"/>
                </a:cubicBezTo>
                <a:cubicBezTo>
                  <a:pt x="356" y="107"/>
                  <a:pt x="356" y="107"/>
                  <a:pt x="356" y="107"/>
                </a:cubicBezTo>
                <a:cubicBezTo>
                  <a:pt x="358" y="104"/>
                  <a:pt x="358" y="104"/>
                  <a:pt x="358" y="104"/>
                </a:cubicBezTo>
                <a:cubicBezTo>
                  <a:pt x="361" y="101"/>
                  <a:pt x="361" y="101"/>
                  <a:pt x="361" y="101"/>
                </a:cubicBezTo>
                <a:cubicBezTo>
                  <a:pt x="361" y="104"/>
                  <a:pt x="361" y="104"/>
                  <a:pt x="361" y="104"/>
                </a:cubicBezTo>
                <a:cubicBezTo>
                  <a:pt x="359" y="110"/>
                  <a:pt x="359" y="110"/>
                  <a:pt x="359" y="110"/>
                </a:cubicBezTo>
                <a:cubicBezTo>
                  <a:pt x="358" y="117"/>
                  <a:pt x="358" y="117"/>
                  <a:pt x="358" y="117"/>
                </a:cubicBezTo>
                <a:cubicBezTo>
                  <a:pt x="358" y="118"/>
                  <a:pt x="358" y="118"/>
                  <a:pt x="358" y="118"/>
                </a:cubicBezTo>
                <a:cubicBezTo>
                  <a:pt x="358" y="119"/>
                  <a:pt x="358" y="121"/>
                  <a:pt x="358" y="122"/>
                </a:cubicBezTo>
                <a:cubicBezTo>
                  <a:pt x="357" y="125"/>
                  <a:pt x="357" y="125"/>
                  <a:pt x="357" y="125"/>
                </a:cubicBezTo>
                <a:cubicBezTo>
                  <a:pt x="360" y="130"/>
                  <a:pt x="360" y="130"/>
                  <a:pt x="360" y="130"/>
                </a:cubicBezTo>
                <a:cubicBezTo>
                  <a:pt x="362" y="129"/>
                  <a:pt x="362" y="129"/>
                  <a:pt x="362" y="129"/>
                </a:cubicBezTo>
                <a:cubicBezTo>
                  <a:pt x="362" y="130"/>
                  <a:pt x="362" y="130"/>
                  <a:pt x="362" y="130"/>
                </a:cubicBezTo>
                <a:cubicBezTo>
                  <a:pt x="364" y="130"/>
                  <a:pt x="364" y="130"/>
                  <a:pt x="364" y="130"/>
                </a:cubicBezTo>
                <a:cubicBezTo>
                  <a:pt x="366" y="129"/>
                  <a:pt x="367" y="129"/>
                  <a:pt x="367" y="128"/>
                </a:cubicBezTo>
                <a:cubicBezTo>
                  <a:pt x="370" y="127"/>
                  <a:pt x="370" y="127"/>
                  <a:pt x="370" y="127"/>
                </a:cubicBezTo>
                <a:cubicBezTo>
                  <a:pt x="370" y="126"/>
                  <a:pt x="369" y="125"/>
                  <a:pt x="369" y="124"/>
                </a:cubicBezTo>
                <a:cubicBezTo>
                  <a:pt x="368" y="124"/>
                  <a:pt x="368" y="124"/>
                  <a:pt x="368" y="124"/>
                </a:cubicBezTo>
                <a:cubicBezTo>
                  <a:pt x="369" y="122"/>
                  <a:pt x="369" y="122"/>
                  <a:pt x="369" y="122"/>
                </a:cubicBezTo>
                <a:cubicBezTo>
                  <a:pt x="368" y="119"/>
                  <a:pt x="368" y="119"/>
                  <a:pt x="368" y="119"/>
                </a:cubicBezTo>
                <a:cubicBezTo>
                  <a:pt x="366" y="119"/>
                  <a:pt x="366" y="119"/>
                  <a:pt x="366" y="119"/>
                </a:cubicBezTo>
                <a:cubicBezTo>
                  <a:pt x="366" y="118"/>
                  <a:pt x="366" y="118"/>
                  <a:pt x="366" y="118"/>
                </a:cubicBezTo>
                <a:cubicBezTo>
                  <a:pt x="366" y="118"/>
                  <a:pt x="366" y="118"/>
                  <a:pt x="366" y="117"/>
                </a:cubicBezTo>
                <a:cubicBezTo>
                  <a:pt x="366" y="116"/>
                  <a:pt x="366" y="116"/>
                  <a:pt x="366" y="116"/>
                </a:cubicBezTo>
                <a:cubicBezTo>
                  <a:pt x="368" y="114"/>
                  <a:pt x="368" y="114"/>
                  <a:pt x="368" y="114"/>
                </a:cubicBezTo>
                <a:cubicBezTo>
                  <a:pt x="367" y="113"/>
                  <a:pt x="367" y="113"/>
                  <a:pt x="367" y="113"/>
                </a:cubicBezTo>
                <a:cubicBezTo>
                  <a:pt x="367" y="113"/>
                  <a:pt x="367" y="113"/>
                  <a:pt x="367" y="113"/>
                </a:cubicBezTo>
                <a:cubicBezTo>
                  <a:pt x="369" y="110"/>
                  <a:pt x="369" y="110"/>
                  <a:pt x="369" y="110"/>
                </a:cubicBezTo>
                <a:cubicBezTo>
                  <a:pt x="368" y="109"/>
                  <a:pt x="368" y="109"/>
                  <a:pt x="368" y="109"/>
                </a:cubicBezTo>
                <a:cubicBezTo>
                  <a:pt x="369" y="108"/>
                  <a:pt x="369" y="108"/>
                  <a:pt x="369" y="108"/>
                </a:cubicBezTo>
                <a:cubicBezTo>
                  <a:pt x="369" y="106"/>
                  <a:pt x="369" y="106"/>
                  <a:pt x="369" y="106"/>
                </a:cubicBezTo>
                <a:cubicBezTo>
                  <a:pt x="370" y="104"/>
                  <a:pt x="370" y="104"/>
                  <a:pt x="370" y="104"/>
                </a:cubicBezTo>
                <a:cubicBezTo>
                  <a:pt x="371" y="102"/>
                  <a:pt x="371" y="102"/>
                  <a:pt x="371" y="102"/>
                </a:cubicBezTo>
                <a:cubicBezTo>
                  <a:pt x="372" y="102"/>
                  <a:pt x="372" y="102"/>
                  <a:pt x="372" y="102"/>
                </a:cubicBezTo>
                <a:cubicBezTo>
                  <a:pt x="371" y="101"/>
                  <a:pt x="371" y="101"/>
                  <a:pt x="371" y="101"/>
                </a:cubicBezTo>
                <a:cubicBezTo>
                  <a:pt x="371" y="99"/>
                  <a:pt x="371" y="99"/>
                  <a:pt x="371" y="99"/>
                </a:cubicBezTo>
                <a:cubicBezTo>
                  <a:pt x="373" y="98"/>
                  <a:pt x="373" y="98"/>
                  <a:pt x="373" y="98"/>
                </a:cubicBezTo>
                <a:cubicBezTo>
                  <a:pt x="372" y="96"/>
                  <a:pt x="372" y="96"/>
                  <a:pt x="372" y="96"/>
                </a:cubicBezTo>
                <a:cubicBezTo>
                  <a:pt x="373" y="95"/>
                  <a:pt x="373" y="95"/>
                  <a:pt x="373" y="95"/>
                </a:cubicBezTo>
                <a:cubicBezTo>
                  <a:pt x="373" y="95"/>
                  <a:pt x="373" y="95"/>
                  <a:pt x="373" y="95"/>
                </a:cubicBezTo>
                <a:cubicBezTo>
                  <a:pt x="373" y="95"/>
                  <a:pt x="373" y="94"/>
                  <a:pt x="374" y="94"/>
                </a:cubicBezTo>
                <a:cubicBezTo>
                  <a:pt x="374" y="93"/>
                  <a:pt x="374" y="93"/>
                  <a:pt x="373" y="92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374" y="91"/>
                  <a:pt x="374" y="91"/>
                  <a:pt x="374" y="91"/>
                </a:cubicBezTo>
                <a:cubicBezTo>
                  <a:pt x="375" y="91"/>
                  <a:pt x="375" y="90"/>
                  <a:pt x="375" y="89"/>
                </a:cubicBezTo>
                <a:cubicBezTo>
                  <a:pt x="375" y="88"/>
                  <a:pt x="375" y="88"/>
                  <a:pt x="375" y="88"/>
                </a:cubicBezTo>
                <a:cubicBezTo>
                  <a:pt x="376" y="88"/>
                  <a:pt x="376" y="88"/>
                  <a:pt x="376" y="88"/>
                </a:cubicBezTo>
                <a:cubicBezTo>
                  <a:pt x="377" y="85"/>
                  <a:pt x="377" y="85"/>
                  <a:pt x="377" y="85"/>
                </a:cubicBezTo>
                <a:cubicBezTo>
                  <a:pt x="379" y="84"/>
                  <a:pt x="379" y="84"/>
                  <a:pt x="379" y="84"/>
                </a:cubicBezTo>
                <a:cubicBezTo>
                  <a:pt x="378" y="80"/>
                  <a:pt x="378" y="80"/>
                  <a:pt x="378" y="80"/>
                </a:cubicBezTo>
                <a:cubicBezTo>
                  <a:pt x="380" y="79"/>
                  <a:pt x="380" y="79"/>
                  <a:pt x="380" y="79"/>
                </a:cubicBezTo>
                <a:lnTo>
                  <a:pt x="378" y="78"/>
                </a:lnTo>
                <a:close/>
                <a:moveTo>
                  <a:pt x="315" y="97"/>
                </a:moveTo>
                <a:cubicBezTo>
                  <a:pt x="315" y="97"/>
                  <a:pt x="315" y="97"/>
                  <a:pt x="315" y="97"/>
                </a:cubicBezTo>
                <a:cubicBezTo>
                  <a:pt x="313" y="97"/>
                  <a:pt x="311" y="97"/>
                  <a:pt x="309" y="98"/>
                </a:cubicBezTo>
                <a:cubicBezTo>
                  <a:pt x="306" y="99"/>
                  <a:pt x="306" y="99"/>
                  <a:pt x="306" y="99"/>
                </a:cubicBezTo>
                <a:cubicBezTo>
                  <a:pt x="305" y="99"/>
                  <a:pt x="305" y="99"/>
                  <a:pt x="305" y="99"/>
                </a:cubicBezTo>
                <a:cubicBezTo>
                  <a:pt x="304" y="100"/>
                  <a:pt x="304" y="100"/>
                  <a:pt x="304" y="100"/>
                </a:cubicBezTo>
                <a:cubicBezTo>
                  <a:pt x="304" y="100"/>
                  <a:pt x="304" y="100"/>
                  <a:pt x="304" y="100"/>
                </a:cubicBezTo>
                <a:cubicBezTo>
                  <a:pt x="304" y="101"/>
                  <a:pt x="304" y="101"/>
                  <a:pt x="304" y="101"/>
                </a:cubicBezTo>
                <a:cubicBezTo>
                  <a:pt x="303" y="100"/>
                  <a:pt x="303" y="100"/>
                  <a:pt x="303" y="100"/>
                </a:cubicBezTo>
                <a:cubicBezTo>
                  <a:pt x="302" y="101"/>
                  <a:pt x="302" y="101"/>
                  <a:pt x="302" y="101"/>
                </a:cubicBezTo>
                <a:cubicBezTo>
                  <a:pt x="301" y="101"/>
                  <a:pt x="301" y="101"/>
                  <a:pt x="301" y="101"/>
                </a:cubicBezTo>
                <a:cubicBezTo>
                  <a:pt x="300" y="101"/>
                  <a:pt x="300" y="101"/>
                  <a:pt x="300" y="101"/>
                </a:cubicBezTo>
                <a:cubicBezTo>
                  <a:pt x="300" y="102"/>
                  <a:pt x="300" y="102"/>
                  <a:pt x="300" y="102"/>
                </a:cubicBezTo>
                <a:cubicBezTo>
                  <a:pt x="299" y="102"/>
                  <a:pt x="299" y="102"/>
                  <a:pt x="299" y="102"/>
                </a:cubicBezTo>
                <a:cubicBezTo>
                  <a:pt x="298" y="102"/>
                  <a:pt x="298" y="102"/>
                  <a:pt x="298" y="102"/>
                </a:cubicBezTo>
                <a:cubicBezTo>
                  <a:pt x="297" y="103"/>
                  <a:pt x="297" y="103"/>
                  <a:pt x="297" y="103"/>
                </a:cubicBezTo>
                <a:cubicBezTo>
                  <a:pt x="295" y="103"/>
                  <a:pt x="295" y="103"/>
                  <a:pt x="295" y="103"/>
                </a:cubicBezTo>
                <a:cubicBezTo>
                  <a:pt x="294" y="103"/>
                  <a:pt x="294" y="103"/>
                  <a:pt x="294" y="103"/>
                </a:cubicBezTo>
                <a:cubicBezTo>
                  <a:pt x="294" y="103"/>
                  <a:pt x="294" y="103"/>
                  <a:pt x="294" y="103"/>
                </a:cubicBezTo>
                <a:cubicBezTo>
                  <a:pt x="292" y="103"/>
                  <a:pt x="292" y="103"/>
                  <a:pt x="292" y="103"/>
                </a:cubicBezTo>
                <a:cubicBezTo>
                  <a:pt x="291" y="102"/>
                  <a:pt x="291" y="102"/>
                  <a:pt x="291" y="102"/>
                </a:cubicBezTo>
                <a:cubicBezTo>
                  <a:pt x="291" y="99"/>
                  <a:pt x="291" y="99"/>
                  <a:pt x="291" y="99"/>
                </a:cubicBezTo>
                <a:cubicBezTo>
                  <a:pt x="292" y="96"/>
                  <a:pt x="292" y="96"/>
                  <a:pt x="292" y="96"/>
                </a:cubicBezTo>
                <a:cubicBezTo>
                  <a:pt x="292" y="95"/>
                  <a:pt x="292" y="95"/>
                  <a:pt x="292" y="95"/>
                </a:cubicBezTo>
                <a:cubicBezTo>
                  <a:pt x="293" y="94"/>
                  <a:pt x="293" y="94"/>
                  <a:pt x="293" y="94"/>
                </a:cubicBezTo>
                <a:cubicBezTo>
                  <a:pt x="294" y="90"/>
                  <a:pt x="294" y="90"/>
                  <a:pt x="294" y="90"/>
                </a:cubicBezTo>
                <a:cubicBezTo>
                  <a:pt x="294" y="89"/>
                  <a:pt x="295" y="88"/>
                  <a:pt x="295" y="86"/>
                </a:cubicBezTo>
                <a:cubicBezTo>
                  <a:pt x="298" y="81"/>
                  <a:pt x="298" y="81"/>
                  <a:pt x="298" y="81"/>
                </a:cubicBezTo>
                <a:cubicBezTo>
                  <a:pt x="298" y="80"/>
                  <a:pt x="298" y="80"/>
                  <a:pt x="298" y="80"/>
                </a:cubicBezTo>
                <a:cubicBezTo>
                  <a:pt x="299" y="79"/>
                  <a:pt x="300" y="78"/>
                  <a:pt x="300" y="76"/>
                </a:cubicBezTo>
                <a:cubicBezTo>
                  <a:pt x="299" y="74"/>
                  <a:pt x="299" y="74"/>
                  <a:pt x="299" y="74"/>
                </a:cubicBezTo>
                <a:cubicBezTo>
                  <a:pt x="301" y="68"/>
                  <a:pt x="301" y="68"/>
                  <a:pt x="301" y="68"/>
                </a:cubicBezTo>
                <a:cubicBezTo>
                  <a:pt x="302" y="68"/>
                  <a:pt x="302" y="67"/>
                  <a:pt x="302" y="67"/>
                </a:cubicBezTo>
                <a:cubicBezTo>
                  <a:pt x="302" y="66"/>
                  <a:pt x="302" y="65"/>
                  <a:pt x="302" y="64"/>
                </a:cubicBezTo>
                <a:cubicBezTo>
                  <a:pt x="302" y="63"/>
                  <a:pt x="302" y="63"/>
                  <a:pt x="302" y="63"/>
                </a:cubicBezTo>
                <a:cubicBezTo>
                  <a:pt x="302" y="61"/>
                  <a:pt x="301" y="60"/>
                  <a:pt x="299" y="60"/>
                </a:cubicBezTo>
                <a:cubicBezTo>
                  <a:pt x="299" y="60"/>
                  <a:pt x="299" y="60"/>
                  <a:pt x="297" y="60"/>
                </a:cubicBezTo>
                <a:cubicBezTo>
                  <a:pt x="296" y="60"/>
                  <a:pt x="296" y="60"/>
                  <a:pt x="296" y="60"/>
                </a:cubicBezTo>
                <a:cubicBezTo>
                  <a:pt x="294" y="59"/>
                  <a:pt x="292" y="60"/>
                  <a:pt x="292" y="62"/>
                </a:cubicBezTo>
                <a:cubicBezTo>
                  <a:pt x="292" y="62"/>
                  <a:pt x="292" y="63"/>
                  <a:pt x="292" y="64"/>
                </a:cubicBezTo>
                <a:cubicBezTo>
                  <a:pt x="292" y="64"/>
                  <a:pt x="292" y="64"/>
                  <a:pt x="292" y="64"/>
                </a:cubicBezTo>
                <a:cubicBezTo>
                  <a:pt x="292" y="65"/>
                  <a:pt x="291" y="65"/>
                  <a:pt x="291" y="65"/>
                </a:cubicBezTo>
                <a:cubicBezTo>
                  <a:pt x="291" y="66"/>
                  <a:pt x="291" y="67"/>
                  <a:pt x="291" y="68"/>
                </a:cubicBezTo>
                <a:cubicBezTo>
                  <a:pt x="291" y="68"/>
                  <a:pt x="291" y="68"/>
                  <a:pt x="291" y="68"/>
                </a:cubicBezTo>
                <a:cubicBezTo>
                  <a:pt x="290" y="71"/>
                  <a:pt x="290" y="71"/>
                  <a:pt x="290" y="71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89" y="74"/>
                  <a:pt x="290" y="74"/>
                  <a:pt x="290" y="75"/>
                </a:cubicBezTo>
                <a:cubicBezTo>
                  <a:pt x="288" y="78"/>
                  <a:pt x="288" y="78"/>
                  <a:pt x="288" y="78"/>
                </a:cubicBezTo>
                <a:cubicBezTo>
                  <a:pt x="288" y="80"/>
                  <a:pt x="287" y="81"/>
                  <a:pt x="287" y="82"/>
                </a:cubicBezTo>
                <a:cubicBezTo>
                  <a:pt x="287" y="83"/>
                  <a:pt x="286" y="85"/>
                  <a:pt x="286" y="86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2" y="97"/>
                  <a:pt x="282" y="97"/>
                  <a:pt x="282" y="97"/>
                </a:cubicBezTo>
                <a:cubicBezTo>
                  <a:pt x="282" y="99"/>
                  <a:pt x="282" y="99"/>
                  <a:pt x="282" y="99"/>
                </a:cubicBezTo>
                <a:cubicBezTo>
                  <a:pt x="281" y="105"/>
                  <a:pt x="281" y="105"/>
                  <a:pt x="281" y="105"/>
                </a:cubicBezTo>
                <a:cubicBezTo>
                  <a:pt x="283" y="110"/>
                  <a:pt x="283" y="110"/>
                  <a:pt x="283" y="110"/>
                </a:cubicBezTo>
                <a:cubicBezTo>
                  <a:pt x="287" y="115"/>
                  <a:pt x="287" y="115"/>
                  <a:pt x="287" y="115"/>
                </a:cubicBezTo>
                <a:cubicBezTo>
                  <a:pt x="289" y="114"/>
                  <a:pt x="289" y="114"/>
                  <a:pt x="289" y="114"/>
                </a:cubicBezTo>
                <a:cubicBezTo>
                  <a:pt x="292" y="114"/>
                  <a:pt x="292" y="114"/>
                  <a:pt x="292" y="114"/>
                </a:cubicBezTo>
                <a:cubicBezTo>
                  <a:pt x="293" y="113"/>
                  <a:pt x="293" y="113"/>
                  <a:pt x="293" y="113"/>
                </a:cubicBezTo>
                <a:cubicBezTo>
                  <a:pt x="293" y="113"/>
                  <a:pt x="293" y="113"/>
                  <a:pt x="293" y="113"/>
                </a:cubicBezTo>
                <a:cubicBezTo>
                  <a:pt x="295" y="113"/>
                  <a:pt x="296" y="113"/>
                  <a:pt x="298" y="113"/>
                </a:cubicBezTo>
                <a:cubicBezTo>
                  <a:pt x="298" y="112"/>
                  <a:pt x="299" y="112"/>
                  <a:pt x="299" y="111"/>
                </a:cubicBezTo>
                <a:cubicBezTo>
                  <a:pt x="301" y="112"/>
                  <a:pt x="302" y="111"/>
                  <a:pt x="303" y="110"/>
                </a:cubicBezTo>
                <a:cubicBezTo>
                  <a:pt x="305" y="110"/>
                  <a:pt x="305" y="110"/>
                  <a:pt x="305" y="110"/>
                </a:cubicBezTo>
                <a:cubicBezTo>
                  <a:pt x="307" y="108"/>
                  <a:pt x="307" y="108"/>
                  <a:pt x="307" y="108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309" y="108"/>
                  <a:pt x="310" y="107"/>
                  <a:pt x="311" y="105"/>
                </a:cubicBezTo>
                <a:cubicBezTo>
                  <a:pt x="313" y="105"/>
                  <a:pt x="313" y="105"/>
                  <a:pt x="313" y="105"/>
                </a:cubicBezTo>
                <a:cubicBezTo>
                  <a:pt x="314" y="104"/>
                  <a:pt x="314" y="104"/>
                  <a:pt x="314" y="104"/>
                </a:cubicBezTo>
                <a:cubicBezTo>
                  <a:pt x="315" y="103"/>
                  <a:pt x="315" y="103"/>
                  <a:pt x="315" y="103"/>
                </a:cubicBezTo>
                <a:cubicBezTo>
                  <a:pt x="316" y="103"/>
                  <a:pt x="316" y="102"/>
                  <a:pt x="317" y="100"/>
                </a:cubicBezTo>
                <a:cubicBezTo>
                  <a:pt x="317" y="99"/>
                  <a:pt x="316" y="98"/>
                  <a:pt x="315" y="97"/>
                </a:cubicBezTo>
                <a:moveTo>
                  <a:pt x="310" y="23"/>
                </a:moveTo>
                <a:cubicBezTo>
                  <a:pt x="309" y="26"/>
                  <a:pt x="309" y="26"/>
                  <a:pt x="309" y="26"/>
                </a:cubicBezTo>
                <a:cubicBezTo>
                  <a:pt x="308" y="27"/>
                  <a:pt x="308" y="27"/>
                  <a:pt x="308" y="27"/>
                </a:cubicBezTo>
                <a:cubicBezTo>
                  <a:pt x="308" y="27"/>
                  <a:pt x="308" y="27"/>
                  <a:pt x="308" y="27"/>
                </a:cubicBezTo>
                <a:cubicBezTo>
                  <a:pt x="306" y="27"/>
                  <a:pt x="305" y="28"/>
                  <a:pt x="305" y="30"/>
                </a:cubicBezTo>
                <a:cubicBezTo>
                  <a:pt x="303" y="30"/>
                  <a:pt x="303" y="30"/>
                  <a:pt x="303" y="30"/>
                </a:cubicBezTo>
                <a:cubicBezTo>
                  <a:pt x="303" y="31"/>
                  <a:pt x="303" y="31"/>
                  <a:pt x="303" y="31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300" y="33"/>
                  <a:pt x="300" y="33"/>
                  <a:pt x="300" y="33"/>
                </a:cubicBezTo>
                <a:cubicBezTo>
                  <a:pt x="299" y="33"/>
                  <a:pt x="299" y="33"/>
                  <a:pt x="299" y="33"/>
                </a:cubicBezTo>
                <a:cubicBezTo>
                  <a:pt x="299" y="34"/>
                  <a:pt x="299" y="34"/>
                  <a:pt x="299" y="34"/>
                </a:cubicBezTo>
                <a:cubicBezTo>
                  <a:pt x="298" y="34"/>
                  <a:pt x="297" y="35"/>
                  <a:pt x="297" y="36"/>
                </a:cubicBezTo>
                <a:cubicBezTo>
                  <a:pt x="295" y="38"/>
                  <a:pt x="295" y="38"/>
                  <a:pt x="295" y="38"/>
                </a:cubicBezTo>
                <a:cubicBezTo>
                  <a:pt x="294" y="41"/>
                  <a:pt x="294" y="41"/>
                  <a:pt x="294" y="41"/>
                </a:cubicBezTo>
                <a:cubicBezTo>
                  <a:pt x="296" y="44"/>
                  <a:pt x="296" y="44"/>
                  <a:pt x="296" y="44"/>
                </a:cubicBezTo>
                <a:cubicBezTo>
                  <a:pt x="299" y="41"/>
                  <a:pt x="299" y="41"/>
                  <a:pt x="299" y="41"/>
                </a:cubicBezTo>
                <a:cubicBezTo>
                  <a:pt x="302" y="41"/>
                  <a:pt x="302" y="41"/>
                  <a:pt x="302" y="41"/>
                </a:cubicBezTo>
                <a:cubicBezTo>
                  <a:pt x="303" y="39"/>
                  <a:pt x="303" y="39"/>
                  <a:pt x="303" y="39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08" y="38"/>
                  <a:pt x="308" y="38"/>
                  <a:pt x="308" y="38"/>
                </a:cubicBezTo>
                <a:cubicBezTo>
                  <a:pt x="310" y="36"/>
                  <a:pt x="310" y="36"/>
                  <a:pt x="310" y="36"/>
                </a:cubicBezTo>
                <a:cubicBezTo>
                  <a:pt x="311" y="36"/>
                  <a:pt x="313" y="35"/>
                  <a:pt x="315" y="34"/>
                </a:cubicBezTo>
                <a:cubicBezTo>
                  <a:pt x="315" y="33"/>
                  <a:pt x="315" y="33"/>
                  <a:pt x="315" y="33"/>
                </a:cubicBezTo>
                <a:cubicBezTo>
                  <a:pt x="316" y="33"/>
                  <a:pt x="317" y="32"/>
                  <a:pt x="317" y="31"/>
                </a:cubicBezTo>
                <a:cubicBezTo>
                  <a:pt x="318" y="28"/>
                  <a:pt x="316" y="26"/>
                  <a:pt x="310" y="23"/>
                </a:cubicBezTo>
                <a:moveTo>
                  <a:pt x="261" y="63"/>
                </a:moveTo>
                <a:cubicBezTo>
                  <a:pt x="260" y="64"/>
                  <a:pt x="260" y="64"/>
                  <a:pt x="260" y="64"/>
                </a:cubicBezTo>
                <a:cubicBezTo>
                  <a:pt x="259" y="65"/>
                  <a:pt x="259" y="65"/>
                  <a:pt x="259" y="65"/>
                </a:cubicBezTo>
                <a:cubicBezTo>
                  <a:pt x="258" y="66"/>
                  <a:pt x="258" y="66"/>
                  <a:pt x="258" y="66"/>
                </a:cubicBezTo>
                <a:cubicBezTo>
                  <a:pt x="258" y="67"/>
                  <a:pt x="258" y="67"/>
                  <a:pt x="258" y="67"/>
                </a:cubicBezTo>
                <a:cubicBezTo>
                  <a:pt x="257" y="69"/>
                  <a:pt x="257" y="69"/>
                  <a:pt x="257" y="69"/>
                </a:cubicBezTo>
                <a:cubicBezTo>
                  <a:pt x="249" y="76"/>
                  <a:pt x="249" y="76"/>
                  <a:pt x="249" y="76"/>
                </a:cubicBezTo>
                <a:cubicBezTo>
                  <a:pt x="248" y="76"/>
                  <a:pt x="248" y="76"/>
                  <a:pt x="247" y="77"/>
                </a:cubicBezTo>
                <a:cubicBezTo>
                  <a:pt x="247" y="77"/>
                  <a:pt x="246" y="78"/>
                  <a:pt x="246" y="78"/>
                </a:cubicBezTo>
                <a:cubicBezTo>
                  <a:pt x="244" y="78"/>
                  <a:pt x="244" y="78"/>
                  <a:pt x="244" y="78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3" y="80"/>
                  <a:pt x="243" y="80"/>
                  <a:pt x="243" y="80"/>
                </a:cubicBezTo>
                <a:cubicBezTo>
                  <a:pt x="242" y="82"/>
                  <a:pt x="242" y="82"/>
                  <a:pt x="242" y="82"/>
                </a:cubicBezTo>
                <a:cubicBezTo>
                  <a:pt x="241" y="82"/>
                  <a:pt x="240" y="82"/>
                  <a:pt x="240" y="82"/>
                </a:cubicBezTo>
                <a:cubicBezTo>
                  <a:pt x="238" y="84"/>
                  <a:pt x="238" y="84"/>
                  <a:pt x="238" y="84"/>
                </a:cubicBezTo>
                <a:cubicBezTo>
                  <a:pt x="238" y="84"/>
                  <a:pt x="238" y="84"/>
                  <a:pt x="238" y="84"/>
                </a:cubicBezTo>
                <a:cubicBezTo>
                  <a:pt x="229" y="89"/>
                  <a:pt x="229" y="89"/>
                  <a:pt x="229" y="89"/>
                </a:cubicBezTo>
                <a:cubicBezTo>
                  <a:pt x="229" y="90"/>
                  <a:pt x="229" y="90"/>
                  <a:pt x="229" y="90"/>
                </a:cubicBezTo>
                <a:cubicBezTo>
                  <a:pt x="227" y="89"/>
                  <a:pt x="227" y="89"/>
                  <a:pt x="227" y="89"/>
                </a:cubicBezTo>
                <a:cubicBezTo>
                  <a:pt x="227" y="91"/>
                  <a:pt x="227" y="91"/>
                  <a:pt x="227" y="91"/>
                </a:cubicBezTo>
                <a:cubicBezTo>
                  <a:pt x="226" y="91"/>
                  <a:pt x="226" y="91"/>
                  <a:pt x="225" y="91"/>
                </a:cubicBezTo>
                <a:cubicBezTo>
                  <a:pt x="225" y="91"/>
                  <a:pt x="225" y="91"/>
                  <a:pt x="225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4" y="91"/>
                  <a:pt x="224" y="91"/>
                  <a:pt x="224" y="91"/>
                </a:cubicBezTo>
                <a:cubicBezTo>
                  <a:pt x="225" y="88"/>
                  <a:pt x="225" y="88"/>
                  <a:pt x="225" y="88"/>
                </a:cubicBezTo>
                <a:cubicBezTo>
                  <a:pt x="226" y="87"/>
                  <a:pt x="226" y="87"/>
                  <a:pt x="226" y="87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227" y="83"/>
                  <a:pt x="227" y="83"/>
                  <a:pt x="227" y="83"/>
                </a:cubicBezTo>
                <a:cubicBezTo>
                  <a:pt x="227" y="82"/>
                  <a:pt x="227" y="82"/>
                  <a:pt x="227" y="82"/>
                </a:cubicBezTo>
                <a:cubicBezTo>
                  <a:pt x="228" y="80"/>
                  <a:pt x="228" y="80"/>
                  <a:pt x="228" y="80"/>
                </a:cubicBezTo>
                <a:cubicBezTo>
                  <a:pt x="228" y="79"/>
                  <a:pt x="228" y="79"/>
                  <a:pt x="228" y="79"/>
                </a:cubicBezTo>
                <a:cubicBezTo>
                  <a:pt x="228" y="79"/>
                  <a:pt x="229" y="78"/>
                  <a:pt x="229" y="77"/>
                </a:cubicBezTo>
                <a:cubicBezTo>
                  <a:pt x="229" y="77"/>
                  <a:pt x="229" y="77"/>
                  <a:pt x="229" y="77"/>
                </a:cubicBezTo>
                <a:cubicBezTo>
                  <a:pt x="230" y="75"/>
                  <a:pt x="230" y="75"/>
                  <a:pt x="230" y="75"/>
                </a:cubicBezTo>
                <a:cubicBezTo>
                  <a:pt x="230" y="75"/>
                  <a:pt x="230" y="75"/>
                  <a:pt x="230" y="75"/>
                </a:cubicBezTo>
                <a:cubicBezTo>
                  <a:pt x="231" y="74"/>
                  <a:pt x="231" y="74"/>
                  <a:pt x="231" y="74"/>
                </a:cubicBezTo>
                <a:cubicBezTo>
                  <a:pt x="232" y="73"/>
                  <a:pt x="232" y="73"/>
                  <a:pt x="232" y="73"/>
                </a:cubicBezTo>
                <a:cubicBezTo>
                  <a:pt x="232" y="70"/>
                  <a:pt x="232" y="70"/>
                  <a:pt x="232" y="70"/>
                </a:cubicBezTo>
                <a:cubicBezTo>
                  <a:pt x="234" y="69"/>
                  <a:pt x="234" y="69"/>
                  <a:pt x="234" y="69"/>
                </a:cubicBezTo>
                <a:cubicBezTo>
                  <a:pt x="234" y="68"/>
                  <a:pt x="235" y="66"/>
                  <a:pt x="236" y="65"/>
                </a:cubicBezTo>
                <a:cubicBezTo>
                  <a:pt x="236" y="65"/>
                  <a:pt x="236" y="65"/>
                  <a:pt x="236" y="65"/>
                </a:cubicBezTo>
                <a:cubicBezTo>
                  <a:pt x="238" y="63"/>
                  <a:pt x="238" y="63"/>
                  <a:pt x="238" y="63"/>
                </a:cubicBezTo>
                <a:cubicBezTo>
                  <a:pt x="237" y="61"/>
                  <a:pt x="237" y="61"/>
                  <a:pt x="237" y="61"/>
                </a:cubicBezTo>
                <a:cubicBezTo>
                  <a:pt x="238" y="60"/>
                  <a:pt x="238" y="60"/>
                  <a:pt x="238" y="60"/>
                </a:cubicBezTo>
                <a:cubicBezTo>
                  <a:pt x="240" y="57"/>
                  <a:pt x="240" y="57"/>
                  <a:pt x="240" y="57"/>
                </a:cubicBezTo>
                <a:cubicBezTo>
                  <a:pt x="240" y="57"/>
                  <a:pt x="242" y="56"/>
                  <a:pt x="243" y="55"/>
                </a:cubicBezTo>
                <a:cubicBezTo>
                  <a:pt x="244" y="55"/>
                  <a:pt x="244" y="55"/>
                  <a:pt x="244" y="55"/>
                </a:cubicBezTo>
                <a:cubicBezTo>
                  <a:pt x="244" y="54"/>
                  <a:pt x="244" y="54"/>
                  <a:pt x="244" y="54"/>
                </a:cubicBezTo>
                <a:cubicBezTo>
                  <a:pt x="247" y="54"/>
                  <a:pt x="247" y="54"/>
                  <a:pt x="247" y="54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50" y="54"/>
                  <a:pt x="250" y="54"/>
                  <a:pt x="250" y="54"/>
                </a:cubicBezTo>
                <a:cubicBezTo>
                  <a:pt x="251" y="55"/>
                  <a:pt x="251" y="55"/>
                  <a:pt x="251" y="55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3" y="55"/>
                  <a:pt x="253" y="55"/>
                  <a:pt x="253" y="55"/>
                </a:cubicBezTo>
                <a:cubicBezTo>
                  <a:pt x="255" y="55"/>
                  <a:pt x="255" y="55"/>
                  <a:pt x="255" y="55"/>
                </a:cubicBezTo>
                <a:cubicBezTo>
                  <a:pt x="257" y="56"/>
                  <a:pt x="257" y="56"/>
                  <a:pt x="257" y="56"/>
                </a:cubicBezTo>
                <a:cubicBezTo>
                  <a:pt x="260" y="60"/>
                  <a:pt x="260" y="60"/>
                  <a:pt x="260" y="60"/>
                </a:cubicBezTo>
                <a:cubicBezTo>
                  <a:pt x="261" y="61"/>
                  <a:pt x="261" y="61"/>
                  <a:pt x="261" y="61"/>
                </a:cubicBezTo>
                <a:cubicBezTo>
                  <a:pt x="262" y="62"/>
                  <a:pt x="262" y="62"/>
                  <a:pt x="262" y="62"/>
                </a:cubicBezTo>
                <a:lnTo>
                  <a:pt x="261" y="63"/>
                </a:lnTo>
                <a:close/>
                <a:moveTo>
                  <a:pt x="273" y="56"/>
                </a:moveTo>
                <a:cubicBezTo>
                  <a:pt x="272" y="53"/>
                  <a:pt x="272" y="53"/>
                  <a:pt x="272" y="53"/>
                </a:cubicBezTo>
                <a:cubicBezTo>
                  <a:pt x="267" y="53"/>
                  <a:pt x="267" y="53"/>
                  <a:pt x="267" y="53"/>
                </a:cubicBezTo>
                <a:cubicBezTo>
                  <a:pt x="265" y="52"/>
                  <a:pt x="265" y="52"/>
                  <a:pt x="265" y="52"/>
                </a:cubicBezTo>
                <a:cubicBezTo>
                  <a:pt x="263" y="49"/>
                  <a:pt x="263" y="49"/>
                  <a:pt x="263" y="49"/>
                </a:cubicBezTo>
                <a:cubicBezTo>
                  <a:pt x="263" y="49"/>
                  <a:pt x="263" y="50"/>
                  <a:pt x="263" y="50"/>
                </a:cubicBezTo>
                <a:cubicBezTo>
                  <a:pt x="263" y="50"/>
                  <a:pt x="263" y="50"/>
                  <a:pt x="263" y="51"/>
                </a:cubicBezTo>
                <a:cubicBezTo>
                  <a:pt x="262" y="49"/>
                  <a:pt x="261" y="48"/>
                  <a:pt x="259" y="48"/>
                </a:cubicBezTo>
                <a:cubicBezTo>
                  <a:pt x="256" y="47"/>
                  <a:pt x="256" y="47"/>
                  <a:pt x="256" y="47"/>
                </a:cubicBezTo>
                <a:cubicBezTo>
                  <a:pt x="256" y="46"/>
                  <a:pt x="256" y="46"/>
                  <a:pt x="256" y="46"/>
                </a:cubicBezTo>
                <a:cubicBezTo>
                  <a:pt x="247" y="43"/>
                  <a:pt x="247" y="43"/>
                  <a:pt x="247" y="43"/>
                </a:cubicBezTo>
                <a:cubicBezTo>
                  <a:pt x="242" y="45"/>
                  <a:pt x="242" y="45"/>
                  <a:pt x="242" y="45"/>
                </a:cubicBezTo>
                <a:cubicBezTo>
                  <a:pt x="242" y="45"/>
                  <a:pt x="242" y="45"/>
                  <a:pt x="242" y="45"/>
                </a:cubicBezTo>
                <a:cubicBezTo>
                  <a:pt x="240" y="45"/>
                  <a:pt x="240" y="45"/>
                  <a:pt x="240" y="45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39" y="45"/>
                  <a:pt x="238" y="47"/>
                  <a:pt x="236" y="48"/>
                </a:cubicBezTo>
                <a:cubicBezTo>
                  <a:pt x="234" y="49"/>
                  <a:pt x="233" y="50"/>
                  <a:pt x="232" y="51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232" y="52"/>
                  <a:pt x="232" y="53"/>
                  <a:pt x="231" y="53"/>
                </a:cubicBezTo>
                <a:cubicBezTo>
                  <a:pt x="231" y="53"/>
                  <a:pt x="231" y="53"/>
                  <a:pt x="232" y="53"/>
                </a:cubicBezTo>
                <a:cubicBezTo>
                  <a:pt x="231" y="54"/>
                  <a:pt x="231" y="54"/>
                  <a:pt x="231" y="54"/>
                </a:cubicBezTo>
                <a:cubicBezTo>
                  <a:pt x="231" y="54"/>
                  <a:pt x="231" y="54"/>
                  <a:pt x="231" y="54"/>
                </a:cubicBezTo>
                <a:cubicBezTo>
                  <a:pt x="231" y="57"/>
                  <a:pt x="231" y="57"/>
                  <a:pt x="231" y="57"/>
                </a:cubicBezTo>
                <a:cubicBezTo>
                  <a:pt x="229" y="58"/>
                  <a:pt x="228" y="59"/>
                  <a:pt x="228" y="61"/>
                </a:cubicBezTo>
                <a:cubicBezTo>
                  <a:pt x="228" y="61"/>
                  <a:pt x="228" y="61"/>
                  <a:pt x="228" y="61"/>
                </a:cubicBezTo>
                <a:cubicBezTo>
                  <a:pt x="226" y="63"/>
                  <a:pt x="226" y="63"/>
                  <a:pt x="226" y="63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26" y="64"/>
                  <a:pt x="225" y="65"/>
                  <a:pt x="225" y="66"/>
                </a:cubicBezTo>
                <a:cubicBezTo>
                  <a:pt x="223" y="66"/>
                  <a:pt x="223" y="67"/>
                  <a:pt x="223" y="68"/>
                </a:cubicBezTo>
                <a:cubicBezTo>
                  <a:pt x="223" y="68"/>
                  <a:pt x="222" y="69"/>
                  <a:pt x="222" y="69"/>
                </a:cubicBezTo>
                <a:cubicBezTo>
                  <a:pt x="222" y="69"/>
                  <a:pt x="222" y="69"/>
                  <a:pt x="222" y="70"/>
                </a:cubicBezTo>
                <a:cubicBezTo>
                  <a:pt x="222" y="70"/>
                  <a:pt x="222" y="71"/>
                  <a:pt x="223" y="71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21" y="73"/>
                  <a:pt x="221" y="73"/>
                  <a:pt x="220" y="74"/>
                </a:cubicBezTo>
                <a:cubicBezTo>
                  <a:pt x="220" y="75"/>
                  <a:pt x="220" y="75"/>
                  <a:pt x="220" y="75"/>
                </a:cubicBezTo>
                <a:cubicBezTo>
                  <a:pt x="220" y="76"/>
                  <a:pt x="220" y="76"/>
                  <a:pt x="220" y="76"/>
                </a:cubicBezTo>
                <a:cubicBezTo>
                  <a:pt x="220" y="76"/>
                  <a:pt x="220" y="77"/>
                  <a:pt x="220" y="77"/>
                </a:cubicBezTo>
                <a:cubicBezTo>
                  <a:pt x="220" y="77"/>
                  <a:pt x="220" y="77"/>
                  <a:pt x="220" y="77"/>
                </a:cubicBezTo>
                <a:cubicBezTo>
                  <a:pt x="218" y="81"/>
                  <a:pt x="218" y="81"/>
                  <a:pt x="218" y="81"/>
                </a:cubicBezTo>
                <a:cubicBezTo>
                  <a:pt x="217" y="84"/>
                  <a:pt x="217" y="84"/>
                  <a:pt x="217" y="84"/>
                </a:cubicBezTo>
                <a:cubicBezTo>
                  <a:pt x="216" y="85"/>
                  <a:pt x="216" y="85"/>
                  <a:pt x="216" y="85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6" y="89"/>
                  <a:pt x="216" y="89"/>
                  <a:pt x="216" y="89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15" y="93"/>
                  <a:pt x="217" y="96"/>
                  <a:pt x="220" y="99"/>
                </a:cubicBezTo>
                <a:cubicBezTo>
                  <a:pt x="221" y="101"/>
                  <a:pt x="222" y="102"/>
                  <a:pt x="224" y="102"/>
                </a:cubicBezTo>
                <a:cubicBezTo>
                  <a:pt x="226" y="101"/>
                  <a:pt x="226" y="101"/>
                  <a:pt x="226" y="101"/>
                </a:cubicBezTo>
                <a:cubicBezTo>
                  <a:pt x="229" y="101"/>
                  <a:pt x="229" y="101"/>
                  <a:pt x="229" y="101"/>
                </a:cubicBezTo>
                <a:cubicBezTo>
                  <a:pt x="234" y="97"/>
                  <a:pt x="234" y="97"/>
                  <a:pt x="234" y="97"/>
                </a:cubicBezTo>
                <a:cubicBezTo>
                  <a:pt x="238" y="96"/>
                  <a:pt x="238" y="96"/>
                  <a:pt x="238" y="96"/>
                </a:cubicBezTo>
                <a:cubicBezTo>
                  <a:pt x="239" y="94"/>
                  <a:pt x="239" y="94"/>
                  <a:pt x="239" y="94"/>
                </a:cubicBezTo>
                <a:cubicBezTo>
                  <a:pt x="242" y="92"/>
                  <a:pt x="242" y="92"/>
                  <a:pt x="242" y="92"/>
                </a:cubicBezTo>
                <a:cubicBezTo>
                  <a:pt x="244" y="91"/>
                  <a:pt x="244" y="91"/>
                  <a:pt x="244" y="91"/>
                </a:cubicBezTo>
                <a:cubicBezTo>
                  <a:pt x="247" y="89"/>
                  <a:pt x="247" y="89"/>
                  <a:pt x="247" y="89"/>
                </a:cubicBezTo>
                <a:cubicBezTo>
                  <a:pt x="250" y="86"/>
                  <a:pt x="250" y="86"/>
                  <a:pt x="250" y="86"/>
                </a:cubicBezTo>
                <a:cubicBezTo>
                  <a:pt x="251" y="86"/>
                  <a:pt x="251" y="86"/>
                  <a:pt x="251" y="86"/>
                </a:cubicBezTo>
                <a:cubicBezTo>
                  <a:pt x="253" y="83"/>
                  <a:pt x="253" y="83"/>
                  <a:pt x="253" y="83"/>
                </a:cubicBezTo>
                <a:cubicBezTo>
                  <a:pt x="255" y="80"/>
                  <a:pt x="255" y="80"/>
                  <a:pt x="255" y="80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53" y="96"/>
                  <a:pt x="253" y="96"/>
                  <a:pt x="253" y="96"/>
                </a:cubicBezTo>
                <a:cubicBezTo>
                  <a:pt x="253" y="96"/>
                  <a:pt x="253" y="96"/>
                  <a:pt x="253" y="96"/>
                </a:cubicBezTo>
                <a:cubicBezTo>
                  <a:pt x="252" y="98"/>
                  <a:pt x="252" y="99"/>
                  <a:pt x="252" y="101"/>
                </a:cubicBezTo>
                <a:cubicBezTo>
                  <a:pt x="252" y="103"/>
                  <a:pt x="252" y="103"/>
                  <a:pt x="252" y="103"/>
                </a:cubicBezTo>
                <a:cubicBezTo>
                  <a:pt x="255" y="108"/>
                  <a:pt x="255" y="108"/>
                  <a:pt x="255" y="108"/>
                </a:cubicBezTo>
                <a:cubicBezTo>
                  <a:pt x="256" y="108"/>
                  <a:pt x="256" y="108"/>
                  <a:pt x="256" y="108"/>
                </a:cubicBezTo>
                <a:cubicBezTo>
                  <a:pt x="257" y="109"/>
                  <a:pt x="257" y="109"/>
                  <a:pt x="257" y="109"/>
                </a:cubicBezTo>
                <a:cubicBezTo>
                  <a:pt x="259" y="108"/>
                  <a:pt x="259" y="108"/>
                  <a:pt x="259" y="108"/>
                </a:cubicBezTo>
                <a:cubicBezTo>
                  <a:pt x="260" y="108"/>
                  <a:pt x="261" y="107"/>
                  <a:pt x="262" y="107"/>
                </a:cubicBezTo>
                <a:cubicBezTo>
                  <a:pt x="264" y="105"/>
                  <a:pt x="264" y="105"/>
                  <a:pt x="264" y="105"/>
                </a:cubicBezTo>
                <a:cubicBezTo>
                  <a:pt x="264" y="105"/>
                  <a:pt x="264" y="104"/>
                  <a:pt x="264" y="103"/>
                </a:cubicBezTo>
                <a:cubicBezTo>
                  <a:pt x="263" y="102"/>
                  <a:pt x="263" y="102"/>
                  <a:pt x="263" y="102"/>
                </a:cubicBezTo>
                <a:cubicBezTo>
                  <a:pt x="264" y="101"/>
                  <a:pt x="264" y="101"/>
                  <a:pt x="264" y="101"/>
                </a:cubicBezTo>
                <a:cubicBezTo>
                  <a:pt x="263" y="98"/>
                  <a:pt x="263" y="98"/>
                  <a:pt x="263" y="98"/>
                </a:cubicBezTo>
                <a:cubicBezTo>
                  <a:pt x="261" y="97"/>
                  <a:pt x="261" y="97"/>
                  <a:pt x="261" y="97"/>
                </a:cubicBezTo>
                <a:cubicBezTo>
                  <a:pt x="261" y="97"/>
                  <a:pt x="261" y="97"/>
                  <a:pt x="261" y="97"/>
                </a:cubicBezTo>
                <a:cubicBezTo>
                  <a:pt x="261" y="97"/>
                  <a:pt x="261" y="96"/>
                  <a:pt x="261" y="96"/>
                </a:cubicBezTo>
                <a:cubicBezTo>
                  <a:pt x="261" y="95"/>
                  <a:pt x="261" y="95"/>
                  <a:pt x="261" y="95"/>
                </a:cubicBezTo>
                <a:cubicBezTo>
                  <a:pt x="263" y="92"/>
                  <a:pt x="263" y="92"/>
                  <a:pt x="263" y="92"/>
                </a:cubicBezTo>
                <a:cubicBezTo>
                  <a:pt x="261" y="92"/>
                  <a:pt x="261" y="92"/>
                  <a:pt x="261" y="92"/>
                </a:cubicBezTo>
                <a:cubicBezTo>
                  <a:pt x="262" y="91"/>
                  <a:pt x="262" y="91"/>
                  <a:pt x="262" y="91"/>
                </a:cubicBezTo>
                <a:cubicBezTo>
                  <a:pt x="264" y="89"/>
                  <a:pt x="264" y="89"/>
                  <a:pt x="264" y="89"/>
                </a:cubicBezTo>
                <a:cubicBezTo>
                  <a:pt x="263" y="88"/>
                  <a:pt x="263" y="88"/>
                  <a:pt x="263" y="88"/>
                </a:cubicBezTo>
                <a:cubicBezTo>
                  <a:pt x="264" y="87"/>
                  <a:pt x="264" y="87"/>
                  <a:pt x="264" y="87"/>
                </a:cubicBezTo>
                <a:cubicBezTo>
                  <a:pt x="264" y="85"/>
                  <a:pt x="264" y="85"/>
                  <a:pt x="264" y="85"/>
                </a:cubicBezTo>
                <a:cubicBezTo>
                  <a:pt x="265" y="83"/>
                  <a:pt x="265" y="83"/>
                  <a:pt x="265" y="83"/>
                </a:cubicBezTo>
                <a:cubicBezTo>
                  <a:pt x="265" y="81"/>
                  <a:pt x="265" y="81"/>
                  <a:pt x="265" y="81"/>
                </a:cubicBezTo>
                <a:cubicBezTo>
                  <a:pt x="267" y="80"/>
                  <a:pt x="267" y="80"/>
                  <a:pt x="267" y="80"/>
                </a:cubicBezTo>
                <a:cubicBezTo>
                  <a:pt x="266" y="79"/>
                  <a:pt x="266" y="79"/>
                  <a:pt x="266" y="79"/>
                </a:cubicBezTo>
                <a:cubicBezTo>
                  <a:pt x="266" y="77"/>
                  <a:pt x="266" y="77"/>
                  <a:pt x="266" y="77"/>
                </a:cubicBezTo>
                <a:cubicBezTo>
                  <a:pt x="267" y="77"/>
                  <a:pt x="267" y="77"/>
                  <a:pt x="267" y="77"/>
                </a:cubicBezTo>
                <a:cubicBezTo>
                  <a:pt x="267" y="75"/>
                  <a:pt x="267" y="75"/>
                  <a:pt x="267" y="75"/>
                </a:cubicBezTo>
                <a:cubicBezTo>
                  <a:pt x="268" y="74"/>
                  <a:pt x="268" y="74"/>
                  <a:pt x="268" y="74"/>
                </a:cubicBezTo>
                <a:cubicBezTo>
                  <a:pt x="268" y="73"/>
                  <a:pt x="268" y="73"/>
                  <a:pt x="268" y="73"/>
                </a:cubicBezTo>
                <a:cubicBezTo>
                  <a:pt x="268" y="73"/>
                  <a:pt x="268" y="73"/>
                  <a:pt x="268" y="72"/>
                </a:cubicBezTo>
                <a:cubicBezTo>
                  <a:pt x="268" y="72"/>
                  <a:pt x="268" y="71"/>
                  <a:pt x="268" y="71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9" y="70"/>
                  <a:pt x="269" y="70"/>
                  <a:pt x="269" y="70"/>
                </a:cubicBezTo>
                <a:cubicBezTo>
                  <a:pt x="269" y="69"/>
                  <a:pt x="270" y="69"/>
                  <a:pt x="270" y="67"/>
                </a:cubicBezTo>
                <a:cubicBezTo>
                  <a:pt x="270" y="67"/>
                  <a:pt x="270" y="67"/>
                  <a:pt x="270" y="67"/>
                </a:cubicBezTo>
                <a:cubicBezTo>
                  <a:pt x="270" y="66"/>
                  <a:pt x="270" y="66"/>
                  <a:pt x="270" y="66"/>
                </a:cubicBezTo>
                <a:cubicBezTo>
                  <a:pt x="272" y="64"/>
                  <a:pt x="272" y="64"/>
                  <a:pt x="272" y="64"/>
                </a:cubicBezTo>
                <a:cubicBezTo>
                  <a:pt x="274" y="62"/>
                  <a:pt x="274" y="62"/>
                  <a:pt x="274" y="62"/>
                </a:cubicBezTo>
                <a:cubicBezTo>
                  <a:pt x="273" y="59"/>
                  <a:pt x="273" y="59"/>
                  <a:pt x="273" y="59"/>
                </a:cubicBezTo>
                <a:cubicBezTo>
                  <a:pt x="275" y="58"/>
                  <a:pt x="275" y="58"/>
                  <a:pt x="275" y="58"/>
                </a:cubicBezTo>
                <a:lnTo>
                  <a:pt x="273" y="56"/>
                </a:lnTo>
                <a:close/>
                <a:moveTo>
                  <a:pt x="207" y="80"/>
                </a:moveTo>
                <a:cubicBezTo>
                  <a:pt x="207" y="80"/>
                  <a:pt x="207" y="80"/>
                  <a:pt x="207" y="80"/>
                </a:cubicBezTo>
                <a:cubicBezTo>
                  <a:pt x="207" y="77"/>
                  <a:pt x="207" y="75"/>
                  <a:pt x="207" y="74"/>
                </a:cubicBezTo>
                <a:cubicBezTo>
                  <a:pt x="206" y="72"/>
                  <a:pt x="205" y="70"/>
                  <a:pt x="202" y="68"/>
                </a:cubicBezTo>
                <a:cubicBezTo>
                  <a:pt x="201" y="66"/>
                  <a:pt x="201" y="66"/>
                  <a:pt x="201" y="66"/>
                </a:cubicBezTo>
                <a:cubicBezTo>
                  <a:pt x="197" y="65"/>
                  <a:pt x="197" y="65"/>
                  <a:pt x="197" y="65"/>
                </a:cubicBezTo>
                <a:cubicBezTo>
                  <a:pt x="194" y="61"/>
                  <a:pt x="194" y="61"/>
                  <a:pt x="194" y="61"/>
                </a:cubicBezTo>
                <a:cubicBezTo>
                  <a:pt x="192" y="61"/>
                  <a:pt x="192" y="61"/>
                  <a:pt x="192" y="61"/>
                </a:cubicBezTo>
                <a:cubicBezTo>
                  <a:pt x="191" y="60"/>
                  <a:pt x="191" y="60"/>
                  <a:pt x="191" y="60"/>
                </a:cubicBezTo>
                <a:cubicBezTo>
                  <a:pt x="190" y="60"/>
                  <a:pt x="190" y="60"/>
                  <a:pt x="190" y="60"/>
                </a:cubicBezTo>
                <a:cubicBezTo>
                  <a:pt x="188" y="59"/>
                  <a:pt x="186" y="58"/>
                  <a:pt x="185" y="57"/>
                </a:cubicBezTo>
                <a:cubicBezTo>
                  <a:pt x="184" y="57"/>
                  <a:pt x="184" y="57"/>
                  <a:pt x="184" y="57"/>
                </a:cubicBezTo>
                <a:cubicBezTo>
                  <a:pt x="183" y="56"/>
                  <a:pt x="181" y="56"/>
                  <a:pt x="180" y="56"/>
                </a:cubicBezTo>
                <a:cubicBezTo>
                  <a:pt x="179" y="56"/>
                  <a:pt x="179" y="56"/>
                  <a:pt x="179" y="56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2" y="53"/>
                  <a:pt x="172" y="53"/>
                  <a:pt x="172" y="53"/>
                </a:cubicBezTo>
                <a:cubicBezTo>
                  <a:pt x="169" y="51"/>
                  <a:pt x="169" y="51"/>
                  <a:pt x="169" y="51"/>
                </a:cubicBezTo>
                <a:cubicBezTo>
                  <a:pt x="169" y="51"/>
                  <a:pt x="169" y="51"/>
                  <a:pt x="169" y="51"/>
                </a:cubicBezTo>
                <a:cubicBezTo>
                  <a:pt x="169" y="51"/>
                  <a:pt x="169" y="51"/>
                  <a:pt x="169" y="51"/>
                </a:cubicBezTo>
                <a:cubicBezTo>
                  <a:pt x="168" y="50"/>
                  <a:pt x="167" y="49"/>
                  <a:pt x="164" y="48"/>
                </a:cubicBezTo>
                <a:cubicBezTo>
                  <a:pt x="163" y="48"/>
                  <a:pt x="163" y="48"/>
                  <a:pt x="163" y="48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58" y="45"/>
                  <a:pt x="158" y="45"/>
                  <a:pt x="158" y="45"/>
                </a:cubicBezTo>
                <a:cubicBezTo>
                  <a:pt x="155" y="42"/>
                  <a:pt x="155" y="42"/>
                  <a:pt x="155" y="42"/>
                </a:cubicBezTo>
                <a:cubicBezTo>
                  <a:pt x="153" y="41"/>
                  <a:pt x="153" y="41"/>
                  <a:pt x="153" y="41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1" y="38"/>
                  <a:pt x="151" y="38"/>
                  <a:pt x="151" y="38"/>
                </a:cubicBezTo>
                <a:cubicBezTo>
                  <a:pt x="151" y="38"/>
                  <a:pt x="151" y="38"/>
                  <a:pt x="151" y="38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5" y="36"/>
                  <a:pt x="155" y="36"/>
                  <a:pt x="155" y="36"/>
                </a:cubicBezTo>
                <a:cubicBezTo>
                  <a:pt x="156" y="36"/>
                  <a:pt x="156" y="36"/>
                  <a:pt x="156" y="36"/>
                </a:cubicBezTo>
                <a:cubicBezTo>
                  <a:pt x="159" y="35"/>
                  <a:pt x="159" y="35"/>
                  <a:pt x="159" y="35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167" y="35"/>
                  <a:pt x="167" y="35"/>
                  <a:pt x="167" y="35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3" y="35"/>
                  <a:pt x="173" y="35"/>
                  <a:pt x="173" y="35"/>
                </a:cubicBezTo>
                <a:cubicBezTo>
                  <a:pt x="173" y="35"/>
                  <a:pt x="173" y="35"/>
                  <a:pt x="173" y="35"/>
                </a:cubicBezTo>
                <a:cubicBezTo>
                  <a:pt x="174" y="35"/>
                  <a:pt x="174" y="35"/>
                  <a:pt x="174" y="35"/>
                </a:cubicBezTo>
                <a:cubicBezTo>
                  <a:pt x="174" y="35"/>
                  <a:pt x="174" y="35"/>
                  <a:pt x="174" y="35"/>
                </a:cubicBezTo>
                <a:cubicBezTo>
                  <a:pt x="176" y="34"/>
                  <a:pt x="178" y="34"/>
                  <a:pt x="181" y="34"/>
                </a:cubicBezTo>
                <a:cubicBezTo>
                  <a:pt x="185" y="36"/>
                  <a:pt x="185" y="36"/>
                  <a:pt x="185" y="36"/>
                </a:cubicBezTo>
                <a:cubicBezTo>
                  <a:pt x="188" y="36"/>
                  <a:pt x="188" y="36"/>
                  <a:pt x="188" y="36"/>
                </a:cubicBezTo>
                <a:cubicBezTo>
                  <a:pt x="191" y="39"/>
                  <a:pt x="191" y="39"/>
                  <a:pt x="191" y="39"/>
                </a:cubicBezTo>
                <a:cubicBezTo>
                  <a:pt x="192" y="38"/>
                  <a:pt x="192" y="38"/>
                  <a:pt x="192" y="38"/>
                </a:cubicBezTo>
                <a:cubicBezTo>
                  <a:pt x="194" y="38"/>
                  <a:pt x="194" y="38"/>
                  <a:pt x="194" y="38"/>
                </a:cubicBezTo>
                <a:cubicBezTo>
                  <a:pt x="195" y="40"/>
                  <a:pt x="195" y="40"/>
                  <a:pt x="195" y="40"/>
                </a:cubicBezTo>
                <a:cubicBezTo>
                  <a:pt x="198" y="40"/>
                  <a:pt x="198" y="40"/>
                  <a:pt x="198" y="40"/>
                </a:cubicBezTo>
                <a:cubicBezTo>
                  <a:pt x="198" y="40"/>
                  <a:pt x="198" y="41"/>
                  <a:pt x="199" y="41"/>
                </a:cubicBezTo>
                <a:cubicBezTo>
                  <a:pt x="200" y="41"/>
                  <a:pt x="200" y="42"/>
                  <a:pt x="200" y="42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6" y="44"/>
                  <a:pt x="208" y="43"/>
                  <a:pt x="209" y="40"/>
                </a:cubicBezTo>
                <a:cubicBezTo>
                  <a:pt x="210" y="36"/>
                  <a:pt x="208" y="34"/>
                  <a:pt x="204" y="32"/>
                </a:cubicBezTo>
                <a:cubicBezTo>
                  <a:pt x="202" y="31"/>
                  <a:pt x="201" y="30"/>
                  <a:pt x="199" y="29"/>
                </a:cubicBezTo>
                <a:cubicBezTo>
                  <a:pt x="198" y="29"/>
                  <a:pt x="198" y="29"/>
                  <a:pt x="198" y="29"/>
                </a:cubicBezTo>
                <a:cubicBezTo>
                  <a:pt x="197" y="29"/>
                  <a:pt x="196" y="28"/>
                  <a:pt x="195" y="28"/>
                </a:cubicBezTo>
                <a:cubicBezTo>
                  <a:pt x="193" y="27"/>
                  <a:pt x="193" y="27"/>
                  <a:pt x="193" y="27"/>
                </a:cubicBezTo>
                <a:cubicBezTo>
                  <a:pt x="192" y="26"/>
                  <a:pt x="192" y="26"/>
                  <a:pt x="191" y="25"/>
                </a:cubicBezTo>
                <a:cubicBezTo>
                  <a:pt x="188" y="26"/>
                  <a:pt x="188" y="26"/>
                  <a:pt x="188" y="26"/>
                </a:cubicBezTo>
                <a:cubicBezTo>
                  <a:pt x="185" y="26"/>
                  <a:pt x="185" y="26"/>
                  <a:pt x="185" y="26"/>
                </a:cubicBezTo>
                <a:cubicBezTo>
                  <a:pt x="184" y="26"/>
                  <a:pt x="183" y="26"/>
                  <a:pt x="182" y="26"/>
                </a:cubicBezTo>
                <a:cubicBezTo>
                  <a:pt x="180" y="26"/>
                  <a:pt x="179" y="25"/>
                  <a:pt x="179" y="25"/>
                </a:cubicBezTo>
                <a:cubicBezTo>
                  <a:pt x="178" y="25"/>
                  <a:pt x="178" y="25"/>
                  <a:pt x="178" y="25"/>
                </a:cubicBezTo>
                <a:cubicBezTo>
                  <a:pt x="177" y="25"/>
                  <a:pt x="176" y="25"/>
                  <a:pt x="176" y="25"/>
                </a:cubicBezTo>
                <a:cubicBezTo>
                  <a:pt x="174" y="26"/>
                  <a:pt x="174" y="26"/>
                  <a:pt x="174" y="26"/>
                </a:cubicBezTo>
                <a:cubicBezTo>
                  <a:pt x="173" y="25"/>
                  <a:pt x="173" y="25"/>
                  <a:pt x="173" y="25"/>
                </a:cubicBezTo>
                <a:cubicBezTo>
                  <a:pt x="172" y="25"/>
                  <a:pt x="172" y="25"/>
                  <a:pt x="172" y="25"/>
                </a:cubicBezTo>
                <a:cubicBezTo>
                  <a:pt x="170" y="25"/>
                  <a:pt x="168" y="25"/>
                  <a:pt x="165" y="25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63" y="26"/>
                  <a:pt x="163" y="26"/>
                  <a:pt x="163" y="26"/>
                </a:cubicBezTo>
                <a:cubicBezTo>
                  <a:pt x="163" y="26"/>
                  <a:pt x="163" y="26"/>
                  <a:pt x="163" y="26"/>
                </a:cubicBezTo>
                <a:cubicBezTo>
                  <a:pt x="162" y="26"/>
                  <a:pt x="162" y="26"/>
                  <a:pt x="162" y="26"/>
                </a:cubicBezTo>
                <a:cubicBezTo>
                  <a:pt x="161" y="26"/>
                  <a:pt x="160" y="26"/>
                  <a:pt x="159" y="26"/>
                </a:cubicBezTo>
                <a:cubicBezTo>
                  <a:pt x="158" y="26"/>
                  <a:pt x="158" y="26"/>
                  <a:pt x="157" y="26"/>
                </a:cubicBezTo>
                <a:cubicBezTo>
                  <a:pt x="150" y="28"/>
                  <a:pt x="150" y="28"/>
                  <a:pt x="150" y="28"/>
                </a:cubicBezTo>
                <a:cubicBezTo>
                  <a:pt x="149" y="28"/>
                  <a:pt x="149" y="28"/>
                  <a:pt x="148" y="28"/>
                </a:cubicBezTo>
                <a:cubicBezTo>
                  <a:pt x="148" y="29"/>
                  <a:pt x="147" y="30"/>
                  <a:pt x="147" y="30"/>
                </a:cubicBezTo>
                <a:cubicBezTo>
                  <a:pt x="143" y="33"/>
                  <a:pt x="143" y="33"/>
                  <a:pt x="143" y="33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3" y="43"/>
                  <a:pt x="143" y="43"/>
                  <a:pt x="143" y="43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6" y="47"/>
                  <a:pt x="147" y="48"/>
                  <a:pt x="148" y="49"/>
                </a:cubicBezTo>
                <a:cubicBezTo>
                  <a:pt x="149" y="50"/>
                  <a:pt x="149" y="50"/>
                  <a:pt x="149" y="50"/>
                </a:cubicBezTo>
                <a:cubicBezTo>
                  <a:pt x="150" y="51"/>
                  <a:pt x="152" y="52"/>
                  <a:pt x="154" y="52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7" y="55"/>
                  <a:pt x="157" y="55"/>
                  <a:pt x="157" y="55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59" y="56"/>
                  <a:pt x="159" y="56"/>
                  <a:pt x="159" y="56"/>
                </a:cubicBezTo>
                <a:cubicBezTo>
                  <a:pt x="161" y="56"/>
                  <a:pt x="161" y="56"/>
                  <a:pt x="161" y="56"/>
                </a:cubicBezTo>
                <a:cubicBezTo>
                  <a:pt x="163" y="58"/>
                  <a:pt x="163" y="58"/>
                  <a:pt x="163" y="58"/>
                </a:cubicBezTo>
                <a:cubicBezTo>
                  <a:pt x="165" y="58"/>
                  <a:pt x="165" y="58"/>
                  <a:pt x="165" y="58"/>
                </a:cubicBezTo>
                <a:cubicBezTo>
                  <a:pt x="169" y="61"/>
                  <a:pt x="169" y="61"/>
                  <a:pt x="169" y="61"/>
                </a:cubicBezTo>
                <a:cubicBezTo>
                  <a:pt x="170" y="61"/>
                  <a:pt x="170" y="61"/>
                  <a:pt x="170" y="61"/>
                </a:cubicBezTo>
                <a:cubicBezTo>
                  <a:pt x="171" y="61"/>
                  <a:pt x="172" y="62"/>
                  <a:pt x="173" y="62"/>
                </a:cubicBezTo>
                <a:cubicBezTo>
                  <a:pt x="174" y="63"/>
                  <a:pt x="174" y="63"/>
                  <a:pt x="174" y="63"/>
                </a:cubicBezTo>
                <a:cubicBezTo>
                  <a:pt x="176" y="63"/>
                  <a:pt x="176" y="63"/>
                  <a:pt x="176" y="63"/>
                </a:cubicBezTo>
                <a:cubicBezTo>
                  <a:pt x="177" y="63"/>
                  <a:pt x="177" y="63"/>
                  <a:pt x="178" y="63"/>
                </a:cubicBezTo>
                <a:cubicBezTo>
                  <a:pt x="179" y="64"/>
                  <a:pt x="179" y="64"/>
                  <a:pt x="180" y="65"/>
                </a:cubicBezTo>
                <a:cubicBezTo>
                  <a:pt x="183" y="67"/>
                  <a:pt x="184" y="67"/>
                  <a:pt x="185" y="68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6" y="68"/>
                  <a:pt x="186" y="68"/>
                  <a:pt x="187" y="68"/>
                </a:cubicBezTo>
                <a:cubicBezTo>
                  <a:pt x="188" y="69"/>
                  <a:pt x="189" y="69"/>
                  <a:pt x="191" y="70"/>
                </a:cubicBezTo>
                <a:cubicBezTo>
                  <a:pt x="191" y="71"/>
                  <a:pt x="191" y="71"/>
                  <a:pt x="191" y="71"/>
                </a:cubicBezTo>
                <a:cubicBezTo>
                  <a:pt x="196" y="74"/>
                  <a:pt x="199" y="76"/>
                  <a:pt x="198" y="77"/>
                </a:cubicBezTo>
                <a:cubicBezTo>
                  <a:pt x="197" y="78"/>
                  <a:pt x="197" y="78"/>
                  <a:pt x="197" y="78"/>
                </a:cubicBezTo>
                <a:cubicBezTo>
                  <a:pt x="196" y="78"/>
                  <a:pt x="195" y="79"/>
                  <a:pt x="194" y="80"/>
                </a:cubicBezTo>
                <a:cubicBezTo>
                  <a:pt x="192" y="79"/>
                  <a:pt x="191" y="80"/>
                  <a:pt x="191" y="80"/>
                </a:cubicBezTo>
                <a:cubicBezTo>
                  <a:pt x="188" y="80"/>
                  <a:pt x="188" y="80"/>
                  <a:pt x="188" y="80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6" y="81"/>
                  <a:pt x="186" y="81"/>
                  <a:pt x="186" y="81"/>
                </a:cubicBezTo>
                <a:cubicBezTo>
                  <a:pt x="185" y="80"/>
                  <a:pt x="185" y="81"/>
                  <a:pt x="184" y="81"/>
                </a:cubicBezTo>
                <a:cubicBezTo>
                  <a:pt x="183" y="81"/>
                  <a:pt x="183" y="81"/>
                  <a:pt x="183" y="81"/>
                </a:cubicBezTo>
                <a:cubicBezTo>
                  <a:pt x="182" y="80"/>
                  <a:pt x="180" y="80"/>
                  <a:pt x="177" y="81"/>
                </a:cubicBezTo>
                <a:cubicBezTo>
                  <a:pt x="173" y="79"/>
                  <a:pt x="173" y="79"/>
                  <a:pt x="173" y="79"/>
                </a:cubicBezTo>
                <a:cubicBezTo>
                  <a:pt x="171" y="80"/>
                  <a:pt x="171" y="80"/>
                  <a:pt x="171" y="80"/>
                </a:cubicBezTo>
                <a:cubicBezTo>
                  <a:pt x="168" y="81"/>
                  <a:pt x="168" y="81"/>
                  <a:pt x="168" y="81"/>
                </a:cubicBezTo>
                <a:cubicBezTo>
                  <a:pt x="167" y="80"/>
                  <a:pt x="167" y="80"/>
                  <a:pt x="166" y="80"/>
                </a:cubicBezTo>
                <a:cubicBezTo>
                  <a:pt x="165" y="80"/>
                  <a:pt x="164" y="80"/>
                  <a:pt x="164" y="80"/>
                </a:cubicBezTo>
                <a:cubicBezTo>
                  <a:pt x="163" y="79"/>
                  <a:pt x="162" y="79"/>
                  <a:pt x="162" y="79"/>
                </a:cubicBezTo>
                <a:cubicBezTo>
                  <a:pt x="160" y="79"/>
                  <a:pt x="159" y="79"/>
                  <a:pt x="159" y="79"/>
                </a:cubicBezTo>
                <a:cubicBezTo>
                  <a:pt x="158" y="78"/>
                  <a:pt x="158" y="78"/>
                  <a:pt x="157" y="78"/>
                </a:cubicBezTo>
                <a:cubicBezTo>
                  <a:pt x="157" y="78"/>
                  <a:pt x="156" y="78"/>
                  <a:pt x="154" y="79"/>
                </a:cubicBezTo>
                <a:cubicBezTo>
                  <a:pt x="152" y="78"/>
                  <a:pt x="152" y="78"/>
                  <a:pt x="152" y="78"/>
                </a:cubicBezTo>
                <a:cubicBezTo>
                  <a:pt x="152" y="77"/>
                  <a:pt x="152" y="77"/>
                  <a:pt x="152" y="77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8" y="76"/>
                  <a:pt x="147" y="75"/>
                  <a:pt x="147" y="75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7" y="68"/>
                  <a:pt x="127" y="68"/>
                  <a:pt x="127" y="68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27" y="66"/>
                  <a:pt x="128" y="66"/>
                  <a:pt x="128" y="65"/>
                </a:cubicBezTo>
                <a:cubicBezTo>
                  <a:pt x="129" y="65"/>
                  <a:pt x="130" y="65"/>
                  <a:pt x="131" y="65"/>
                </a:cubicBezTo>
                <a:cubicBezTo>
                  <a:pt x="132" y="61"/>
                  <a:pt x="131" y="58"/>
                  <a:pt x="129" y="58"/>
                </a:cubicBezTo>
                <a:cubicBezTo>
                  <a:pt x="128" y="58"/>
                  <a:pt x="127" y="58"/>
                  <a:pt x="126" y="59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0" y="60"/>
                  <a:pt x="120" y="60"/>
                  <a:pt x="120" y="60"/>
                </a:cubicBezTo>
                <a:cubicBezTo>
                  <a:pt x="118" y="62"/>
                  <a:pt x="118" y="64"/>
                  <a:pt x="117" y="65"/>
                </a:cubicBezTo>
                <a:cubicBezTo>
                  <a:pt x="117" y="66"/>
                  <a:pt x="117" y="68"/>
                  <a:pt x="118" y="69"/>
                </a:cubicBezTo>
                <a:cubicBezTo>
                  <a:pt x="118" y="71"/>
                  <a:pt x="119" y="72"/>
                  <a:pt x="121" y="73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127" y="79"/>
                  <a:pt x="127" y="79"/>
                  <a:pt x="127" y="79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0" y="80"/>
                  <a:pt x="132" y="81"/>
                  <a:pt x="136" y="81"/>
                </a:cubicBezTo>
                <a:cubicBezTo>
                  <a:pt x="137" y="83"/>
                  <a:pt x="137" y="83"/>
                  <a:pt x="137" y="83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0" y="83"/>
                  <a:pt x="141" y="84"/>
                  <a:pt x="143" y="84"/>
                </a:cubicBezTo>
                <a:cubicBezTo>
                  <a:pt x="144" y="84"/>
                  <a:pt x="144" y="84"/>
                  <a:pt x="145" y="84"/>
                </a:cubicBezTo>
                <a:cubicBezTo>
                  <a:pt x="148" y="85"/>
                  <a:pt x="148" y="85"/>
                  <a:pt x="148" y="85"/>
                </a:cubicBezTo>
                <a:cubicBezTo>
                  <a:pt x="155" y="87"/>
                  <a:pt x="155" y="87"/>
                  <a:pt x="155" y="87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2" y="89"/>
                  <a:pt x="163" y="89"/>
                  <a:pt x="165" y="89"/>
                </a:cubicBezTo>
                <a:cubicBezTo>
                  <a:pt x="165" y="89"/>
                  <a:pt x="165" y="89"/>
                  <a:pt x="165" y="89"/>
                </a:cubicBezTo>
                <a:cubicBezTo>
                  <a:pt x="166" y="88"/>
                  <a:pt x="166" y="88"/>
                  <a:pt x="166" y="88"/>
                </a:cubicBezTo>
                <a:cubicBezTo>
                  <a:pt x="169" y="89"/>
                  <a:pt x="169" y="89"/>
                  <a:pt x="169" y="89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73" y="89"/>
                  <a:pt x="173" y="89"/>
                  <a:pt x="173" y="89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5" y="89"/>
                  <a:pt x="175" y="89"/>
                  <a:pt x="175" y="89"/>
                </a:cubicBezTo>
                <a:cubicBezTo>
                  <a:pt x="176" y="89"/>
                  <a:pt x="177" y="90"/>
                  <a:pt x="179" y="90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1" y="90"/>
                  <a:pt x="181" y="90"/>
                  <a:pt x="181" y="90"/>
                </a:cubicBezTo>
                <a:cubicBezTo>
                  <a:pt x="183" y="91"/>
                  <a:pt x="183" y="91"/>
                  <a:pt x="183" y="91"/>
                </a:cubicBezTo>
                <a:cubicBezTo>
                  <a:pt x="186" y="90"/>
                  <a:pt x="186" y="90"/>
                  <a:pt x="186" y="90"/>
                </a:cubicBezTo>
                <a:cubicBezTo>
                  <a:pt x="188" y="90"/>
                  <a:pt x="188" y="90"/>
                  <a:pt x="188" y="90"/>
                </a:cubicBezTo>
                <a:cubicBezTo>
                  <a:pt x="190" y="90"/>
                  <a:pt x="191" y="89"/>
                  <a:pt x="192" y="89"/>
                </a:cubicBezTo>
                <a:cubicBezTo>
                  <a:pt x="193" y="89"/>
                  <a:pt x="195" y="89"/>
                  <a:pt x="196" y="88"/>
                </a:cubicBezTo>
                <a:cubicBezTo>
                  <a:pt x="197" y="88"/>
                  <a:pt x="198" y="88"/>
                  <a:pt x="199" y="88"/>
                </a:cubicBezTo>
                <a:cubicBezTo>
                  <a:pt x="201" y="87"/>
                  <a:pt x="203" y="86"/>
                  <a:pt x="204" y="85"/>
                </a:cubicBezTo>
                <a:cubicBezTo>
                  <a:pt x="206" y="83"/>
                  <a:pt x="207" y="82"/>
                  <a:pt x="207" y="81"/>
                </a:cubicBezTo>
                <a:cubicBezTo>
                  <a:pt x="207" y="81"/>
                  <a:pt x="207" y="81"/>
                  <a:pt x="207" y="80"/>
                </a:cubicBezTo>
                <a:moveTo>
                  <a:pt x="75" y="39"/>
                </a:moveTo>
                <a:cubicBezTo>
                  <a:pt x="2" y="24"/>
                  <a:pt x="2" y="24"/>
                  <a:pt x="2" y="24"/>
                </a:cubicBezTo>
                <a:cubicBezTo>
                  <a:pt x="0" y="33"/>
                  <a:pt x="0" y="33"/>
                  <a:pt x="0" y="33"/>
                </a:cubicBezTo>
                <a:cubicBezTo>
                  <a:pt x="73" y="48"/>
                  <a:pt x="73" y="48"/>
                  <a:pt x="73" y="48"/>
                </a:cubicBezTo>
                <a:lnTo>
                  <a:pt x="75" y="39"/>
                </a:lnTo>
                <a:close/>
                <a:moveTo>
                  <a:pt x="80" y="15"/>
                </a:moveTo>
                <a:cubicBezTo>
                  <a:pt x="7" y="0"/>
                  <a:pt x="7" y="0"/>
                  <a:pt x="7" y="0"/>
                </a:cubicBezTo>
                <a:cubicBezTo>
                  <a:pt x="5" y="8"/>
                  <a:pt x="5" y="8"/>
                  <a:pt x="5" y="8"/>
                </a:cubicBezTo>
                <a:cubicBezTo>
                  <a:pt x="78" y="23"/>
                  <a:pt x="78" y="23"/>
                  <a:pt x="78" y="23"/>
                </a:cubicBezTo>
                <a:lnTo>
                  <a:pt x="80" y="15"/>
                </a:lnTo>
                <a:close/>
              </a:path>
            </a:pathLst>
          </a:custGeom>
          <a:solidFill>
            <a:srgbClr val="005EA8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>
                <a:latin typeface="+mj-lt"/>
              </a:rPr>
              <a:t>Die Grundgleichung der Lean Automation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46286" y="853568"/>
            <a:ext cx="3866922" cy="5442757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+mj-lt"/>
              </a:rPr>
              <a:t>Das </a:t>
            </a:r>
            <a:r>
              <a:rPr lang="de-DE" dirty="0" err="1" smtClean="0">
                <a:solidFill>
                  <a:schemeClr val="tx2"/>
                </a:solidFill>
                <a:latin typeface="+mj-lt"/>
              </a:rPr>
              <a:t>Saia</a:t>
            </a:r>
            <a:r>
              <a:rPr lang="de-DE" dirty="0" smtClean="0">
                <a:solidFill>
                  <a:schemeClr val="tx2"/>
                </a:solidFill>
                <a:latin typeface="+mj-lt"/>
              </a:rPr>
              <a:t> PCD</a:t>
            </a:r>
            <a:r>
              <a:rPr lang="de-DE" baseline="30000" dirty="0" smtClean="0">
                <a:solidFill>
                  <a:schemeClr val="tx2"/>
                </a:solidFill>
                <a:latin typeface="+mj-lt"/>
              </a:rPr>
              <a:t>®</a:t>
            </a:r>
            <a:r>
              <a:rPr lang="de-DE" dirty="0" smtClean="0">
                <a:solidFill>
                  <a:schemeClr val="tx2"/>
                </a:solidFill>
                <a:latin typeface="+mj-lt"/>
              </a:rPr>
              <a:t> System – </a:t>
            </a:r>
            <a:br>
              <a:rPr lang="de-DE" dirty="0" smtClean="0">
                <a:solidFill>
                  <a:schemeClr val="tx2"/>
                </a:solidFill>
                <a:latin typeface="+mj-lt"/>
              </a:rPr>
            </a:br>
            <a:r>
              <a:rPr lang="de-DE" dirty="0" smtClean="0">
                <a:solidFill>
                  <a:schemeClr val="tx2"/>
                </a:solidFill>
                <a:latin typeface="+mj-lt"/>
              </a:rPr>
              <a:t>die Lean Automationspyramide</a:t>
            </a:r>
          </a:p>
          <a:p>
            <a:pPr marL="180975" indent="-180975">
              <a:spcBef>
                <a:spcPts val="2400"/>
              </a:spcBef>
              <a:buClr>
                <a:schemeClr val="tx2"/>
              </a:buClr>
              <a:buFont typeface="Wingdings 3" panose="05040102010807070707" pitchFamily="18" charset="2"/>
              <a:buChar char="}"/>
            </a:pP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Das </a:t>
            </a:r>
            <a:r>
              <a:rPr lang="de-DE" sz="1300" b="0" dirty="0" err="1" smtClean="0">
                <a:solidFill>
                  <a:srgbClr val="000000"/>
                </a:solidFill>
                <a:latin typeface="+mj-lt"/>
              </a:rPr>
              <a:t>Saia</a:t>
            </a: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 PCD</a:t>
            </a:r>
            <a:r>
              <a:rPr lang="de-DE" sz="1300" b="0" baseline="30000" dirty="0" smtClean="0">
                <a:solidFill>
                  <a:srgbClr val="000000"/>
                </a:solidFill>
                <a:latin typeface="+mj-lt"/>
              </a:rPr>
              <a:t>®</a:t>
            </a: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 System zeichnet sich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durch seine offene Technologie aus.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Sie steht im starken Gegensatz zur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alten, monolithisch abgekapselten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Welt der «Totalintegration», in der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alles aus der Hand eines einzelnen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Herstellers stammen musste.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Unsere Technik steht für vollständige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Transparenz, Kombinierbarkeit und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Offenheit. Dies gilt sowohl zwischen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allen Ebenen der Automationspyramide,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als auch zwischen der Automationswelt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und dem realen betrieblichen Nutzer-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err="1" smtClean="0">
                <a:solidFill>
                  <a:srgbClr val="000000"/>
                </a:solidFill>
                <a:latin typeface="+mj-lt"/>
              </a:rPr>
              <a:t>umfeld</a:t>
            </a: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 3" panose="05040102010807070707" pitchFamily="18" charset="2"/>
              <a:buChar char="}"/>
            </a:pP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Um diese technisch ideale Situation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zu erreichen, sind alle </a:t>
            </a:r>
            <a:r>
              <a:rPr lang="de-DE" sz="1300" b="0" dirty="0" err="1" smtClean="0">
                <a:solidFill>
                  <a:srgbClr val="000000"/>
                </a:solidFill>
                <a:latin typeface="+mj-lt"/>
              </a:rPr>
              <a:t>Saia</a:t>
            </a: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 PCD</a:t>
            </a:r>
            <a:r>
              <a:rPr lang="de-DE" sz="1300" b="0" baseline="30000" dirty="0" smtClean="0">
                <a:solidFill>
                  <a:srgbClr val="000000"/>
                </a:solidFill>
                <a:latin typeface="+mj-lt"/>
              </a:rPr>
              <a:t>®</a:t>
            </a: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Steuer- und Regelgeräte grundsätzlich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mit umfangreichen </a:t>
            </a:r>
            <a:r>
              <a:rPr lang="de-DE" sz="1300" b="0" dirty="0" err="1" smtClean="0">
                <a:solidFill>
                  <a:srgbClr val="000000"/>
                </a:solidFill>
                <a:latin typeface="+mj-lt"/>
              </a:rPr>
              <a:t>Web+IT-Funktionen</a:t>
            </a: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 ausgestattet. Diese Funktionen </a:t>
            </a:r>
            <a:r>
              <a:rPr lang="de-DE" sz="1300" b="0" dirty="0" err="1" smtClean="0">
                <a:solidFill>
                  <a:srgbClr val="000000"/>
                </a:solidFill>
                <a:latin typeface="+mj-lt"/>
              </a:rPr>
              <a:t>be</a:t>
            </a: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-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nötigen keinerlei Zusatzhardware,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sondern sind integraler Bestandteil </a:t>
            </a:r>
            <a:br>
              <a:rPr lang="de-DE" sz="1300" b="0" dirty="0" smtClean="0">
                <a:solidFill>
                  <a:srgbClr val="000000"/>
                </a:solidFill>
                <a:latin typeface="+mj-lt"/>
              </a:rPr>
            </a:br>
            <a:r>
              <a:rPr lang="de-DE" sz="1300" b="0" dirty="0" smtClean="0">
                <a:solidFill>
                  <a:srgbClr val="000000"/>
                </a:solidFill>
                <a:latin typeface="+mj-lt"/>
              </a:rPr>
              <a:t>jedes Controllers.</a:t>
            </a:r>
            <a:endParaRPr lang="de-DE" sz="1300" b="0" dirty="0">
              <a:latin typeface="+mj-lt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>
                <a:latin typeface="+mj-lt"/>
              </a:rPr>
              <a:t>Saia Burgess Controls | www.saia-pcd.com</a:t>
            </a:r>
            <a:endParaRPr lang="de-CH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9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298" grpId="0" animBg="1"/>
      <p:bldP spid="12299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05447" y="1903466"/>
            <a:ext cx="4500563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82006" y="3485671"/>
            <a:ext cx="1050481" cy="6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709967" y="868630"/>
            <a:ext cx="1913358" cy="273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94226" y="3490973"/>
            <a:ext cx="685800" cy="66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>
                <a:latin typeface="+mj-lt"/>
              </a:rPr>
              <a:t>Web, IT und etablierte Marktstandards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>
                <a:latin typeface="+mj-lt"/>
              </a:rPr>
              <a:t>Saia Burgess Controls | www.saia-pcd.com</a:t>
            </a:r>
            <a:endParaRPr lang="de-CH" dirty="0" smtClean="0">
              <a:latin typeface="+mj-lt"/>
            </a:endParaRPr>
          </a:p>
        </p:txBody>
      </p:sp>
      <p:sp>
        <p:nvSpPr>
          <p:cNvPr id="9" name="Rechteck 8"/>
          <p:cNvSpPr/>
          <p:nvPr/>
        </p:nvSpPr>
        <p:spPr bwMode="gray">
          <a:xfrm>
            <a:off x="6709967" y="3781988"/>
            <a:ext cx="1913359" cy="2505944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de-DE" sz="13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" name="Freeform 61"/>
          <p:cNvSpPr>
            <a:spLocks/>
          </p:cNvSpPr>
          <p:nvPr/>
        </p:nvSpPr>
        <p:spPr bwMode="gray">
          <a:xfrm>
            <a:off x="2409429" y="6265072"/>
            <a:ext cx="4313238" cy="45719"/>
          </a:xfrm>
          <a:custGeom>
            <a:avLst/>
            <a:gdLst>
              <a:gd name="T0" fmla="*/ 0 w 2717"/>
              <a:gd name="T1" fmla="*/ 28 h 28"/>
              <a:gd name="T2" fmla="*/ 2717 w 2717"/>
              <a:gd name="T3" fmla="*/ 28 h 28"/>
              <a:gd name="T4" fmla="*/ 2717 w 2717"/>
              <a:gd name="T5" fmla="*/ 0 h 28"/>
              <a:gd name="T6" fmla="*/ 0 w 2717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17" h="28">
                <a:moveTo>
                  <a:pt x="0" y="28"/>
                </a:moveTo>
                <a:lnTo>
                  <a:pt x="2717" y="28"/>
                </a:lnTo>
                <a:lnTo>
                  <a:pt x="271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Rectangle 60"/>
          <p:cNvSpPr>
            <a:spLocks noChangeArrowheads="1"/>
          </p:cNvSpPr>
          <p:nvPr/>
        </p:nvSpPr>
        <p:spPr bwMode="gray">
          <a:xfrm>
            <a:off x="2409429" y="6257503"/>
            <a:ext cx="4313238" cy="45719"/>
          </a:xfrm>
          <a:prstGeom prst="rect">
            <a:avLst/>
          </a:prstGeom>
          <a:solidFill>
            <a:srgbClr val="005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gray">
          <a:xfrm>
            <a:off x="446285" y="1871968"/>
            <a:ext cx="3518497" cy="442564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300" b="0" dirty="0" err="1" smtClean="0">
                <a:solidFill>
                  <a:srgbClr val="000000"/>
                </a:solidFill>
              </a:rPr>
              <a:t>Saia</a:t>
            </a:r>
            <a:r>
              <a:rPr lang="de-DE" sz="1300" b="0" dirty="0" smtClean="0">
                <a:solidFill>
                  <a:srgbClr val="000000"/>
                </a:solidFill>
              </a:rPr>
              <a:t> </a:t>
            </a:r>
            <a:r>
              <a:rPr lang="de-DE" sz="1300" b="0" dirty="0">
                <a:solidFill>
                  <a:srgbClr val="000000"/>
                </a:solidFill>
              </a:rPr>
              <a:t>PCD</a:t>
            </a:r>
            <a:r>
              <a:rPr lang="de-DE" sz="1300" b="0" baseline="30000" dirty="0">
                <a:solidFill>
                  <a:srgbClr val="000000"/>
                </a:solidFill>
              </a:rPr>
              <a:t>®</a:t>
            </a:r>
            <a:r>
              <a:rPr lang="de-DE" sz="1300" b="0" dirty="0">
                <a:solidFill>
                  <a:srgbClr val="000000"/>
                </a:solidFill>
              </a:rPr>
              <a:t> Produkte vereinigen eine </a:t>
            </a:r>
            <a:r>
              <a:rPr lang="de-DE" sz="1300" b="0" dirty="0" smtClean="0">
                <a:solidFill>
                  <a:srgbClr val="000000"/>
                </a:solidFill>
              </a:rPr>
              <a:t>Viel-zahl </a:t>
            </a:r>
            <a:r>
              <a:rPr lang="de-DE" sz="1300" b="0" dirty="0">
                <a:solidFill>
                  <a:srgbClr val="000000"/>
                </a:solidFill>
              </a:rPr>
              <a:t>von Technologien in einem Gerät. </a:t>
            </a:r>
            <a:r>
              <a:rPr lang="de-DE" sz="1300" b="0" dirty="0" smtClean="0">
                <a:solidFill>
                  <a:srgbClr val="000000"/>
                </a:solidFill>
              </a:rPr>
              <a:t/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Sie </a:t>
            </a:r>
            <a:r>
              <a:rPr lang="de-DE" sz="1300" b="0" dirty="0">
                <a:solidFill>
                  <a:srgbClr val="000000"/>
                </a:solidFill>
              </a:rPr>
              <a:t>enthalten alle etablierten </a:t>
            </a:r>
            <a:r>
              <a:rPr lang="de-DE" sz="1300" b="0" dirty="0" err="1" smtClean="0">
                <a:solidFill>
                  <a:srgbClr val="000000"/>
                </a:solidFill>
              </a:rPr>
              <a:t>Kommu-nikationsstandards</a:t>
            </a:r>
            <a:r>
              <a:rPr lang="de-DE" sz="1300" b="0" dirty="0">
                <a:solidFill>
                  <a:srgbClr val="000000"/>
                </a:solidFill>
              </a:rPr>
              <a:t>, und zusätzlich umfangreiche, offene und weltweit akzeptierte </a:t>
            </a:r>
            <a:r>
              <a:rPr lang="de-DE" sz="1300" b="0" dirty="0" err="1">
                <a:solidFill>
                  <a:srgbClr val="000000"/>
                </a:solidFill>
              </a:rPr>
              <a:t>Web+IT-Funktionen</a:t>
            </a:r>
            <a:r>
              <a:rPr lang="de-DE" sz="1300" b="0" dirty="0">
                <a:solidFill>
                  <a:srgbClr val="000000"/>
                </a:solidFill>
              </a:rPr>
              <a:t>.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300" b="0" dirty="0" smtClean="0">
                <a:solidFill>
                  <a:srgbClr val="000000"/>
                </a:solidFill>
              </a:rPr>
              <a:t>Die </a:t>
            </a:r>
            <a:r>
              <a:rPr lang="de-DE" sz="1300" b="0" dirty="0">
                <a:solidFill>
                  <a:srgbClr val="000000"/>
                </a:solidFill>
              </a:rPr>
              <a:t>daraus entstehende </a:t>
            </a:r>
            <a:r>
              <a:rPr lang="de-DE" sz="1300" b="0" dirty="0" smtClean="0">
                <a:solidFill>
                  <a:srgbClr val="000000"/>
                </a:solidFill>
              </a:rPr>
              <a:t>Frei-</a:t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err="1" smtClean="0">
                <a:solidFill>
                  <a:srgbClr val="000000"/>
                </a:solidFill>
              </a:rPr>
              <a:t>heit</a:t>
            </a:r>
            <a:r>
              <a:rPr lang="de-DE" sz="1300" b="0" dirty="0" smtClean="0">
                <a:solidFill>
                  <a:srgbClr val="000000"/>
                </a:solidFill>
              </a:rPr>
              <a:t> </a:t>
            </a:r>
            <a:r>
              <a:rPr lang="de-DE" sz="1300" b="0" dirty="0">
                <a:solidFill>
                  <a:srgbClr val="000000"/>
                </a:solidFill>
              </a:rPr>
              <a:t>und Flexibilität besteht </a:t>
            </a:r>
            <a:r>
              <a:rPr lang="de-DE" sz="1300" b="0" dirty="0" smtClean="0">
                <a:solidFill>
                  <a:srgbClr val="000000"/>
                </a:solidFill>
              </a:rPr>
              <a:t/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über </a:t>
            </a:r>
            <a:r>
              <a:rPr lang="de-DE" sz="1300" b="0" dirty="0">
                <a:solidFill>
                  <a:srgbClr val="000000"/>
                </a:solidFill>
              </a:rPr>
              <a:t>den gesamten </a:t>
            </a:r>
            <a:r>
              <a:rPr lang="de-DE" sz="1300" b="0" dirty="0" smtClean="0">
                <a:solidFill>
                  <a:srgbClr val="000000"/>
                </a:solidFill>
              </a:rPr>
              <a:t>Le-</a:t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err="1" smtClean="0">
                <a:solidFill>
                  <a:srgbClr val="000000"/>
                </a:solidFill>
              </a:rPr>
              <a:t>benszyklus</a:t>
            </a:r>
            <a:r>
              <a:rPr lang="de-DE" sz="1300" b="0" dirty="0" smtClean="0">
                <a:solidFill>
                  <a:srgbClr val="000000"/>
                </a:solidFill>
              </a:rPr>
              <a:t> </a:t>
            </a:r>
            <a:r>
              <a:rPr lang="de-DE" sz="1300" b="0" dirty="0">
                <a:solidFill>
                  <a:srgbClr val="000000"/>
                </a:solidFill>
              </a:rPr>
              <a:t>(ca. 15 Jahre</a:t>
            </a:r>
            <a:r>
              <a:rPr lang="de-DE" sz="1300" b="0" dirty="0" smtClean="0">
                <a:solidFill>
                  <a:srgbClr val="000000"/>
                </a:solidFill>
              </a:rPr>
              <a:t>)</a:t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eines </a:t>
            </a:r>
            <a:r>
              <a:rPr lang="de-DE" sz="1300" b="0" dirty="0" err="1">
                <a:solidFill>
                  <a:srgbClr val="000000"/>
                </a:solidFill>
              </a:rPr>
              <a:t>Saia</a:t>
            </a:r>
            <a:r>
              <a:rPr lang="de-DE" sz="1300" b="0" dirty="0">
                <a:solidFill>
                  <a:srgbClr val="000000"/>
                </a:solidFill>
              </a:rPr>
              <a:t> PCD</a:t>
            </a:r>
            <a:r>
              <a:rPr lang="de-DE" sz="1300" b="0" baseline="30000" dirty="0">
                <a:solidFill>
                  <a:srgbClr val="000000"/>
                </a:solidFill>
              </a:rPr>
              <a:t>®</a:t>
            </a:r>
            <a:r>
              <a:rPr lang="de-DE" sz="1300" b="0" dirty="0">
                <a:solidFill>
                  <a:srgbClr val="000000"/>
                </a:solidFill>
              </a:rPr>
              <a:t> </a:t>
            </a:r>
            <a:r>
              <a:rPr lang="de-DE" sz="1300" b="0" dirty="0" smtClean="0">
                <a:solidFill>
                  <a:srgbClr val="000000"/>
                </a:solidFill>
              </a:rPr>
              <a:t>Gerätes</a:t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– </a:t>
            </a:r>
            <a:r>
              <a:rPr lang="de-DE" sz="1300" b="0" dirty="0" err="1">
                <a:solidFill>
                  <a:srgbClr val="000000"/>
                </a:solidFill>
              </a:rPr>
              <a:t>gemäss</a:t>
            </a:r>
            <a:r>
              <a:rPr lang="de-DE" sz="1300" b="0" dirty="0">
                <a:solidFill>
                  <a:srgbClr val="000000"/>
                </a:solidFill>
              </a:rPr>
              <a:t> dem Motto: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400" dirty="0" err="1" smtClean="0">
                <a:solidFill>
                  <a:schemeClr val="tx2"/>
                </a:solidFill>
              </a:rPr>
              <a:t>No</a:t>
            </a:r>
            <a:r>
              <a:rPr lang="de-DE" sz="1400" dirty="0" smtClean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risk</a:t>
            </a:r>
            <a:r>
              <a:rPr lang="de-DE" sz="1400" dirty="0">
                <a:solidFill>
                  <a:schemeClr val="tx2"/>
                </a:solidFill>
              </a:rPr>
              <a:t>, </a:t>
            </a:r>
            <a:r>
              <a:rPr lang="de-DE" sz="1400" dirty="0" err="1">
                <a:solidFill>
                  <a:schemeClr val="tx2"/>
                </a:solidFill>
              </a:rPr>
              <a:t>no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dirty="0" err="1">
                <a:solidFill>
                  <a:schemeClr val="tx2"/>
                </a:solidFill>
              </a:rPr>
              <a:t>limits</a:t>
            </a:r>
            <a:r>
              <a:rPr lang="de-DE" sz="1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85736" y="3267240"/>
            <a:ext cx="922337" cy="131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08376" y="4207284"/>
            <a:ext cx="9382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6764" y="4222931"/>
            <a:ext cx="1020763" cy="65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 bwMode="gray">
          <a:xfrm>
            <a:off x="2260644" y="5135707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algn="ctr"/>
            <a:r>
              <a:rPr lang="de-DE" sz="1100" dirty="0" smtClean="0">
                <a:solidFill>
                  <a:schemeClr val="tx2"/>
                </a:solidFill>
                <a:latin typeface="+mj-lt"/>
              </a:rPr>
              <a:t>Bustechnik nutzbar mit </a:t>
            </a:r>
            <a:r>
              <a:rPr lang="de-DE" sz="1100" dirty="0" err="1" smtClean="0">
                <a:solidFill>
                  <a:schemeClr val="tx2"/>
                </a:solidFill>
                <a:latin typeface="+mj-lt"/>
              </a:rPr>
              <a:t>Saia</a:t>
            </a:r>
            <a:r>
              <a:rPr lang="de-DE" sz="1100" dirty="0" smtClean="0">
                <a:solidFill>
                  <a:schemeClr val="tx2"/>
                </a:solidFill>
                <a:latin typeface="+mj-lt"/>
              </a:rPr>
              <a:t> PCD</a:t>
            </a:r>
            <a:r>
              <a:rPr lang="de-DE" sz="1100" baseline="30000" dirty="0" smtClean="0">
                <a:solidFill>
                  <a:schemeClr val="tx2"/>
                </a:solidFill>
                <a:latin typeface="+mj-lt"/>
              </a:rPr>
              <a:t>®</a:t>
            </a:r>
            <a:r>
              <a:rPr lang="de-DE" sz="1100" dirty="0" smtClean="0">
                <a:solidFill>
                  <a:schemeClr val="tx2"/>
                </a:solidFill>
                <a:latin typeface="+mj-lt"/>
              </a:rPr>
              <a:t> Steuergeräten</a:t>
            </a:r>
            <a:endParaRPr lang="de-DE" sz="1100" dirty="0">
              <a:solidFill>
                <a:schemeClr val="tx2"/>
              </a:solidFill>
              <a:latin typeface="+mj-lt"/>
            </a:endParaRPr>
          </a:p>
          <a:p>
            <a:pPr marR="0" algn="ctr"/>
            <a:r>
              <a:rPr lang="de-DE" sz="1000" baseline="30000" dirty="0">
                <a:solidFill>
                  <a:schemeClr val="tx2"/>
                </a:solidFill>
                <a:latin typeface="+mj-lt"/>
              </a:rPr>
              <a:t>Weitere Protokolle können auch nachträglich als SPS Programm realisiert werden</a:t>
            </a:r>
            <a:endParaRPr lang="de-DE" sz="28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46"/>
          <p:cNvGrpSpPr>
            <a:grpSpLocks noChangeAspect="1"/>
          </p:cNvGrpSpPr>
          <p:nvPr/>
        </p:nvGrpSpPr>
        <p:grpSpPr bwMode="gray">
          <a:xfrm>
            <a:off x="2767013" y="5646738"/>
            <a:ext cx="3559174" cy="495300"/>
            <a:chOff x="1735" y="3557"/>
            <a:chExt cx="2242" cy="312"/>
          </a:xfrm>
        </p:grpSpPr>
        <p:sp>
          <p:nvSpPr>
            <p:cNvPr id="17" name="Freeform 47"/>
            <p:cNvSpPr>
              <a:spLocks/>
            </p:cNvSpPr>
            <p:nvPr/>
          </p:nvSpPr>
          <p:spPr bwMode="gray">
            <a:xfrm>
              <a:off x="2609" y="3675"/>
              <a:ext cx="30" cy="34"/>
            </a:xfrm>
            <a:custGeom>
              <a:avLst/>
              <a:gdLst>
                <a:gd name="T0" fmla="*/ 5 w 13"/>
                <a:gd name="T1" fmla="*/ 2 h 14"/>
                <a:gd name="T2" fmla="*/ 9 w 13"/>
                <a:gd name="T3" fmla="*/ 0 h 14"/>
                <a:gd name="T4" fmla="*/ 12 w 13"/>
                <a:gd name="T5" fmla="*/ 4 h 14"/>
                <a:gd name="T6" fmla="*/ 11 w 13"/>
                <a:gd name="T7" fmla="*/ 14 h 14"/>
                <a:gd name="T8" fmla="*/ 8 w 13"/>
                <a:gd name="T9" fmla="*/ 14 h 14"/>
                <a:gd name="T10" fmla="*/ 9 w 13"/>
                <a:gd name="T11" fmla="*/ 6 h 14"/>
                <a:gd name="T12" fmla="*/ 7 w 13"/>
                <a:gd name="T13" fmla="*/ 3 h 14"/>
                <a:gd name="T14" fmla="*/ 5 w 13"/>
                <a:gd name="T15" fmla="*/ 4 h 14"/>
                <a:gd name="T16" fmla="*/ 3 w 13"/>
                <a:gd name="T17" fmla="*/ 14 h 14"/>
                <a:gd name="T18" fmla="*/ 0 w 13"/>
                <a:gd name="T19" fmla="*/ 14 h 14"/>
                <a:gd name="T20" fmla="*/ 1 w 13"/>
                <a:gd name="T21" fmla="*/ 0 h 14"/>
                <a:gd name="T22" fmla="*/ 5 w 13"/>
                <a:gd name="T23" fmla="*/ 0 h 14"/>
                <a:gd name="T24" fmla="*/ 5 w 13"/>
                <a:gd name="T2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4">
                  <a:moveTo>
                    <a:pt x="5" y="2"/>
                  </a:moveTo>
                  <a:cubicBezTo>
                    <a:pt x="6" y="1"/>
                    <a:pt x="8" y="0"/>
                    <a:pt x="9" y="0"/>
                  </a:cubicBezTo>
                  <a:cubicBezTo>
                    <a:pt x="11" y="0"/>
                    <a:pt x="13" y="1"/>
                    <a:pt x="12" y="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3"/>
                    <a:pt x="7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97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48"/>
            <p:cNvSpPr>
              <a:spLocks noEditPoints="1"/>
            </p:cNvSpPr>
            <p:nvPr/>
          </p:nvSpPr>
          <p:spPr bwMode="gray">
            <a:xfrm>
              <a:off x="2642" y="3675"/>
              <a:ext cx="14" cy="12"/>
            </a:xfrm>
            <a:custGeom>
              <a:avLst/>
              <a:gdLst>
                <a:gd name="T0" fmla="*/ 2 w 6"/>
                <a:gd name="T1" fmla="*/ 2 h 5"/>
                <a:gd name="T2" fmla="*/ 3 w 6"/>
                <a:gd name="T3" fmla="*/ 2 h 5"/>
                <a:gd name="T4" fmla="*/ 4 w 6"/>
                <a:gd name="T5" fmla="*/ 2 h 5"/>
                <a:gd name="T6" fmla="*/ 3 w 6"/>
                <a:gd name="T7" fmla="*/ 1 h 5"/>
                <a:gd name="T8" fmla="*/ 2 w 6"/>
                <a:gd name="T9" fmla="*/ 1 h 5"/>
                <a:gd name="T10" fmla="*/ 2 w 6"/>
                <a:gd name="T11" fmla="*/ 2 h 5"/>
                <a:gd name="T12" fmla="*/ 3 w 6"/>
                <a:gd name="T13" fmla="*/ 1 h 5"/>
                <a:gd name="T14" fmla="*/ 4 w 6"/>
                <a:gd name="T15" fmla="*/ 2 h 5"/>
                <a:gd name="T16" fmla="*/ 3 w 6"/>
                <a:gd name="T17" fmla="*/ 3 h 5"/>
                <a:gd name="T18" fmla="*/ 4 w 6"/>
                <a:gd name="T19" fmla="*/ 4 h 5"/>
                <a:gd name="T20" fmla="*/ 3 w 6"/>
                <a:gd name="T21" fmla="*/ 4 h 5"/>
                <a:gd name="T22" fmla="*/ 3 w 6"/>
                <a:gd name="T23" fmla="*/ 3 h 5"/>
                <a:gd name="T24" fmla="*/ 2 w 6"/>
                <a:gd name="T25" fmla="*/ 3 h 5"/>
                <a:gd name="T26" fmla="*/ 2 w 6"/>
                <a:gd name="T27" fmla="*/ 4 h 5"/>
                <a:gd name="T28" fmla="*/ 2 w 6"/>
                <a:gd name="T29" fmla="*/ 4 h 5"/>
                <a:gd name="T30" fmla="*/ 2 w 6"/>
                <a:gd name="T31" fmla="*/ 1 h 5"/>
                <a:gd name="T32" fmla="*/ 3 w 6"/>
                <a:gd name="T33" fmla="*/ 1 h 5"/>
                <a:gd name="T34" fmla="*/ 5 w 6"/>
                <a:gd name="T35" fmla="*/ 2 h 5"/>
                <a:gd name="T36" fmla="*/ 3 w 6"/>
                <a:gd name="T37" fmla="*/ 0 h 5"/>
                <a:gd name="T38" fmla="*/ 1 w 6"/>
                <a:gd name="T39" fmla="*/ 2 h 5"/>
                <a:gd name="T40" fmla="*/ 3 w 6"/>
                <a:gd name="T41" fmla="*/ 5 h 5"/>
                <a:gd name="T42" fmla="*/ 5 w 6"/>
                <a:gd name="T43" fmla="*/ 2 h 5"/>
                <a:gd name="T44" fmla="*/ 0 w 6"/>
                <a:gd name="T45" fmla="*/ 2 h 5"/>
                <a:gd name="T46" fmla="*/ 3 w 6"/>
                <a:gd name="T47" fmla="*/ 0 h 5"/>
                <a:gd name="T48" fmla="*/ 6 w 6"/>
                <a:gd name="T49" fmla="*/ 2 h 5"/>
                <a:gd name="T50" fmla="*/ 3 w 6"/>
                <a:gd name="T51" fmla="*/ 5 h 5"/>
                <a:gd name="T52" fmla="*/ 0 w 6"/>
                <a:gd name="T5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5">
                  <a:moveTo>
                    <a:pt x="2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2"/>
                  </a:lnTo>
                  <a:close/>
                  <a:moveTo>
                    <a:pt x="3" y="1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3" y="1"/>
                  </a:lnTo>
                  <a:close/>
                  <a:moveTo>
                    <a:pt x="5" y="2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moveTo>
                    <a:pt x="0" y="2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</a:path>
              </a:pathLst>
            </a:custGeom>
            <a:solidFill>
              <a:srgbClr val="97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073" name="Picture 4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573" y="3603"/>
              <a:ext cx="404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50"/>
            <p:cNvSpPr>
              <a:spLocks/>
            </p:cNvSpPr>
            <p:nvPr/>
          </p:nvSpPr>
          <p:spPr bwMode="gray">
            <a:xfrm>
              <a:off x="2883" y="3846"/>
              <a:ext cx="16" cy="21"/>
            </a:xfrm>
            <a:custGeom>
              <a:avLst/>
              <a:gdLst>
                <a:gd name="T0" fmla="*/ 5 w 7"/>
                <a:gd name="T1" fmla="*/ 3 h 9"/>
                <a:gd name="T2" fmla="*/ 3 w 7"/>
                <a:gd name="T3" fmla="*/ 1 h 9"/>
                <a:gd name="T4" fmla="*/ 1 w 7"/>
                <a:gd name="T5" fmla="*/ 2 h 9"/>
                <a:gd name="T6" fmla="*/ 3 w 7"/>
                <a:gd name="T7" fmla="*/ 4 h 9"/>
                <a:gd name="T8" fmla="*/ 5 w 7"/>
                <a:gd name="T9" fmla="*/ 4 h 9"/>
                <a:gd name="T10" fmla="*/ 7 w 7"/>
                <a:gd name="T11" fmla="*/ 6 h 9"/>
                <a:gd name="T12" fmla="*/ 3 w 7"/>
                <a:gd name="T13" fmla="*/ 9 h 9"/>
                <a:gd name="T14" fmla="*/ 0 w 7"/>
                <a:gd name="T15" fmla="*/ 6 h 9"/>
                <a:gd name="T16" fmla="*/ 1 w 7"/>
                <a:gd name="T17" fmla="*/ 6 h 9"/>
                <a:gd name="T18" fmla="*/ 1 w 7"/>
                <a:gd name="T19" fmla="*/ 6 h 9"/>
                <a:gd name="T20" fmla="*/ 1 w 7"/>
                <a:gd name="T21" fmla="*/ 6 h 9"/>
                <a:gd name="T22" fmla="*/ 1 w 7"/>
                <a:gd name="T23" fmla="*/ 7 h 9"/>
                <a:gd name="T24" fmla="*/ 3 w 7"/>
                <a:gd name="T25" fmla="*/ 8 h 9"/>
                <a:gd name="T26" fmla="*/ 6 w 7"/>
                <a:gd name="T27" fmla="*/ 6 h 9"/>
                <a:gd name="T28" fmla="*/ 4 w 7"/>
                <a:gd name="T29" fmla="*/ 5 h 9"/>
                <a:gd name="T30" fmla="*/ 2 w 7"/>
                <a:gd name="T31" fmla="*/ 4 h 9"/>
                <a:gd name="T32" fmla="*/ 0 w 7"/>
                <a:gd name="T33" fmla="*/ 2 h 9"/>
                <a:gd name="T34" fmla="*/ 3 w 7"/>
                <a:gd name="T35" fmla="*/ 0 h 9"/>
                <a:gd name="T36" fmla="*/ 6 w 7"/>
                <a:gd name="T37" fmla="*/ 2 h 9"/>
                <a:gd name="T38" fmla="*/ 6 w 7"/>
                <a:gd name="T39" fmla="*/ 3 h 9"/>
                <a:gd name="T40" fmla="*/ 5 w 7"/>
                <a:gd name="T4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9">
                  <a:moveTo>
                    <a:pt x="5" y="3"/>
                  </a:moveTo>
                  <a:cubicBezTo>
                    <a:pt x="5" y="2"/>
                    <a:pt x="5" y="1"/>
                    <a:pt x="3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7" y="5"/>
                    <a:pt x="7" y="6"/>
                  </a:cubicBezTo>
                  <a:cubicBezTo>
                    <a:pt x="7" y="8"/>
                    <a:pt x="5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51"/>
            <p:cNvSpPr>
              <a:spLocks/>
            </p:cNvSpPr>
            <p:nvPr/>
          </p:nvSpPr>
          <p:spPr bwMode="gray">
            <a:xfrm>
              <a:off x="2909" y="3846"/>
              <a:ext cx="16" cy="21"/>
            </a:xfrm>
            <a:custGeom>
              <a:avLst/>
              <a:gdLst>
                <a:gd name="T0" fmla="*/ 6 w 7"/>
                <a:gd name="T1" fmla="*/ 3 h 9"/>
                <a:gd name="T2" fmla="*/ 4 w 7"/>
                <a:gd name="T3" fmla="*/ 1 h 9"/>
                <a:gd name="T4" fmla="*/ 1 w 7"/>
                <a:gd name="T5" fmla="*/ 4 h 9"/>
                <a:gd name="T6" fmla="*/ 4 w 7"/>
                <a:gd name="T7" fmla="*/ 8 h 9"/>
                <a:gd name="T8" fmla="*/ 6 w 7"/>
                <a:gd name="T9" fmla="*/ 6 h 9"/>
                <a:gd name="T10" fmla="*/ 7 w 7"/>
                <a:gd name="T11" fmla="*/ 6 h 9"/>
                <a:gd name="T12" fmla="*/ 4 w 7"/>
                <a:gd name="T13" fmla="*/ 9 h 9"/>
                <a:gd name="T14" fmla="*/ 0 w 7"/>
                <a:gd name="T15" fmla="*/ 4 h 9"/>
                <a:gd name="T16" fmla="*/ 4 w 7"/>
                <a:gd name="T17" fmla="*/ 0 h 9"/>
                <a:gd name="T18" fmla="*/ 7 w 7"/>
                <a:gd name="T19" fmla="*/ 3 h 9"/>
                <a:gd name="T20" fmla="*/ 6 w 7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6" y="3"/>
                  </a:moveTo>
                  <a:cubicBezTo>
                    <a:pt x="6" y="1"/>
                    <a:pt x="5" y="1"/>
                    <a:pt x="4" y="1"/>
                  </a:cubicBezTo>
                  <a:cubicBezTo>
                    <a:pt x="2" y="1"/>
                    <a:pt x="1" y="2"/>
                    <a:pt x="1" y="4"/>
                  </a:cubicBez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6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52"/>
            <p:cNvSpPr>
              <a:spLocks/>
            </p:cNvSpPr>
            <p:nvPr/>
          </p:nvSpPr>
          <p:spPr bwMode="gray">
            <a:xfrm>
              <a:off x="3501" y="3784"/>
              <a:ext cx="66" cy="45"/>
            </a:xfrm>
            <a:custGeom>
              <a:avLst/>
              <a:gdLst>
                <a:gd name="T0" fmla="*/ 25 w 28"/>
                <a:gd name="T1" fmla="*/ 18 h 19"/>
                <a:gd name="T2" fmla="*/ 18 w 28"/>
                <a:gd name="T3" fmla="*/ 18 h 19"/>
                <a:gd name="T4" fmla="*/ 18 w 28"/>
                <a:gd name="T5" fmla="*/ 15 h 19"/>
                <a:gd name="T6" fmla="*/ 18 w 28"/>
                <a:gd name="T7" fmla="*/ 15 h 19"/>
                <a:gd name="T8" fmla="*/ 10 w 28"/>
                <a:gd name="T9" fmla="*/ 19 h 19"/>
                <a:gd name="T10" fmla="*/ 2 w 28"/>
                <a:gd name="T11" fmla="*/ 11 h 19"/>
                <a:gd name="T12" fmla="*/ 4 w 28"/>
                <a:gd name="T13" fmla="*/ 0 h 19"/>
                <a:gd name="T14" fmla="*/ 10 w 28"/>
                <a:gd name="T15" fmla="*/ 0 h 19"/>
                <a:gd name="T16" fmla="*/ 9 w 28"/>
                <a:gd name="T17" fmla="*/ 11 h 19"/>
                <a:gd name="T18" fmla="*/ 12 w 28"/>
                <a:gd name="T19" fmla="*/ 13 h 19"/>
                <a:gd name="T20" fmla="*/ 14 w 28"/>
                <a:gd name="T21" fmla="*/ 13 h 19"/>
                <a:gd name="T22" fmla="*/ 19 w 28"/>
                <a:gd name="T23" fmla="*/ 9 h 19"/>
                <a:gd name="T24" fmla="*/ 21 w 28"/>
                <a:gd name="T25" fmla="*/ 0 h 19"/>
                <a:gd name="T26" fmla="*/ 28 w 28"/>
                <a:gd name="T27" fmla="*/ 0 h 19"/>
                <a:gd name="T28" fmla="*/ 25 w 28"/>
                <a:gd name="T2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9">
                  <a:moveTo>
                    <a:pt x="25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8"/>
                    <a:pt x="14" y="19"/>
                    <a:pt x="10" y="19"/>
                  </a:cubicBezTo>
                  <a:cubicBezTo>
                    <a:pt x="6" y="19"/>
                    <a:pt x="0" y="19"/>
                    <a:pt x="2" y="1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9" y="13"/>
                    <a:pt x="1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7" y="13"/>
                    <a:pt x="19" y="12"/>
                    <a:pt x="19" y="9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5" y="18"/>
                  </a:lnTo>
                  <a:close/>
                </a:path>
              </a:pathLst>
            </a:custGeom>
            <a:solidFill>
              <a:srgbClr val="377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53"/>
            <p:cNvSpPr>
              <a:spLocks/>
            </p:cNvSpPr>
            <p:nvPr/>
          </p:nvSpPr>
          <p:spPr bwMode="gray">
            <a:xfrm>
              <a:off x="3570" y="3784"/>
              <a:ext cx="61" cy="45"/>
            </a:xfrm>
            <a:custGeom>
              <a:avLst/>
              <a:gdLst>
                <a:gd name="T0" fmla="*/ 8 w 26"/>
                <a:gd name="T1" fmla="*/ 13 h 19"/>
                <a:gd name="T2" fmla="*/ 12 w 26"/>
                <a:gd name="T3" fmla="*/ 14 h 19"/>
                <a:gd name="T4" fmla="*/ 14 w 26"/>
                <a:gd name="T5" fmla="*/ 14 h 19"/>
                <a:gd name="T6" fmla="*/ 18 w 26"/>
                <a:gd name="T7" fmla="*/ 13 h 19"/>
                <a:gd name="T8" fmla="*/ 16 w 26"/>
                <a:gd name="T9" fmla="*/ 12 h 19"/>
                <a:gd name="T10" fmla="*/ 9 w 26"/>
                <a:gd name="T11" fmla="*/ 12 h 19"/>
                <a:gd name="T12" fmla="*/ 2 w 26"/>
                <a:gd name="T13" fmla="*/ 5 h 19"/>
                <a:gd name="T14" fmla="*/ 11 w 26"/>
                <a:gd name="T15" fmla="*/ 0 h 19"/>
                <a:gd name="T16" fmla="*/ 16 w 26"/>
                <a:gd name="T17" fmla="*/ 0 h 19"/>
                <a:gd name="T18" fmla="*/ 26 w 26"/>
                <a:gd name="T19" fmla="*/ 6 h 19"/>
                <a:gd name="T20" fmla="*/ 19 w 26"/>
                <a:gd name="T21" fmla="*/ 6 h 19"/>
                <a:gd name="T22" fmla="*/ 14 w 26"/>
                <a:gd name="T23" fmla="*/ 4 h 19"/>
                <a:gd name="T24" fmla="*/ 9 w 26"/>
                <a:gd name="T25" fmla="*/ 6 h 19"/>
                <a:gd name="T26" fmla="*/ 13 w 26"/>
                <a:gd name="T27" fmla="*/ 7 h 19"/>
                <a:gd name="T28" fmla="*/ 18 w 26"/>
                <a:gd name="T29" fmla="*/ 7 h 19"/>
                <a:gd name="T30" fmla="*/ 25 w 26"/>
                <a:gd name="T31" fmla="*/ 13 h 19"/>
                <a:gd name="T32" fmla="*/ 15 w 26"/>
                <a:gd name="T33" fmla="*/ 19 h 19"/>
                <a:gd name="T34" fmla="*/ 8 w 26"/>
                <a:gd name="T35" fmla="*/ 19 h 19"/>
                <a:gd name="T36" fmla="*/ 1 w 26"/>
                <a:gd name="T37" fmla="*/ 13 h 19"/>
                <a:gd name="T38" fmla="*/ 8 w 26"/>
                <a:gd name="T3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19">
                  <a:moveTo>
                    <a:pt x="8" y="13"/>
                  </a:moveTo>
                  <a:cubicBezTo>
                    <a:pt x="7" y="14"/>
                    <a:pt x="8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18" y="12"/>
                    <a:pt x="18" y="12"/>
                    <a:pt x="16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1" y="10"/>
                    <a:pt x="2" y="5"/>
                  </a:cubicBezTo>
                  <a:cubicBezTo>
                    <a:pt x="3" y="1"/>
                    <a:pt x="7" y="0"/>
                    <a:pt x="1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5" y="0"/>
                    <a:pt x="26" y="1"/>
                    <a:pt x="26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4"/>
                    <a:pt x="18" y="4"/>
                    <a:pt x="14" y="4"/>
                  </a:cubicBezTo>
                  <a:cubicBezTo>
                    <a:pt x="10" y="4"/>
                    <a:pt x="9" y="4"/>
                    <a:pt x="9" y="6"/>
                  </a:cubicBezTo>
                  <a:cubicBezTo>
                    <a:pt x="9" y="6"/>
                    <a:pt x="9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26" y="7"/>
                    <a:pt x="26" y="9"/>
                    <a:pt x="25" y="13"/>
                  </a:cubicBezTo>
                  <a:cubicBezTo>
                    <a:pt x="24" y="17"/>
                    <a:pt x="22" y="19"/>
                    <a:pt x="15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2" y="19"/>
                    <a:pt x="0" y="17"/>
                    <a:pt x="1" y="13"/>
                  </a:cubicBezTo>
                  <a:lnTo>
                    <a:pt x="8" y="13"/>
                  </a:lnTo>
                  <a:close/>
                </a:path>
              </a:pathLst>
            </a:custGeom>
            <a:solidFill>
              <a:srgbClr val="377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 flipV="1">
              <a:off x="3164" y="3614"/>
              <a:ext cx="355" cy="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28" y="3779"/>
              <a:ext cx="3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57"/>
            <p:cNvSpPr>
              <a:spLocks/>
            </p:cNvSpPr>
            <p:nvPr/>
          </p:nvSpPr>
          <p:spPr bwMode="gray">
            <a:xfrm>
              <a:off x="2004" y="3612"/>
              <a:ext cx="153" cy="97"/>
            </a:xfrm>
            <a:custGeom>
              <a:avLst/>
              <a:gdLst>
                <a:gd name="T0" fmla="*/ 51 w 65"/>
                <a:gd name="T1" fmla="*/ 36 h 41"/>
                <a:gd name="T2" fmla="*/ 65 w 65"/>
                <a:gd name="T3" fmla="*/ 36 h 41"/>
                <a:gd name="T4" fmla="*/ 65 w 65"/>
                <a:gd name="T5" fmla="*/ 41 h 41"/>
                <a:gd name="T6" fmla="*/ 48 w 65"/>
                <a:gd name="T7" fmla="*/ 41 h 41"/>
                <a:gd name="T8" fmla="*/ 47 w 65"/>
                <a:gd name="T9" fmla="*/ 40 h 41"/>
                <a:gd name="T10" fmla="*/ 46 w 65"/>
                <a:gd name="T11" fmla="*/ 39 h 41"/>
                <a:gd name="T12" fmla="*/ 41 w 65"/>
                <a:gd name="T13" fmla="*/ 6 h 41"/>
                <a:gd name="T14" fmla="*/ 31 w 65"/>
                <a:gd name="T15" fmla="*/ 39 h 41"/>
                <a:gd name="T16" fmla="*/ 29 w 65"/>
                <a:gd name="T17" fmla="*/ 41 h 41"/>
                <a:gd name="T18" fmla="*/ 27 w 65"/>
                <a:gd name="T19" fmla="*/ 40 h 41"/>
                <a:gd name="T20" fmla="*/ 26 w 65"/>
                <a:gd name="T21" fmla="*/ 39 h 41"/>
                <a:gd name="T22" fmla="*/ 16 w 65"/>
                <a:gd name="T23" fmla="*/ 6 h 41"/>
                <a:gd name="T24" fmla="*/ 12 w 65"/>
                <a:gd name="T25" fmla="*/ 39 h 41"/>
                <a:gd name="T26" fmla="*/ 11 w 65"/>
                <a:gd name="T27" fmla="*/ 40 h 41"/>
                <a:gd name="T28" fmla="*/ 9 w 65"/>
                <a:gd name="T29" fmla="*/ 41 h 41"/>
                <a:gd name="T30" fmla="*/ 0 w 65"/>
                <a:gd name="T31" fmla="*/ 41 h 41"/>
                <a:gd name="T32" fmla="*/ 0 w 65"/>
                <a:gd name="T33" fmla="*/ 36 h 41"/>
                <a:gd name="T34" fmla="*/ 6 w 65"/>
                <a:gd name="T35" fmla="*/ 36 h 41"/>
                <a:gd name="T36" fmla="*/ 7 w 65"/>
                <a:gd name="T37" fmla="*/ 35 h 41"/>
                <a:gd name="T38" fmla="*/ 13 w 65"/>
                <a:gd name="T39" fmla="*/ 3 h 41"/>
                <a:gd name="T40" fmla="*/ 14 w 65"/>
                <a:gd name="T41" fmla="*/ 1 h 41"/>
                <a:gd name="T42" fmla="*/ 16 w 65"/>
                <a:gd name="T43" fmla="*/ 0 h 41"/>
                <a:gd name="T44" fmla="*/ 19 w 65"/>
                <a:gd name="T45" fmla="*/ 0 h 41"/>
                <a:gd name="T46" fmla="*/ 20 w 65"/>
                <a:gd name="T47" fmla="*/ 2 h 41"/>
                <a:gd name="T48" fmla="*/ 29 w 65"/>
                <a:gd name="T49" fmla="*/ 32 h 41"/>
                <a:gd name="T50" fmla="*/ 29 w 65"/>
                <a:gd name="T51" fmla="*/ 32 h 41"/>
                <a:gd name="T52" fmla="*/ 37 w 65"/>
                <a:gd name="T53" fmla="*/ 2 h 41"/>
                <a:gd name="T54" fmla="*/ 39 w 65"/>
                <a:gd name="T55" fmla="*/ 0 h 41"/>
                <a:gd name="T56" fmla="*/ 41 w 65"/>
                <a:gd name="T57" fmla="*/ 0 h 41"/>
                <a:gd name="T58" fmla="*/ 43 w 65"/>
                <a:gd name="T59" fmla="*/ 1 h 41"/>
                <a:gd name="T60" fmla="*/ 45 w 65"/>
                <a:gd name="T61" fmla="*/ 3 h 41"/>
                <a:gd name="T62" fmla="*/ 50 w 65"/>
                <a:gd name="T63" fmla="*/ 35 h 41"/>
                <a:gd name="T64" fmla="*/ 51 w 65"/>
                <a:gd name="T65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5" h="41">
                  <a:moveTo>
                    <a:pt x="51" y="36"/>
                  </a:moveTo>
                  <a:cubicBezTo>
                    <a:pt x="65" y="36"/>
                    <a:pt x="65" y="36"/>
                    <a:pt x="65" y="36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7" y="40"/>
                    <a:pt x="47" y="40"/>
                  </a:cubicBezTo>
                  <a:cubicBezTo>
                    <a:pt x="46" y="40"/>
                    <a:pt x="46" y="39"/>
                    <a:pt x="46" y="39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0" y="41"/>
                    <a:pt x="29" y="41"/>
                  </a:cubicBezTo>
                  <a:cubicBezTo>
                    <a:pt x="28" y="41"/>
                    <a:pt x="28" y="40"/>
                    <a:pt x="27" y="40"/>
                  </a:cubicBezTo>
                  <a:cubicBezTo>
                    <a:pt x="27" y="40"/>
                    <a:pt x="26" y="39"/>
                    <a:pt x="26" y="3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1" y="40"/>
                    <a:pt x="11" y="40"/>
                  </a:cubicBezTo>
                  <a:cubicBezTo>
                    <a:pt x="10" y="41"/>
                    <a:pt x="10" y="41"/>
                    <a:pt x="9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7" y="35"/>
                    <a:pt x="7" y="3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1"/>
                    <a:pt x="14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1"/>
                    <a:pt x="20" y="2"/>
                    <a:pt x="20" y="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8" y="1"/>
                    <a:pt x="38" y="1"/>
                    <a:pt x="39" y="0"/>
                  </a:cubicBezTo>
                  <a:cubicBezTo>
                    <a:pt x="39" y="0"/>
                    <a:pt x="40" y="0"/>
                    <a:pt x="41" y="0"/>
                  </a:cubicBezTo>
                  <a:cubicBezTo>
                    <a:pt x="42" y="0"/>
                    <a:pt x="43" y="0"/>
                    <a:pt x="43" y="1"/>
                  </a:cubicBezTo>
                  <a:cubicBezTo>
                    <a:pt x="44" y="1"/>
                    <a:pt x="45" y="2"/>
                    <a:pt x="45" y="3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1" y="36"/>
                    <a:pt x="51" y="36"/>
                  </a:cubicBezTo>
                </a:path>
              </a:pathLst>
            </a:custGeom>
            <a:solidFill>
              <a:srgbClr val="162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58"/>
            <p:cNvSpPr>
              <a:spLocks/>
            </p:cNvSpPr>
            <p:nvPr/>
          </p:nvSpPr>
          <p:spPr bwMode="gray">
            <a:xfrm>
              <a:off x="2302" y="3697"/>
              <a:ext cx="7" cy="12"/>
            </a:xfrm>
            <a:custGeom>
              <a:avLst/>
              <a:gdLst>
                <a:gd name="T0" fmla="*/ 0 w 3"/>
                <a:gd name="T1" fmla="*/ 2 h 5"/>
                <a:gd name="T2" fmla="*/ 0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0 w 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4"/>
                    <a:pt x="2" y="5"/>
                    <a:pt x="0" y="5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162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Rectangle 59"/>
            <p:cNvSpPr>
              <a:spLocks noChangeArrowheads="1"/>
            </p:cNvSpPr>
            <p:nvPr/>
          </p:nvSpPr>
          <p:spPr bwMode="gray">
            <a:xfrm>
              <a:off x="2117" y="3697"/>
              <a:ext cx="187" cy="12"/>
            </a:xfrm>
            <a:prstGeom prst="rect">
              <a:avLst/>
            </a:prstGeom>
            <a:solidFill>
              <a:srgbClr val="162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60"/>
            <p:cNvSpPr>
              <a:spLocks/>
            </p:cNvSpPr>
            <p:nvPr/>
          </p:nvSpPr>
          <p:spPr bwMode="gray">
            <a:xfrm>
              <a:off x="1999" y="3697"/>
              <a:ext cx="5" cy="1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5 h 5"/>
                <a:gd name="T4" fmla="*/ 0 w 2"/>
                <a:gd name="T5" fmla="*/ 2 h 5"/>
                <a:gd name="T6" fmla="*/ 2 w 2"/>
                <a:gd name="T7" fmla="*/ 0 h 5"/>
                <a:gd name="T8" fmla="*/ 2 w 2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162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61"/>
            <p:cNvSpPr>
              <a:spLocks noEditPoints="1"/>
            </p:cNvSpPr>
            <p:nvPr/>
          </p:nvSpPr>
          <p:spPr bwMode="gray">
            <a:xfrm>
              <a:off x="2150" y="3626"/>
              <a:ext cx="144" cy="61"/>
            </a:xfrm>
            <a:custGeom>
              <a:avLst/>
              <a:gdLst>
                <a:gd name="T0" fmla="*/ 60 w 61"/>
                <a:gd name="T1" fmla="*/ 23 h 26"/>
                <a:gd name="T2" fmla="*/ 53 w 61"/>
                <a:gd name="T3" fmla="*/ 26 h 26"/>
                <a:gd name="T4" fmla="*/ 46 w 61"/>
                <a:gd name="T5" fmla="*/ 23 h 26"/>
                <a:gd name="T6" fmla="*/ 46 w 61"/>
                <a:gd name="T7" fmla="*/ 20 h 26"/>
                <a:gd name="T8" fmla="*/ 48 w 61"/>
                <a:gd name="T9" fmla="*/ 19 h 26"/>
                <a:gd name="T10" fmla="*/ 51 w 61"/>
                <a:gd name="T11" fmla="*/ 22 h 26"/>
                <a:gd name="T12" fmla="*/ 56 w 61"/>
                <a:gd name="T13" fmla="*/ 22 h 26"/>
                <a:gd name="T14" fmla="*/ 56 w 61"/>
                <a:gd name="T15" fmla="*/ 19 h 26"/>
                <a:gd name="T16" fmla="*/ 49 w 61"/>
                <a:gd name="T17" fmla="*/ 17 h 26"/>
                <a:gd name="T18" fmla="*/ 45 w 61"/>
                <a:gd name="T19" fmla="*/ 12 h 26"/>
                <a:gd name="T20" fmla="*/ 49 w 61"/>
                <a:gd name="T21" fmla="*/ 8 h 26"/>
                <a:gd name="T22" fmla="*/ 56 w 61"/>
                <a:gd name="T23" fmla="*/ 7 h 26"/>
                <a:gd name="T24" fmla="*/ 60 w 61"/>
                <a:gd name="T25" fmla="*/ 10 h 26"/>
                <a:gd name="T26" fmla="*/ 60 w 61"/>
                <a:gd name="T27" fmla="*/ 13 h 26"/>
                <a:gd name="T28" fmla="*/ 57 w 61"/>
                <a:gd name="T29" fmla="*/ 13 h 26"/>
                <a:gd name="T30" fmla="*/ 55 w 61"/>
                <a:gd name="T31" fmla="*/ 10 h 26"/>
                <a:gd name="T32" fmla="*/ 51 w 61"/>
                <a:gd name="T33" fmla="*/ 10 h 26"/>
                <a:gd name="T34" fmla="*/ 50 w 61"/>
                <a:gd name="T35" fmla="*/ 13 h 26"/>
                <a:gd name="T36" fmla="*/ 55 w 61"/>
                <a:gd name="T37" fmla="*/ 15 h 26"/>
                <a:gd name="T38" fmla="*/ 61 w 61"/>
                <a:gd name="T39" fmla="*/ 18 h 26"/>
                <a:gd name="T40" fmla="*/ 37 w 61"/>
                <a:gd name="T41" fmla="*/ 23 h 26"/>
                <a:gd name="T42" fmla="*/ 35 w 61"/>
                <a:gd name="T43" fmla="*/ 25 h 26"/>
                <a:gd name="T44" fmla="*/ 31 w 61"/>
                <a:gd name="T45" fmla="*/ 26 h 26"/>
                <a:gd name="T46" fmla="*/ 26 w 61"/>
                <a:gd name="T47" fmla="*/ 23 h 26"/>
                <a:gd name="T48" fmla="*/ 25 w 61"/>
                <a:gd name="T49" fmla="*/ 10 h 26"/>
                <a:gd name="T50" fmla="*/ 27 w 61"/>
                <a:gd name="T51" fmla="*/ 7 h 26"/>
                <a:gd name="T52" fmla="*/ 29 w 61"/>
                <a:gd name="T53" fmla="*/ 10 h 26"/>
                <a:gd name="T54" fmla="*/ 30 w 61"/>
                <a:gd name="T55" fmla="*/ 20 h 26"/>
                <a:gd name="T56" fmla="*/ 33 w 61"/>
                <a:gd name="T57" fmla="*/ 22 h 26"/>
                <a:gd name="T58" fmla="*/ 36 w 61"/>
                <a:gd name="T59" fmla="*/ 20 h 26"/>
                <a:gd name="T60" fmla="*/ 37 w 61"/>
                <a:gd name="T61" fmla="*/ 10 h 26"/>
                <a:gd name="T62" fmla="*/ 39 w 61"/>
                <a:gd name="T63" fmla="*/ 7 h 26"/>
                <a:gd name="T64" fmla="*/ 42 w 61"/>
                <a:gd name="T65" fmla="*/ 10 h 26"/>
                <a:gd name="T66" fmla="*/ 41 w 61"/>
                <a:gd name="T67" fmla="*/ 25 h 26"/>
                <a:gd name="T68" fmla="*/ 38 w 61"/>
                <a:gd name="T69" fmla="*/ 25 h 26"/>
                <a:gd name="T70" fmla="*/ 5 w 61"/>
                <a:gd name="T71" fmla="*/ 4 h 26"/>
                <a:gd name="T72" fmla="*/ 10 w 61"/>
                <a:gd name="T73" fmla="*/ 11 h 26"/>
                <a:gd name="T74" fmla="*/ 14 w 61"/>
                <a:gd name="T75" fmla="*/ 9 h 26"/>
                <a:gd name="T76" fmla="*/ 13 w 61"/>
                <a:gd name="T77" fmla="*/ 5 h 26"/>
                <a:gd name="T78" fmla="*/ 5 w 61"/>
                <a:gd name="T79" fmla="*/ 4 h 26"/>
                <a:gd name="T80" fmla="*/ 5 w 61"/>
                <a:gd name="T81" fmla="*/ 14 h 26"/>
                <a:gd name="T82" fmla="*/ 10 w 61"/>
                <a:gd name="T83" fmla="*/ 22 h 26"/>
                <a:gd name="T84" fmla="*/ 14 w 61"/>
                <a:gd name="T85" fmla="*/ 15 h 26"/>
                <a:gd name="T86" fmla="*/ 11 w 61"/>
                <a:gd name="T87" fmla="*/ 26 h 26"/>
                <a:gd name="T88" fmla="*/ 1 w 61"/>
                <a:gd name="T89" fmla="*/ 25 h 26"/>
                <a:gd name="T90" fmla="*/ 0 w 61"/>
                <a:gd name="T91" fmla="*/ 3 h 26"/>
                <a:gd name="T92" fmla="*/ 3 w 61"/>
                <a:gd name="T93" fmla="*/ 0 h 26"/>
                <a:gd name="T94" fmla="*/ 14 w 61"/>
                <a:gd name="T95" fmla="*/ 1 h 26"/>
                <a:gd name="T96" fmla="*/ 18 w 61"/>
                <a:gd name="T97" fmla="*/ 3 h 26"/>
                <a:gd name="T98" fmla="*/ 20 w 61"/>
                <a:gd name="T99" fmla="*/ 7 h 26"/>
                <a:gd name="T100" fmla="*/ 21 w 61"/>
                <a:gd name="T101" fmla="*/ 18 h 26"/>
                <a:gd name="T102" fmla="*/ 17 w 61"/>
                <a:gd name="T103" fmla="*/ 25 h 26"/>
                <a:gd name="T104" fmla="*/ 11 w 61"/>
                <a:gd name="T10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1" h="26">
                  <a:moveTo>
                    <a:pt x="61" y="20"/>
                  </a:moveTo>
                  <a:cubicBezTo>
                    <a:pt x="61" y="21"/>
                    <a:pt x="61" y="22"/>
                    <a:pt x="60" y="23"/>
                  </a:cubicBezTo>
                  <a:cubicBezTo>
                    <a:pt x="60" y="24"/>
                    <a:pt x="59" y="25"/>
                    <a:pt x="58" y="25"/>
                  </a:cubicBezTo>
                  <a:cubicBezTo>
                    <a:pt x="56" y="26"/>
                    <a:pt x="55" y="26"/>
                    <a:pt x="53" y="26"/>
                  </a:cubicBezTo>
                  <a:cubicBezTo>
                    <a:pt x="51" y="26"/>
                    <a:pt x="50" y="26"/>
                    <a:pt x="49" y="25"/>
                  </a:cubicBezTo>
                  <a:cubicBezTo>
                    <a:pt x="48" y="25"/>
                    <a:pt x="47" y="24"/>
                    <a:pt x="46" y="23"/>
                  </a:cubicBezTo>
                  <a:cubicBezTo>
                    <a:pt x="46" y="23"/>
                    <a:pt x="45" y="22"/>
                    <a:pt x="45" y="21"/>
                  </a:cubicBezTo>
                  <a:cubicBezTo>
                    <a:pt x="45" y="20"/>
                    <a:pt x="45" y="20"/>
                    <a:pt x="46" y="20"/>
                  </a:cubicBezTo>
                  <a:cubicBezTo>
                    <a:pt x="46" y="19"/>
                    <a:pt x="47" y="19"/>
                    <a:pt x="47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21"/>
                    <a:pt x="50" y="22"/>
                    <a:pt x="51" y="22"/>
                  </a:cubicBezTo>
                  <a:cubicBezTo>
                    <a:pt x="52" y="23"/>
                    <a:pt x="52" y="23"/>
                    <a:pt x="54" y="23"/>
                  </a:cubicBezTo>
                  <a:cubicBezTo>
                    <a:pt x="55" y="23"/>
                    <a:pt x="55" y="23"/>
                    <a:pt x="56" y="22"/>
                  </a:cubicBezTo>
                  <a:cubicBezTo>
                    <a:pt x="57" y="22"/>
                    <a:pt x="57" y="21"/>
                    <a:pt x="57" y="21"/>
                  </a:cubicBezTo>
                  <a:cubicBezTo>
                    <a:pt x="57" y="20"/>
                    <a:pt x="57" y="19"/>
                    <a:pt x="56" y="19"/>
                  </a:cubicBezTo>
                  <a:cubicBezTo>
                    <a:pt x="55" y="19"/>
                    <a:pt x="54" y="18"/>
                    <a:pt x="53" y="18"/>
                  </a:cubicBezTo>
                  <a:cubicBezTo>
                    <a:pt x="51" y="18"/>
                    <a:pt x="50" y="17"/>
                    <a:pt x="49" y="17"/>
                  </a:cubicBezTo>
                  <a:cubicBezTo>
                    <a:pt x="48" y="16"/>
                    <a:pt x="47" y="16"/>
                    <a:pt x="46" y="15"/>
                  </a:cubicBezTo>
                  <a:cubicBezTo>
                    <a:pt x="46" y="14"/>
                    <a:pt x="45" y="13"/>
                    <a:pt x="45" y="12"/>
                  </a:cubicBezTo>
                  <a:cubicBezTo>
                    <a:pt x="45" y="11"/>
                    <a:pt x="46" y="10"/>
                    <a:pt x="46" y="10"/>
                  </a:cubicBezTo>
                  <a:cubicBezTo>
                    <a:pt x="47" y="9"/>
                    <a:pt x="48" y="8"/>
                    <a:pt x="49" y="8"/>
                  </a:cubicBezTo>
                  <a:cubicBezTo>
                    <a:pt x="50" y="7"/>
                    <a:pt x="51" y="7"/>
                    <a:pt x="53" y="7"/>
                  </a:cubicBezTo>
                  <a:cubicBezTo>
                    <a:pt x="54" y="7"/>
                    <a:pt x="55" y="7"/>
                    <a:pt x="56" y="7"/>
                  </a:cubicBezTo>
                  <a:cubicBezTo>
                    <a:pt x="57" y="8"/>
                    <a:pt x="58" y="8"/>
                    <a:pt x="59" y="8"/>
                  </a:cubicBezTo>
                  <a:cubicBezTo>
                    <a:pt x="59" y="9"/>
                    <a:pt x="60" y="9"/>
                    <a:pt x="60" y="10"/>
                  </a:cubicBezTo>
                  <a:cubicBezTo>
                    <a:pt x="60" y="10"/>
                    <a:pt x="61" y="11"/>
                    <a:pt x="61" y="11"/>
                  </a:cubicBezTo>
                  <a:cubicBezTo>
                    <a:pt x="61" y="12"/>
                    <a:pt x="60" y="12"/>
                    <a:pt x="60" y="13"/>
                  </a:cubicBezTo>
                  <a:cubicBezTo>
                    <a:pt x="60" y="13"/>
                    <a:pt x="59" y="13"/>
                    <a:pt x="58" y="13"/>
                  </a:cubicBezTo>
                  <a:cubicBezTo>
                    <a:pt x="58" y="13"/>
                    <a:pt x="58" y="13"/>
                    <a:pt x="57" y="13"/>
                  </a:cubicBezTo>
                  <a:cubicBezTo>
                    <a:pt x="57" y="12"/>
                    <a:pt x="56" y="12"/>
                    <a:pt x="56" y="11"/>
                  </a:cubicBezTo>
                  <a:cubicBezTo>
                    <a:pt x="56" y="11"/>
                    <a:pt x="55" y="11"/>
                    <a:pt x="55" y="10"/>
                  </a:cubicBezTo>
                  <a:cubicBezTo>
                    <a:pt x="54" y="10"/>
                    <a:pt x="54" y="10"/>
                    <a:pt x="53" y="10"/>
                  </a:cubicBezTo>
                  <a:cubicBezTo>
                    <a:pt x="52" y="10"/>
                    <a:pt x="51" y="10"/>
                    <a:pt x="51" y="10"/>
                  </a:cubicBezTo>
                  <a:cubicBezTo>
                    <a:pt x="50" y="11"/>
                    <a:pt x="50" y="11"/>
                    <a:pt x="50" y="12"/>
                  </a:cubicBezTo>
                  <a:cubicBezTo>
                    <a:pt x="50" y="12"/>
                    <a:pt x="50" y="13"/>
                    <a:pt x="50" y="13"/>
                  </a:cubicBezTo>
                  <a:cubicBezTo>
                    <a:pt x="51" y="13"/>
                    <a:pt x="51" y="14"/>
                    <a:pt x="52" y="14"/>
                  </a:cubicBezTo>
                  <a:cubicBezTo>
                    <a:pt x="53" y="14"/>
                    <a:pt x="54" y="14"/>
                    <a:pt x="55" y="15"/>
                  </a:cubicBezTo>
                  <a:cubicBezTo>
                    <a:pt x="56" y="15"/>
                    <a:pt x="58" y="15"/>
                    <a:pt x="59" y="16"/>
                  </a:cubicBezTo>
                  <a:cubicBezTo>
                    <a:pt x="60" y="16"/>
                    <a:pt x="60" y="17"/>
                    <a:pt x="61" y="18"/>
                  </a:cubicBezTo>
                  <a:cubicBezTo>
                    <a:pt x="61" y="18"/>
                    <a:pt x="61" y="19"/>
                    <a:pt x="61" y="20"/>
                  </a:cubicBezTo>
                  <a:moveTo>
                    <a:pt x="37" y="23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6" y="24"/>
                    <a:pt x="35" y="25"/>
                  </a:cubicBezTo>
                  <a:cubicBezTo>
                    <a:pt x="35" y="25"/>
                    <a:pt x="34" y="25"/>
                    <a:pt x="33" y="26"/>
                  </a:cubicBezTo>
                  <a:cubicBezTo>
                    <a:pt x="33" y="26"/>
                    <a:pt x="32" y="26"/>
                    <a:pt x="31" y="26"/>
                  </a:cubicBezTo>
                  <a:cubicBezTo>
                    <a:pt x="30" y="26"/>
                    <a:pt x="29" y="26"/>
                    <a:pt x="28" y="25"/>
                  </a:cubicBezTo>
                  <a:cubicBezTo>
                    <a:pt x="27" y="25"/>
                    <a:pt x="26" y="24"/>
                    <a:pt x="26" y="23"/>
                  </a:cubicBezTo>
                  <a:cubicBezTo>
                    <a:pt x="25" y="22"/>
                    <a:pt x="25" y="21"/>
                    <a:pt x="25" y="1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8"/>
                    <a:pt x="25" y="8"/>
                  </a:cubicBezTo>
                  <a:cubicBezTo>
                    <a:pt x="26" y="7"/>
                    <a:pt x="26" y="7"/>
                    <a:pt x="27" y="7"/>
                  </a:cubicBezTo>
                  <a:cubicBezTo>
                    <a:pt x="28" y="7"/>
                    <a:pt x="28" y="7"/>
                    <a:pt x="29" y="8"/>
                  </a:cubicBezTo>
                  <a:cubicBezTo>
                    <a:pt x="29" y="8"/>
                    <a:pt x="29" y="9"/>
                    <a:pt x="29" y="10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30" y="19"/>
                    <a:pt x="30" y="20"/>
                  </a:cubicBezTo>
                  <a:cubicBezTo>
                    <a:pt x="30" y="21"/>
                    <a:pt x="30" y="21"/>
                    <a:pt x="31" y="22"/>
                  </a:cubicBezTo>
                  <a:cubicBezTo>
                    <a:pt x="31" y="22"/>
                    <a:pt x="32" y="22"/>
                    <a:pt x="33" y="22"/>
                  </a:cubicBezTo>
                  <a:cubicBezTo>
                    <a:pt x="33" y="22"/>
                    <a:pt x="34" y="22"/>
                    <a:pt x="35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7" y="19"/>
                    <a:pt x="37" y="18"/>
                    <a:pt x="37" y="15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8" y="8"/>
                  </a:cubicBezTo>
                  <a:cubicBezTo>
                    <a:pt x="38" y="7"/>
                    <a:pt x="39" y="7"/>
                    <a:pt x="39" y="7"/>
                  </a:cubicBezTo>
                  <a:cubicBezTo>
                    <a:pt x="40" y="7"/>
                    <a:pt x="40" y="7"/>
                    <a:pt x="41" y="8"/>
                  </a:cubicBezTo>
                  <a:cubicBezTo>
                    <a:pt x="41" y="8"/>
                    <a:pt x="42" y="9"/>
                    <a:pt x="42" y="10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2" y="24"/>
                    <a:pt x="41" y="25"/>
                    <a:pt x="41" y="25"/>
                  </a:cubicBezTo>
                  <a:cubicBezTo>
                    <a:pt x="41" y="26"/>
                    <a:pt x="40" y="26"/>
                    <a:pt x="39" y="26"/>
                  </a:cubicBezTo>
                  <a:cubicBezTo>
                    <a:pt x="39" y="26"/>
                    <a:pt x="38" y="26"/>
                    <a:pt x="38" y="25"/>
                  </a:cubicBezTo>
                  <a:cubicBezTo>
                    <a:pt x="37" y="25"/>
                    <a:pt x="37" y="24"/>
                    <a:pt x="37" y="23"/>
                  </a:cubicBezTo>
                  <a:moveTo>
                    <a:pt x="5" y="4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2" y="11"/>
                    <a:pt x="13" y="10"/>
                  </a:cubicBezTo>
                  <a:cubicBezTo>
                    <a:pt x="13" y="10"/>
                    <a:pt x="14" y="10"/>
                    <a:pt x="14" y="9"/>
                  </a:cubicBezTo>
                  <a:cubicBezTo>
                    <a:pt x="14" y="8"/>
                    <a:pt x="15" y="8"/>
                    <a:pt x="15" y="7"/>
                  </a:cubicBezTo>
                  <a:cubicBezTo>
                    <a:pt x="15" y="6"/>
                    <a:pt x="14" y="5"/>
                    <a:pt x="13" y="5"/>
                  </a:cubicBezTo>
                  <a:cubicBezTo>
                    <a:pt x="12" y="4"/>
                    <a:pt x="11" y="4"/>
                    <a:pt x="9" y="4"/>
                  </a:cubicBezTo>
                  <a:lnTo>
                    <a:pt x="5" y="4"/>
                  </a:lnTo>
                  <a:close/>
                  <a:moveTo>
                    <a:pt x="10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2"/>
                    <a:pt x="16" y="21"/>
                    <a:pt x="16" y="18"/>
                  </a:cubicBezTo>
                  <a:cubicBezTo>
                    <a:pt x="16" y="17"/>
                    <a:pt x="15" y="16"/>
                    <a:pt x="14" y="15"/>
                  </a:cubicBezTo>
                  <a:cubicBezTo>
                    <a:pt x="13" y="15"/>
                    <a:pt x="12" y="14"/>
                    <a:pt x="10" y="14"/>
                  </a:cubicBezTo>
                  <a:moveTo>
                    <a:pt x="11" y="26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1" y="25"/>
                    <a:pt x="1" y="25"/>
                  </a:cubicBezTo>
                  <a:cubicBezTo>
                    <a:pt x="0" y="24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6" y="1"/>
                    <a:pt x="17" y="1"/>
                  </a:cubicBezTo>
                  <a:cubicBezTo>
                    <a:pt x="17" y="2"/>
                    <a:pt x="18" y="2"/>
                    <a:pt x="18" y="3"/>
                  </a:cubicBezTo>
                  <a:cubicBezTo>
                    <a:pt x="19" y="3"/>
                    <a:pt x="19" y="4"/>
                    <a:pt x="19" y="5"/>
                  </a:cubicBezTo>
                  <a:cubicBezTo>
                    <a:pt x="19" y="5"/>
                    <a:pt x="20" y="6"/>
                    <a:pt x="20" y="7"/>
                  </a:cubicBezTo>
                  <a:cubicBezTo>
                    <a:pt x="20" y="9"/>
                    <a:pt x="18" y="11"/>
                    <a:pt x="16" y="12"/>
                  </a:cubicBezTo>
                  <a:cubicBezTo>
                    <a:pt x="19" y="13"/>
                    <a:pt x="21" y="15"/>
                    <a:pt x="21" y="18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19" y="23"/>
                    <a:pt x="18" y="24"/>
                    <a:pt x="17" y="25"/>
                  </a:cubicBezTo>
                  <a:cubicBezTo>
                    <a:pt x="16" y="25"/>
                    <a:pt x="15" y="25"/>
                    <a:pt x="14" y="25"/>
                  </a:cubicBezTo>
                  <a:cubicBezTo>
                    <a:pt x="13" y="26"/>
                    <a:pt x="12" y="26"/>
                    <a:pt x="11" y="26"/>
                  </a:cubicBezTo>
                </a:path>
              </a:pathLst>
            </a:custGeom>
            <a:solidFill>
              <a:srgbClr val="162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62"/>
            <p:cNvSpPr>
              <a:spLocks/>
            </p:cNvSpPr>
            <p:nvPr/>
          </p:nvSpPr>
          <p:spPr bwMode="gray">
            <a:xfrm>
              <a:off x="2120" y="3652"/>
              <a:ext cx="23" cy="9"/>
            </a:xfrm>
            <a:custGeom>
              <a:avLst/>
              <a:gdLst>
                <a:gd name="T0" fmla="*/ 7 w 10"/>
                <a:gd name="T1" fmla="*/ 4 h 4"/>
                <a:gd name="T2" fmla="*/ 2 w 10"/>
                <a:gd name="T3" fmla="*/ 4 h 4"/>
                <a:gd name="T4" fmla="*/ 1 w 10"/>
                <a:gd name="T5" fmla="*/ 3 h 4"/>
                <a:gd name="T6" fmla="*/ 0 w 10"/>
                <a:gd name="T7" fmla="*/ 2 h 4"/>
                <a:gd name="T8" fmla="*/ 1 w 10"/>
                <a:gd name="T9" fmla="*/ 1 h 4"/>
                <a:gd name="T10" fmla="*/ 2 w 10"/>
                <a:gd name="T11" fmla="*/ 0 h 4"/>
                <a:gd name="T12" fmla="*/ 7 w 10"/>
                <a:gd name="T13" fmla="*/ 0 h 4"/>
                <a:gd name="T14" fmla="*/ 9 w 10"/>
                <a:gd name="T15" fmla="*/ 1 h 4"/>
                <a:gd name="T16" fmla="*/ 10 w 10"/>
                <a:gd name="T17" fmla="*/ 2 h 4"/>
                <a:gd name="T18" fmla="*/ 9 w 10"/>
                <a:gd name="T19" fmla="*/ 3 h 4"/>
                <a:gd name="T20" fmla="*/ 7 w 10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4">
                  <a:moveTo>
                    <a:pt x="7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0"/>
                    <a:pt x="9" y="1"/>
                  </a:cubicBezTo>
                  <a:cubicBezTo>
                    <a:pt x="9" y="1"/>
                    <a:pt x="10" y="1"/>
                    <a:pt x="10" y="2"/>
                  </a:cubicBezTo>
                  <a:cubicBezTo>
                    <a:pt x="10" y="2"/>
                    <a:pt x="9" y="3"/>
                    <a:pt x="9" y="3"/>
                  </a:cubicBezTo>
                  <a:cubicBezTo>
                    <a:pt x="9" y="4"/>
                    <a:pt x="8" y="4"/>
                    <a:pt x="7" y="4"/>
                  </a:cubicBezTo>
                </a:path>
              </a:pathLst>
            </a:custGeom>
            <a:solidFill>
              <a:srgbClr val="162F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63"/>
            <p:cNvSpPr>
              <a:spLocks noEditPoints="1"/>
            </p:cNvSpPr>
            <p:nvPr/>
          </p:nvSpPr>
          <p:spPr bwMode="gray">
            <a:xfrm>
              <a:off x="2410" y="3675"/>
              <a:ext cx="31" cy="34"/>
            </a:xfrm>
            <a:custGeom>
              <a:avLst/>
              <a:gdLst>
                <a:gd name="T0" fmla="*/ 9 w 13"/>
                <a:gd name="T1" fmla="*/ 6 h 14"/>
                <a:gd name="T2" fmla="*/ 7 w 13"/>
                <a:gd name="T3" fmla="*/ 3 h 14"/>
                <a:gd name="T4" fmla="*/ 4 w 13"/>
                <a:gd name="T5" fmla="*/ 6 h 14"/>
                <a:gd name="T6" fmla="*/ 9 w 13"/>
                <a:gd name="T7" fmla="*/ 6 h 14"/>
                <a:gd name="T8" fmla="*/ 4 w 13"/>
                <a:gd name="T9" fmla="*/ 8 h 14"/>
                <a:gd name="T10" fmla="*/ 6 w 13"/>
                <a:gd name="T11" fmla="*/ 12 h 14"/>
                <a:gd name="T12" fmla="*/ 9 w 13"/>
                <a:gd name="T13" fmla="*/ 9 h 14"/>
                <a:gd name="T14" fmla="*/ 12 w 13"/>
                <a:gd name="T15" fmla="*/ 10 h 14"/>
                <a:gd name="T16" fmla="*/ 6 w 13"/>
                <a:gd name="T17" fmla="*/ 14 h 14"/>
                <a:gd name="T18" fmla="*/ 0 w 13"/>
                <a:gd name="T19" fmla="*/ 7 h 14"/>
                <a:gd name="T20" fmla="*/ 7 w 13"/>
                <a:gd name="T21" fmla="*/ 0 h 14"/>
                <a:gd name="T22" fmla="*/ 12 w 13"/>
                <a:gd name="T23" fmla="*/ 8 h 14"/>
                <a:gd name="T24" fmla="*/ 4 w 13"/>
                <a:gd name="T2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4">
                  <a:moveTo>
                    <a:pt x="9" y="6"/>
                  </a:moveTo>
                  <a:cubicBezTo>
                    <a:pt x="9" y="4"/>
                    <a:pt x="9" y="3"/>
                    <a:pt x="7" y="3"/>
                  </a:cubicBezTo>
                  <a:cubicBezTo>
                    <a:pt x="5" y="3"/>
                    <a:pt x="5" y="4"/>
                    <a:pt x="4" y="6"/>
                  </a:cubicBezTo>
                  <a:lnTo>
                    <a:pt x="9" y="6"/>
                  </a:lnTo>
                  <a:close/>
                  <a:moveTo>
                    <a:pt x="4" y="8"/>
                  </a:moveTo>
                  <a:cubicBezTo>
                    <a:pt x="4" y="10"/>
                    <a:pt x="4" y="12"/>
                    <a:pt x="6" y="12"/>
                  </a:cubicBezTo>
                  <a:cubicBezTo>
                    <a:pt x="8" y="12"/>
                    <a:pt x="8" y="11"/>
                    <a:pt x="9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3"/>
                    <a:pt x="8" y="14"/>
                    <a:pt x="6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11" y="0"/>
                    <a:pt x="13" y="2"/>
                    <a:pt x="12" y="8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97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64"/>
            <p:cNvSpPr>
              <a:spLocks/>
            </p:cNvSpPr>
            <p:nvPr/>
          </p:nvSpPr>
          <p:spPr bwMode="gray">
            <a:xfrm>
              <a:off x="2443" y="3675"/>
              <a:ext cx="31" cy="34"/>
            </a:xfrm>
            <a:custGeom>
              <a:avLst/>
              <a:gdLst>
                <a:gd name="T0" fmla="*/ 5 w 13"/>
                <a:gd name="T1" fmla="*/ 2 h 14"/>
                <a:gd name="T2" fmla="*/ 10 w 13"/>
                <a:gd name="T3" fmla="*/ 0 h 14"/>
                <a:gd name="T4" fmla="*/ 13 w 13"/>
                <a:gd name="T5" fmla="*/ 4 h 14"/>
                <a:gd name="T6" fmla="*/ 12 w 13"/>
                <a:gd name="T7" fmla="*/ 14 h 14"/>
                <a:gd name="T8" fmla="*/ 8 w 13"/>
                <a:gd name="T9" fmla="*/ 14 h 14"/>
                <a:gd name="T10" fmla="*/ 9 w 13"/>
                <a:gd name="T11" fmla="*/ 6 h 14"/>
                <a:gd name="T12" fmla="*/ 8 w 13"/>
                <a:gd name="T13" fmla="*/ 3 h 14"/>
                <a:gd name="T14" fmla="*/ 5 w 13"/>
                <a:gd name="T15" fmla="*/ 4 h 14"/>
                <a:gd name="T16" fmla="*/ 4 w 13"/>
                <a:gd name="T17" fmla="*/ 14 h 14"/>
                <a:gd name="T18" fmla="*/ 0 w 13"/>
                <a:gd name="T19" fmla="*/ 14 h 14"/>
                <a:gd name="T20" fmla="*/ 2 w 13"/>
                <a:gd name="T21" fmla="*/ 0 h 14"/>
                <a:gd name="T22" fmla="*/ 6 w 13"/>
                <a:gd name="T23" fmla="*/ 0 h 14"/>
                <a:gd name="T24" fmla="*/ 5 w 13"/>
                <a:gd name="T2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4">
                  <a:moveTo>
                    <a:pt x="5" y="2"/>
                  </a:moveTo>
                  <a:cubicBezTo>
                    <a:pt x="7" y="1"/>
                    <a:pt x="8" y="0"/>
                    <a:pt x="10" y="0"/>
                  </a:cubicBezTo>
                  <a:cubicBezTo>
                    <a:pt x="11" y="0"/>
                    <a:pt x="13" y="1"/>
                    <a:pt x="13" y="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3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97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65"/>
            <p:cNvSpPr>
              <a:spLocks noEditPoints="1"/>
            </p:cNvSpPr>
            <p:nvPr/>
          </p:nvSpPr>
          <p:spPr bwMode="gray">
            <a:xfrm>
              <a:off x="2476" y="3675"/>
              <a:ext cx="33" cy="34"/>
            </a:xfrm>
            <a:custGeom>
              <a:avLst/>
              <a:gdLst>
                <a:gd name="T0" fmla="*/ 9 w 14"/>
                <a:gd name="T1" fmla="*/ 7 h 14"/>
                <a:gd name="T2" fmla="*/ 8 w 14"/>
                <a:gd name="T3" fmla="*/ 3 h 14"/>
                <a:gd name="T4" fmla="*/ 5 w 14"/>
                <a:gd name="T5" fmla="*/ 7 h 14"/>
                <a:gd name="T6" fmla="*/ 6 w 14"/>
                <a:gd name="T7" fmla="*/ 12 h 14"/>
                <a:gd name="T8" fmla="*/ 9 w 14"/>
                <a:gd name="T9" fmla="*/ 7 h 14"/>
                <a:gd name="T10" fmla="*/ 1 w 14"/>
                <a:gd name="T11" fmla="*/ 7 h 14"/>
                <a:gd name="T12" fmla="*/ 8 w 14"/>
                <a:gd name="T13" fmla="*/ 0 h 14"/>
                <a:gd name="T14" fmla="*/ 13 w 14"/>
                <a:gd name="T15" fmla="*/ 7 h 14"/>
                <a:gd name="T16" fmla="*/ 6 w 14"/>
                <a:gd name="T17" fmla="*/ 14 h 14"/>
                <a:gd name="T18" fmla="*/ 1 w 14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9" y="7"/>
                  </a:moveTo>
                  <a:cubicBezTo>
                    <a:pt x="10" y="5"/>
                    <a:pt x="10" y="3"/>
                    <a:pt x="8" y="3"/>
                  </a:cubicBezTo>
                  <a:cubicBezTo>
                    <a:pt x="6" y="3"/>
                    <a:pt x="5" y="5"/>
                    <a:pt x="5" y="7"/>
                  </a:cubicBezTo>
                  <a:cubicBezTo>
                    <a:pt x="4" y="9"/>
                    <a:pt x="4" y="12"/>
                    <a:pt x="6" y="12"/>
                  </a:cubicBezTo>
                  <a:cubicBezTo>
                    <a:pt x="8" y="12"/>
                    <a:pt x="9" y="9"/>
                    <a:pt x="9" y="7"/>
                  </a:cubicBezTo>
                  <a:moveTo>
                    <a:pt x="1" y="7"/>
                  </a:moveTo>
                  <a:cubicBezTo>
                    <a:pt x="1" y="3"/>
                    <a:pt x="4" y="0"/>
                    <a:pt x="8" y="0"/>
                  </a:cubicBezTo>
                  <a:cubicBezTo>
                    <a:pt x="12" y="0"/>
                    <a:pt x="14" y="3"/>
                    <a:pt x="13" y="7"/>
                  </a:cubicBezTo>
                  <a:cubicBezTo>
                    <a:pt x="13" y="11"/>
                    <a:pt x="10" y="14"/>
                    <a:pt x="6" y="14"/>
                  </a:cubicBezTo>
                  <a:cubicBezTo>
                    <a:pt x="2" y="14"/>
                    <a:pt x="0" y="11"/>
                    <a:pt x="1" y="7"/>
                  </a:cubicBezTo>
                </a:path>
              </a:pathLst>
            </a:custGeom>
            <a:solidFill>
              <a:srgbClr val="97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44" name="Freeform 66"/>
            <p:cNvSpPr>
              <a:spLocks/>
            </p:cNvSpPr>
            <p:nvPr/>
          </p:nvSpPr>
          <p:spPr bwMode="gray">
            <a:xfrm>
              <a:off x="2509" y="3675"/>
              <a:ext cx="31" cy="34"/>
            </a:xfrm>
            <a:custGeom>
              <a:avLst/>
              <a:gdLst>
                <a:gd name="T0" fmla="*/ 12 w 13"/>
                <a:gd name="T1" fmla="*/ 10 h 14"/>
                <a:gd name="T2" fmla="*/ 6 w 13"/>
                <a:gd name="T3" fmla="*/ 14 h 14"/>
                <a:gd name="T4" fmla="*/ 0 w 13"/>
                <a:gd name="T5" fmla="*/ 7 h 14"/>
                <a:gd name="T6" fmla="*/ 7 w 13"/>
                <a:gd name="T7" fmla="*/ 0 h 14"/>
                <a:gd name="T8" fmla="*/ 13 w 13"/>
                <a:gd name="T9" fmla="*/ 5 h 14"/>
                <a:gd name="T10" fmla="*/ 9 w 13"/>
                <a:gd name="T11" fmla="*/ 5 h 14"/>
                <a:gd name="T12" fmla="*/ 7 w 13"/>
                <a:gd name="T13" fmla="*/ 3 h 14"/>
                <a:gd name="T14" fmla="*/ 4 w 13"/>
                <a:gd name="T15" fmla="*/ 7 h 14"/>
                <a:gd name="T16" fmla="*/ 6 w 13"/>
                <a:gd name="T17" fmla="*/ 12 h 14"/>
                <a:gd name="T18" fmla="*/ 9 w 13"/>
                <a:gd name="T19" fmla="*/ 9 h 14"/>
                <a:gd name="T20" fmla="*/ 12 w 13"/>
                <a:gd name="T21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4">
                  <a:moveTo>
                    <a:pt x="12" y="10"/>
                  </a:moveTo>
                  <a:cubicBezTo>
                    <a:pt x="11" y="13"/>
                    <a:pt x="9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1" y="3"/>
                    <a:pt x="3" y="0"/>
                    <a:pt x="7" y="0"/>
                  </a:cubicBezTo>
                  <a:cubicBezTo>
                    <a:pt x="11" y="0"/>
                    <a:pt x="12" y="2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7" y="3"/>
                  </a:cubicBezTo>
                  <a:cubicBezTo>
                    <a:pt x="5" y="3"/>
                    <a:pt x="4" y="5"/>
                    <a:pt x="4" y="7"/>
                  </a:cubicBezTo>
                  <a:cubicBezTo>
                    <a:pt x="4" y="9"/>
                    <a:pt x="4" y="12"/>
                    <a:pt x="6" y="12"/>
                  </a:cubicBezTo>
                  <a:cubicBezTo>
                    <a:pt x="8" y="12"/>
                    <a:pt x="8" y="10"/>
                    <a:pt x="9" y="9"/>
                  </a:cubicBezTo>
                  <a:lnTo>
                    <a:pt x="12" y="10"/>
                  </a:lnTo>
                  <a:close/>
                </a:path>
              </a:pathLst>
            </a:custGeom>
            <a:solidFill>
              <a:srgbClr val="97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45" name="Freeform 67"/>
            <p:cNvSpPr>
              <a:spLocks noEditPoints="1"/>
            </p:cNvSpPr>
            <p:nvPr/>
          </p:nvSpPr>
          <p:spPr bwMode="gray">
            <a:xfrm>
              <a:off x="2540" y="3675"/>
              <a:ext cx="33" cy="34"/>
            </a:xfrm>
            <a:custGeom>
              <a:avLst/>
              <a:gdLst>
                <a:gd name="T0" fmla="*/ 10 w 14"/>
                <a:gd name="T1" fmla="*/ 6 h 14"/>
                <a:gd name="T2" fmla="*/ 8 w 14"/>
                <a:gd name="T3" fmla="*/ 3 h 14"/>
                <a:gd name="T4" fmla="*/ 5 w 14"/>
                <a:gd name="T5" fmla="*/ 6 h 14"/>
                <a:gd name="T6" fmla="*/ 10 w 14"/>
                <a:gd name="T7" fmla="*/ 6 h 14"/>
                <a:gd name="T8" fmla="*/ 4 w 14"/>
                <a:gd name="T9" fmla="*/ 8 h 14"/>
                <a:gd name="T10" fmla="*/ 7 w 14"/>
                <a:gd name="T11" fmla="*/ 12 h 14"/>
                <a:gd name="T12" fmla="*/ 9 w 14"/>
                <a:gd name="T13" fmla="*/ 9 h 14"/>
                <a:gd name="T14" fmla="*/ 13 w 14"/>
                <a:gd name="T15" fmla="*/ 10 h 14"/>
                <a:gd name="T16" fmla="*/ 6 w 14"/>
                <a:gd name="T17" fmla="*/ 14 h 14"/>
                <a:gd name="T18" fmla="*/ 1 w 14"/>
                <a:gd name="T19" fmla="*/ 7 h 14"/>
                <a:gd name="T20" fmla="*/ 8 w 14"/>
                <a:gd name="T21" fmla="*/ 0 h 14"/>
                <a:gd name="T22" fmla="*/ 13 w 14"/>
                <a:gd name="T23" fmla="*/ 8 h 14"/>
                <a:gd name="T24" fmla="*/ 4 w 14"/>
                <a:gd name="T25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4">
                  <a:moveTo>
                    <a:pt x="10" y="6"/>
                  </a:moveTo>
                  <a:cubicBezTo>
                    <a:pt x="10" y="4"/>
                    <a:pt x="9" y="3"/>
                    <a:pt x="8" y="3"/>
                  </a:cubicBezTo>
                  <a:cubicBezTo>
                    <a:pt x="6" y="3"/>
                    <a:pt x="5" y="4"/>
                    <a:pt x="5" y="6"/>
                  </a:cubicBezTo>
                  <a:lnTo>
                    <a:pt x="10" y="6"/>
                  </a:lnTo>
                  <a:close/>
                  <a:moveTo>
                    <a:pt x="4" y="8"/>
                  </a:moveTo>
                  <a:cubicBezTo>
                    <a:pt x="4" y="10"/>
                    <a:pt x="5" y="12"/>
                    <a:pt x="7" y="12"/>
                  </a:cubicBezTo>
                  <a:cubicBezTo>
                    <a:pt x="8" y="12"/>
                    <a:pt x="9" y="11"/>
                    <a:pt x="9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1" y="13"/>
                    <a:pt x="9" y="14"/>
                    <a:pt x="6" y="14"/>
                  </a:cubicBezTo>
                  <a:cubicBezTo>
                    <a:pt x="2" y="14"/>
                    <a:pt x="0" y="11"/>
                    <a:pt x="1" y="7"/>
                  </a:cubicBezTo>
                  <a:cubicBezTo>
                    <a:pt x="1" y="3"/>
                    <a:pt x="4" y="0"/>
                    <a:pt x="8" y="0"/>
                  </a:cubicBezTo>
                  <a:cubicBezTo>
                    <a:pt x="11" y="0"/>
                    <a:pt x="14" y="2"/>
                    <a:pt x="13" y="8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97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46" name="Freeform 68"/>
            <p:cNvSpPr>
              <a:spLocks noEditPoints="1"/>
            </p:cNvSpPr>
            <p:nvPr/>
          </p:nvSpPr>
          <p:spPr bwMode="gray">
            <a:xfrm>
              <a:off x="2573" y="3675"/>
              <a:ext cx="31" cy="34"/>
            </a:xfrm>
            <a:custGeom>
              <a:avLst/>
              <a:gdLst>
                <a:gd name="T0" fmla="*/ 9 w 13"/>
                <a:gd name="T1" fmla="*/ 8 h 14"/>
                <a:gd name="T2" fmla="*/ 4 w 13"/>
                <a:gd name="T3" fmla="*/ 10 h 14"/>
                <a:gd name="T4" fmla="*/ 5 w 13"/>
                <a:gd name="T5" fmla="*/ 12 h 14"/>
                <a:gd name="T6" fmla="*/ 8 w 13"/>
                <a:gd name="T7" fmla="*/ 10 h 14"/>
                <a:gd name="T8" fmla="*/ 9 w 13"/>
                <a:gd name="T9" fmla="*/ 8 h 14"/>
                <a:gd name="T10" fmla="*/ 8 w 13"/>
                <a:gd name="T11" fmla="*/ 13 h 14"/>
                <a:gd name="T12" fmla="*/ 4 w 13"/>
                <a:gd name="T13" fmla="*/ 14 h 14"/>
                <a:gd name="T14" fmla="*/ 0 w 13"/>
                <a:gd name="T15" fmla="*/ 10 h 14"/>
                <a:gd name="T16" fmla="*/ 9 w 13"/>
                <a:gd name="T17" fmla="*/ 5 h 14"/>
                <a:gd name="T18" fmla="*/ 7 w 13"/>
                <a:gd name="T19" fmla="*/ 3 h 14"/>
                <a:gd name="T20" fmla="*/ 5 w 13"/>
                <a:gd name="T21" fmla="*/ 4 h 14"/>
                <a:gd name="T22" fmla="*/ 2 w 13"/>
                <a:gd name="T23" fmla="*/ 4 h 14"/>
                <a:gd name="T24" fmla="*/ 8 w 13"/>
                <a:gd name="T25" fmla="*/ 0 h 14"/>
                <a:gd name="T26" fmla="*/ 13 w 13"/>
                <a:gd name="T27" fmla="*/ 4 h 14"/>
                <a:gd name="T28" fmla="*/ 12 w 13"/>
                <a:gd name="T29" fmla="*/ 11 h 14"/>
                <a:gd name="T30" fmla="*/ 12 w 13"/>
                <a:gd name="T31" fmla="*/ 14 h 14"/>
                <a:gd name="T32" fmla="*/ 8 w 13"/>
                <a:gd name="T33" fmla="*/ 14 h 14"/>
                <a:gd name="T34" fmla="*/ 8 w 13"/>
                <a:gd name="T35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4">
                  <a:moveTo>
                    <a:pt x="9" y="8"/>
                  </a:moveTo>
                  <a:cubicBezTo>
                    <a:pt x="7" y="8"/>
                    <a:pt x="4" y="8"/>
                    <a:pt x="4" y="10"/>
                  </a:cubicBezTo>
                  <a:cubicBezTo>
                    <a:pt x="4" y="11"/>
                    <a:pt x="4" y="12"/>
                    <a:pt x="5" y="12"/>
                  </a:cubicBezTo>
                  <a:cubicBezTo>
                    <a:pt x="6" y="12"/>
                    <a:pt x="8" y="11"/>
                    <a:pt x="8" y="10"/>
                  </a:cubicBezTo>
                  <a:lnTo>
                    <a:pt x="9" y="8"/>
                  </a:lnTo>
                  <a:close/>
                  <a:moveTo>
                    <a:pt x="8" y="13"/>
                  </a:moveTo>
                  <a:cubicBezTo>
                    <a:pt x="7" y="14"/>
                    <a:pt x="6" y="14"/>
                    <a:pt x="4" y="14"/>
                  </a:cubicBezTo>
                  <a:cubicBezTo>
                    <a:pt x="2" y="14"/>
                    <a:pt x="0" y="13"/>
                    <a:pt x="0" y="10"/>
                  </a:cubicBezTo>
                  <a:cubicBezTo>
                    <a:pt x="1" y="6"/>
                    <a:pt x="6" y="6"/>
                    <a:pt x="9" y="5"/>
                  </a:cubicBezTo>
                  <a:cubicBezTo>
                    <a:pt x="9" y="3"/>
                    <a:pt x="9" y="3"/>
                    <a:pt x="7" y="3"/>
                  </a:cubicBezTo>
                  <a:cubicBezTo>
                    <a:pt x="6" y="3"/>
                    <a:pt x="5" y="3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1"/>
                    <a:pt x="5" y="0"/>
                    <a:pt x="8" y="0"/>
                  </a:cubicBezTo>
                  <a:cubicBezTo>
                    <a:pt x="12" y="0"/>
                    <a:pt x="13" y="2"/>
                    <a:pt x="13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2"/>
                    <a:pt x="12" y="13"/>
                    <a:pt x="12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3"/>
                  </a:lnTo>
                  <a:close/>
                </a:path>
              </a:pathLst>
            </a:custGeom>
            <a:solidFill>
              <a:srgbClr val="97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47" name="Freeform 69"/>
            <p:cNvSpPr>
              <a:spLocks/>
            </p:cNvSpPr>
            <p:nvPr/>
          </p:nvSpPr>
          <p:spPr bwMode="gray">
            <a:xfrm>
              <a:off x="2453" y="3557"/>
              <a:ext cx="148" cy="92"/>
            </a:xfrm>
            <a:custGeom>
              <a:avLst/>
              <a:gdLst>
                <a:gd name="T0" fmla="*/ 63 w 63"/>
                <a:gd name="T1" fmla="*/ 30 h 39"/>
                <a:gd name="T2" fmla="*/ 32 w 63"/>
                <a:gd name="T3" fmla="*/ 39 h 39"/>
                <a:gd name="T4" fmla="*/ 0 w 63"/>
                <a:gd name="T5" fmla="*/ 30 h 39"/>
                <a:gd name="T6" fmla="*/ 30 w 63"/>
                <a:gd name="T7" fmla="*/ 0 h 39"/>
                <a:gd name="T8" fmla="*/ 63 w 63"/>
                <a:gd name="T9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9">
                  <a:moveTo>
                    <a:pt x="63" y="30"/>
                  </a:moveTo>
                  <a:cubicBezTo>
                    <a:pt x="63" y="35"/>
                    <a:pt x="49" y="39"/>
                    <a:pt x="32" y="39"/>
                  </a:cubicBezTo>
                  <a:cubicBezTo>
                    <a:pt x="14" y="39"/>
                    <a:pt x="0" y="35"/>
                    <a:pt x="0" y="30"/>
                  </a:cubicBezTo>
                  <a:cubicBezTo>
                    <a:pt x="0" y="25"/>
                    <a:pt x="13" y="0"/>
                    <a:pt x="30" y="0"/>
                  </a:cubicBezTo>
                  <a:cubicBezTo>
                    <a:pt x="48" y="0"/>
                    <a:pt x="63" y="25"/>
                    <a:pt x="63" y="30"/>
                  </a:cubicBezTo>
                </a:path>
              </a:pathLst>
            </a:custGeom>
            <a:solidFill>
              <a:srgbClr val="002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48" name="Freeform 70"/>
            <p:cNvSpPr>
              <a:spLocks/>
            </p:cNvSpPr>
            <p:nvPr/>
          </p:nvSpPr>
          <p:spPr bwMode="gray">
            <a:xfrm>
              <a:off x="2521" y="3564"/>
              <a:ext cx="19" cy="12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0 h 5"/>
                <a:gd name="T4" fmla="*/ 0 w 8"/>
                <a:gd name="T5" fmla="*/ 0 h 5"/>
                <a:gd name="T6" fmla="*/ 0 w 8"/>
                <a:gd name="T7" fmla="*/ 0 h 5"/>
                <a:gd name="T8" fmla="*/ 0 w 8"/>
                <a:gd name="T9" fmla="*/ 0 h 5"/>
                <a:gd name="T10" fmla="*/ 0 w 8"/>
                <a:gd name="T11" fmla="*/ 0 h 5"/>
                <a:gd name="T12" fmla="*/ 0 w 8"/>
                <a:gd name="T13" fmla="*/ 1 h 5"/>
                <a:gd name="T14" fmla="*/ 1 w 8"/>
                <a:gd name="T15" fmla="*/ 1 h 5"/>
                <a:gd name="T16" fmla="*/ 1 w 8"/>
                <a:gd name="T17" fmla="*/ 2 h 5"/>
                <a:gd name="T18" fmla="*/ 1 w 8"/>
                <a:gd name="T19" fmla="*/ 2 h 5"/>
                <a:gd name="T20" fmla="*/ 2 w 8"/>
                <a:gd name="T21" fmla="*/ 2 h 5"/>
                <a:gd name="T22" fmla="*/ 2 w 8"/>
                <a:gd name="T23" fmla="*/ 2 h 5"/>
                <a:gd name="T24" fmla="*/ 3 w 8"/>
                <a:gd name="T25" fmla="*/ 3 h 5"/>
                <a:gd name="T26" fmla="*/ 3 w 8"/>
                <a:gd name="T27" fmla="*/ 3 h 5"/>
                <a:gd name="T28" fmla="*/ 4 w 8"/>
                <a:gd name="T29" fmla="*/ 4 h 5"/>
                <a:gd name="T30" fmla="*/ 4 w 8"/>
                <a:gd name="T31" fmla="*/ 4 h 5"/>
                <a:gd name="T32" fmla="*/ 4 w 8"/>
                <a:gd name="T33" fmla="*/ 4 h 5"/>
                <a:gd name="T34" fmla="*/ 5 w 8"/>
                <a:gd name="T35" fmla="*/ 5 h 5"/>
                <a:gd name="T36" fmla="*/ 5 w 8"/>
                <a:gd name="T37" fmla="*/ 5 h 5"/>
                <a:gd name="T38" fmla="*/ 5 w 8"/>
                <a:gd name="T39" fmla="*/ 5 h 5"/>
                <a:gd name="T40" fmla="*/ 6 w 8"/>
                <a:gd name="T41" fmla="*/ 5 h 5"/>
                <a:gd name="T42" fmla="*/ 6 w 8"/>
                <a:gd name="T43" fmla="*/ 5 h 5"/>
                <a:gd name="T44" fmla="*/ 7 w 8"/>
                <a:gd name="T45" fmla="*/ 5 h 5"/>
                <a:gd name="T46" fmla="*/ 7 w 8"/>
                <a:gd name="T47" fmla="*/ 5 h 5"/>
                <a:gd name="T48" fmla="*/ 7 w 8"/>
                <a:gd name="T49" fmla="*/ 4 h 5"/>
                <a:gd name="T50" fmla="*/ 8 w 8"/>
                <a:gd name="T51" fmla="*/ 4 h 5"/>
                <a:gd name="T52" fmla="*/ 7 w 8"/>
                <a:gd name="T53" fmla="*/ 4 h 5"/>
                <a:gd name="T54" fmla="*/ 7 w 8"/>
                <a:gd name="T55" fmla="*/ 4 h 5"/>
                <a:gd name="T56" fmla="*/ 7 w 8"/>
                <a:gd name="T57" fmla="*/ 4 h 5"/>
                <a:gd name="T58" fmla="*/ 7 w 8"/>
                <a:gd name="T59" fmla="*/ 3 h 5"/>
                <a:gd name="T60" fmla="*/ 6 w 8"/>
                <a:gd name="T61" fmla="*/ 3 h 5"/>
                <a:gd name="T62" fmla="*/ 5 w 8"/>
                <a:gd name="T63" fmla="*/ 2 h 5"/>
                <a:gd name="T64" fmla="*/ 5 w 8"/>
                <a:gd name="T65" fmla="*/ 2 h 5"/>
                <a:gd name="T66" fmla="*/ 4 w 8"/>
                <a:gd name="T67" fmla="*/ 2 h 5"/>
                <a:gd name="T68" fmla="*/ 2 w 8"/>
                <a:gd name="T69" fmla="*/ 1 h 5"/>
                <a:gd name="T70" fmla="*/ 2 w 8"/>
                <a:gd name="T71" fmla="*/ 0 h 5"/>
                <a:gd name="T72" fmla="*/ 1 w 8"/>
                <a:gd name="T73" fmla="*/ 0 h 5"/>
                <a:gd name="T74" fmla="*/ 1 w 8"/>
                <a:gd name="T75" fmla="*/ 0 h 5"/>
                <a:gd name="T76" fmla="*/ 1 w 8"/>
                <a:gd name="T77" fmla="*/ 0 h 5"/>
                <a:gd name="T78" fmla="*/ 0 w 8"/>
                <a:gd name="T7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49" name="Freeform 71"/>
            <p:cNvSpPr>
              <a:spLocks/>
            </p:cNvSpPr>
            <p:nvPr/>
          </p:nvSpPr>
          <p:spPr bwMode="gray">
            <a:xfrm>
              <a:off x="2467" y="3576"/>
              <a:ext cx="113" cy="62"/>
            </a:xfrm>
            <a:custGeom>
              <a:avLst/>
              <a:gdLst>
                <a:gd name="T0" fmla="*/ 30 w 48"/>
                <a:gd name="T1" fmla="*/ 1 h 26"/>
                <a:gd name="T2" fmla="*/ 24 w 48"/>
                <a:gd name="T3" fmla="*/ 3 h 26"/>
                <a:gd name="T4" fmla="*/ 17 w 48"/>
                <a:gd name="T5" fmla="*/ 8 h 26"/>
                <a:gd name="T6" fmla="*/ 12 w 48"/>
                <a:gd name="T7" fmla="*/ 14 h 26"/>
                <a:gd name="T8" fmla="*/ 5 w 48"/>
                <a:gd name="T9" fmla="*/ 16 h 26"/>
                <a:gd name="T10" fmla="*/ 0 w 48"/>
                <a:gd name="T11" fmla="*/ 16 h 26"/>
                <a:gd name="T12" fmla="*/ 0 w 48"/>
                <a:gd name="T13" fmla="*/ 16 h 26"/>
                <a:gd name="T14" fmla="*/ 1 w 48"/>
                <a:gd name="T15" fmla="*/ 17 h 26"/>
                <a:gd name="T16" fmla="*/ 8 w 48"/>
                <a:gd name="T17" fmla="*/ 26 h 26"/>
                <a:gd name="T18" fmla="*/ 8 w 48"/>
                <a:gd name="T19" fmla="*/ 26 h 26"/>
                <a:gd name="T20" fmla="*/ 9 w 48"/>
                <a:gd name="T21" fmla="*/ 25 h 26"/>
                <a:gd name="T22" fmla="*/ 8 w 48"/>
                <a:gd name="T23" fmla="*/ 21 h 26"/>
                <a:gd name="T24" fmla="*/ 5 w 48"/>
                <a:gd name="T25" fmla="*/ 17 h 26"/>
                <a:gd name="T26" fmla="*/ 10 w 48"/>
                <a:gd name="T27" fmla="*/ 17 h 26"/>
                <a:gd name="T28" fmla="*/ 16 w 48"/>
                <a:gd name="T29" fmla="*/ 13 h 26"/>
                <a:gd name="T30" fmla="*/ 28 w 48"/>
                <a:gd name="T31" fmla="*/ 4 h 26"/>
                <a:gd name="T32" fmla="*/ 32 w 48"/>
                <a:gd name="T33" fmla="*/ 4 h 26"/>
                <a:gd name="T34" fmla="*/ 39 w 48"/>
                <a:gd name="T35" fmla="*/ 6 h 26"/>
                <a:gd name="T36" fmla="*/ 44 w 48"/>
                <a:gd name="T37" fmla="*/ 12 h 26"/>
                <a:gd name="T38" fmla="*/ 45 w 48"/>
                <a:gd name="T39" fmla="*/ 13 h 26"/>
                <a:gd name="T40" fmla="*/ 45 w 48"/>
                <a:gd name="T41" fmla="*/ 13 h 26"/>
                <a:gd name="T42" fmla="*/ 43 w 48"/>
                <a:gd name="T43" fmla="*/ 13 h 26"/>
                <a:gd name="T44" fmla="*/ 35 w 48"/>
                <a:gd name="T45" fmla="*/ 12 h 26"/>
                <a:gd name="T46" fmla="*/ 32 w 48"/>
                <a:gd name="T47" fmla="*/ 12 h 26"/>
                <a:gd name="T48" fmla="*/ 34 w 48"/>
                <a:gd name="T49" fmla="*/ 13 h 26"/>
                <a:gd name="T50" fmla="*/ 41 w 48"/>
                <a:gd name="T51" fmla="*/ 14 h 26"/>
                <a:gd name="T52" fmla="*/ 46 w 48"/>
                <a:gd name="T53" fmla="*/ 15 h 26"/>
                <a:gd name="T54" fmla="*/ 48 w 48"/>
                <a:gd name="T55" fmla="*/ 14 h 26"/>
                <a:gd name="T56" fmla="*/ 47 w 48"/>
                <a:gd name="T57" fmla="*/ 13 h 26"/>
                <a:gd name="T58" fmla="*/ 46 w 48"/>
                <a:gd name="T59" fmla="*/ 11 h 26"/>
                <a:gd name="T60" fmla="*/ 45 w 48"/>
                <a:gd name="T61" fmla="*/ 9 h 26"/>
                <a:gd name="T62" fmla="*/ 41 w 48"/>
                <a:gd name="T63" fmla="*/ 4 h 26"/>
                <a:gd name="T64" fmla="*/ 31 w 48"/>
                <a:gd name="T6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26">
                  <a:moveTo>
                    <a:pt x="31" y="1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7" y="1"/>
                    <a:pt x="24" y="3"/>
                  </a:cubicBezTo>
                  <a:cubicBezTo>
                    <a:pt x="21" y="5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6" y="10"/>
                    <a:pt x="15" y="11"/>
                  </a:cubicBezTo>
                  <a:cubicBezTo>
                    <a:pt x="14" y="12"/>
                    <a:pt x="12" y="14"/>
                    <a:pt x="12" y="14"/>
                  </a:cubicBezTo>
                  <a:cubicBezTo>
                    <a:pt x="11" y="15"/>
                    <a:pt x="9" y="16"/>
                    <a:pt x="8" y="16"/>
                  </a:cubicBezTo>
                  <a:cubicBezTo>
                    <a:pt x="8" y="16"/>
                    <a:pt x="6" y="16"/>
                    <a:pt x="5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8"/>
                    <a:pt x="3" y="18"/>
                    <a:pt x="4" y="19"/>
                  </a:cubicBezTo>
                  <a:cubicBezTo>
                    <a:pt x="6" y="21"/>
                    <a:pt x="8" y="25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9" y="26"/>
                    <a:pt x="9" y="25"/>
                  </a:cubicBezTo>
                  <a:cubicBezTo>
                    <a:pt x="9" y="25"/>
                    <a:pt x="9" y="25"/>
                    <a:pt x="9" y="24"/>
                  </a:cubicBezTo>
                  <a:cubicBezTo>
                    <a:pt x="9" y="23"/>
                    <a:pt x="8" y="21"/>
                    <a:pt x="8" y="21"/>
                  </a:cubicBezTo>
                  <a:cubicBezTo>
                    <a:pt x="8" y="20"/>
                    <a:pt x="7" y="19"/>
                    <a:pt x="6" y="18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9" y="18"/>
                    <a:pt x="10" y="17"/>
                  </a:cubicBezTo>
                  <a:cubicBezTo>
                    <a:pt x="11" y="17"/>
                    <a:pt x="12" y="17"/>
                    <a:pt x="12" y="16"/>
                  </a:cubicBezTo>
                  <a:cubicBezTo>
                    <a:pt x="13" y="16"/>
                    <a:pt x="14" y="14"/>
                    <a:pt x="16" y="13"/>
                  </a:cubicBezTo>
                  <a:cubicBezTo>
                    <a:pt x="18" y="11"/>
                    <a:pt x="20" y="8"/>
                    <a:pt x="22" y="6"/>
                  </a:cubicBezTo>
                  <a:cubicBezTo>
                    <a:pt x="24" y="5"/>
                    <a:pt x="26" y="5"/>
                    <a:pt x="28" y="4"/>
                  </a:cubicBezTo>
                  <a:cubicBezTo>
                    <a:pt x="28" y="4"/>
                    <a:pt x="29" y="4"/>
                    <a:pt x="30" y="4"/>
                  </a:cubicBezTo>
                  <a:cubicBezTo>
                    <a:pt x="31" y="4"/>
                    <a:pt x="32" y="4"/>
                    <a:pt x="32" y="4"/>
                  </a:cubicBezTo>
                  <a:cubicBezTo>
                    <a:pt x="34" y="4"/>
                    <a:pt x="35" y="5"/>
                    <a:pt x="36" y="5"/>
                  </a:cubicBezTo>
                  <a:cubicBezTo>
                    <a:pt x="37" y="5"/>
                    <a:pt x="37" y="6"/>
                    <a:pt x="39" y="6"/>
                  </a:cubicBezTo>
                  <a:cubicBezTo>
                    <a:pt x="40" y="7"/>
                    <a:pt x="41" y="8"/>
                    <a:pt x="42" y="9"/>
                  </a:cubicBezTo>
                  <a:cubicBezTo>
                    <a:pt x="42" y="9"/>
                    <a:pt x="44" y="11"/>
                    <a:pt x="44" y="12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3" y="13"/>
                  </a:cubicBezTo>
                  <a:cubicBezTo>
                    <a:pt x="42" y="12"/>
                    <a:pt x="40" y="12"/>
                    <a:pt x="39" y="12"/>
                  </a:cubicBezTo>
                  <a:cubicBezTo>
                    <a:pt x="37" y="12"/>
                    <a:pt x="35" y="12"/>
                    <a:pt x="35" y="12"/>
                  </a:cubicBezTo>
                  <a:cubicBezTo>
                    <a:pt x="35" y="12"/>
                    <a:pt x="33" y="12"/>
                    <a:pt x="33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5" y="13"/>
                    <a:pt x="36" y="13"/>
                    <a:pt x="37" y="13"/>
                  </a:cubicBezTo>
                  <a:cubicBezTo>
                    <a:pt x="39" y="13"/>
                    <a:pt x="41" y="14"/>
                    <a:pt x="41" y="14"/>
                  </a:cubicBezTo>
                  <a:cubicBezTo>
                    <a:pt x="42" y="14"/>
                    <a:pt x="43" y="14"/>
                    <a:pt x="44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7" y="15"/>
                    <a:pt x="47" y="15"/>
                    <a:pt x="48" y="15"/>
                  </a:cubicBezTo>
                  <a:cubicBezTo>
                    <a:pt x="48" y="15"/>
                    <a:pt x="48" y="14"/>
                    <a:pt x="48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3"/>
                    <a:pt x="46" y="12"/>
                    <a:pt x="4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46" y="11"/>
                    <a:pt x="46" y="10"/>
                    <a:pt x="45" y="9"/>
                  </a:cubicBezTo>
                  <a:cubicBezTo>
                    <a:pt x="45" y="8"/>
                    <a:pt x="45" y="7"/>
                    <a:pt x="44" y="7"/>
                  </a:cubicBezTo>
                  <a:cubicBezTo>
                    <a:pt x="43" y="5"/>
                    <a:pt x="41" y="4"/>
                    <a:pt x="41" y="4"/>
                  </a:cubicBezTo>
                  <a:cubicBezTo>
                    <a:pt x="41" y="4"/>
                    <a:pt x="39" y="2"/>
                    <a:pt x="36" y="1"/>
                  </a:cubicBezTo>
                  <a:cubicBezTo>
                    <a:pt x="33" y="0"/>
                    <a:pt x="31" y="0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50" name="Freeform 72"/>
            <p:cNvSpPr>
              <a:spLocks/>
            </p:cNvSpPr>
            <p:nvPr/>
          </p:nvSpPr>
          <p:spPr bwMode="gray">
            <a:xfrm>
              <a:off x="1813" y="3843"/>
              <a:ext cx="16" cy="26"/>
            </a:xfrm>
            <a:custGeom>
              <a:avLst/>
              <a:gdLst>
                <a:gd name="T0" fmla="*/ 0 w 16"/>
                <a:gd name="T1" fmla="*/ 26 h 26"/>
                <a:gd name="T2" fmla="*/ 0 w 16"/>
                <a:gd name="T3" fmla="*/ 0 h 26"/>
                <a:gd name="T4" fmla="*/ 4 w 16"/>
                <a:gd name="T5" fmla="*/ 0 h 26"/>
                <a:gd name="T6" fmla="*/ 14 w 16"/>
                <a:gd name="T7" fmla="*/ 17 h 26"/>
                <a:gd name="T8" fmla="*/ 14 w 16"/>
                <a:gd name="T9" fmla="*/ 0 h 26"/>
                <a:gd name="T10" fmla="*/ 16 w 16"/>
                <a:gd name="T11" fmla="*/ 0 h 26"/>
                <a:gd name="T12" fmla="*/ 16 w 16"/>
                <a:gd name="T13" fmla="*/ 26 h 26"/>
                <a:gd name="T14" fmla="*/ 14 w 16"/>
                <a:gd name="T15" fmla="*/ 26 h 26"/>
                <a:gd name="T16" fmla="*/ 4 w 16"/>
                <a:gd name="T17" fmla="*/ 10 h 26"/>
                <a:gd name="T18" fmla="*/ 4 w 16"/>
                <a:gd name="T19" fmla="*/ 26 h 26"/>
                <a:gd name="T20" fmla="*/ 0 w 16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4" y="17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4" y="10"/>
                  </a:lnTo>
                  <a:lnTo>
                    <a:pt x="4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51" name="Freeform 73"/>
            <p:cNvSpPr>
              <a:spLocks noEditPoints="1"/>
            </p:cNvSpPr>
            <p:nvPr/>
          </p:nvSpPr>
          <p:spPr bwMode="gray">
            <a:xfrm>
              <a:off x="1834" y="3850"/>
              <a:ext cx="14" cy="19"/>
            </a:xfrm>
            <a:custGeom>
              <a:avLst/>
              <a:gdLst>
                <a:gd name="T0" fmla="*/ 4 w 6"/>
                <a:gd name="T1" fmla="*/ 3 h 8"/>
                <a:gd name="T2" fmla="*/ 4 w 6"/>
                <a:gd name="T3" fmla="*/ 2 h 8"/>
                <a:gd name="T4" fmla="*/ 3 w 6"/>
                <a:gd name="T5" fmla="*/ 1 h 8"/>
                <a:gd name="T6" fmla="*/ 2 w 6"/>
                <a:gd name="T7" fmla="*/ 2 h 8"/>
                <a:gd name="T8" fmla="*/ 2 w 6"/>
                <a:gd name="T9" fmla="*/ 3 h 8"/>
                <a:gd name="T10" fmla="*/ 4 w 6"/>
                <a:gd name="T11" fmla="*/ 3 h 8"/>
                <a:gd name="T12" fmla="*/ 4 w 6"/>
                <a:gd name="T13" fmla="*/ 5 h 8"/>
                <a:gd name="T14" fmla="*/ 6 w 6"/>
                <a:gd name="T15" fmla="*/ 6 h 8"/>
                <a:gd name="T16" fmla="*/ 5 w 6"/>
                <a:gd name="T17" fmla="*/ 7 h 8"/>
                <a:gd name="T18" fmla="*/ 3 w 6"/>
                <a:gd name="T19" fmla="*/ 8 h 8"/>
                <a:gd name="T20" fmla="*/ 1 w 6"/>
                <a:gd name="T21" fmla="*/ 7 h 8"/>
                <a:gd name="T22" fmla="*/ 0 w 6"/>
                <a:gd name="T23" fmla="*/ 4 h 8"/>
                <a:gd name="T24" fmla="*/ 1 w 6"/>
                <a:gd name="T25" fmla="*/ 1 h 8"/>
                <a:gd name="T26" fmla="*/ 3 w 6"/>
                <a:gd name="T27" fmla="*/ 0 h 8"/>
                <a:gd name="T28" fmla="*/ 5 w 6"/>
                <a:gd name="T29" fmla="*/ 1 h 8"/>
                <a:gd name="T30" fmla="*/ 6 w 6"/>
                <a:gd name="T31" fmla="*/ 4 h 8"/>
                <a:gd name="T32" fmla="*/ 6 w 6"/>
                <a:gd name="T33" fmla="*/ 4 h 8"/>
                <a:gd name="T34" fmla="*/ 2 w 6"/>
                <a:gd name="T35" fmla="*/ 4 h 8"/>
                <a:gd name="T36" fmla="*/ 2 w 6"/>
                <a:gd name="T37" fmla="*/ 6 h 8"/>
                <a:gd name="T38" fmla="*/ 3 w 6"/>
                <a:gd name="T39" fmla="*/ 6 h 8"/>
                <a:gd name="T40" fmla="*/ 4 w 6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8">
                  <a:moveTo>
                    <a:pt x="4" y="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lnTo>
                    <a:pt x="4" y="3"/>
                  </a:lnTo>
                  <a:close/>
                  <a:moveTo>
                    <a:pt x="4" y="5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6" y="1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5"/>
                  </a:cubicBezTo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52" name="Freeform 74"/>
            <p:cNvSpPr>
              <a:spLocks/>
            </p:cNvSpPr>
            <p:nvPr/>
          </p:nvSpPr>
          <p:spPr bwMode="gray">
            <a:xfrm>
              <a:off x="1850" y="3843"/>
              <a:ext cx="7" cy="26"/>
            </a:xfrm>
            <a:custGeom>
              <a:avLst/>
              <a:gdLst>
                <a:gd name="T0" fmla="*/ 3 w 3"/>
                <a:gd name="T1" fmla="*/ 3 h 11"/>
                <a:gd name="T2" fmla="*/ 3 w 3"/>
                <a:gd name="T3" fmla="*/ 4 h 11"/>
                <a:gd name="T4" fmla="*/ 2 w 3"/>
                <a:gd name="T5" fmla="*/ 4 h 11"/>
                <a:gd name="T6" fmla="*/ 2 w 3"/>
                <a:gd name="T7" fmla="*/ 8 h 11"/>
                <a:gd name="T8" fmla="*/ 2 w 3"/>
                <a:gd name="T9" fmla="*/ 9 h 11"/>
                <a:gd name="T10" fmla="*/ 3 w 3"/>
                <a:gd name="T11" fmla="*/ 9 h 11"/>
                <a:gd name="T12" fmla="*/ 3 w 3"/>
                <a:gd name="T13" fmla="*/ 9 h 11"/>
                <a:gd name="T14" fmla="*/ 3 w 3"/>
                <a:gd name="T15" fmla="*/ 11 h 11"/>
                <a:gd name="T16" fmla="*/ 2 w 3"/>
                <a:gd name="T17" fmla="*/ 11 h 11"/>
                <a:gd name="T18" fmla="*/ 1 w 3"/>
                <a:gd name="T19" fmla="*/ 11 h 11"/>
                <a:gd name="T20" fmla="*/ 0 w 3"/>
                <a:gd name="T21" fmla="*/ 10 h 11"/>
                <a:gd name="T22" fmla="*/ 0 w 3"/>
                <a:gd name="T23" fmla="*/ 8 h 11"/>
                <a:gd name="T24" fmla="*/ 0 w 3"/>
                <a:gd name="T25" fmla="*/ 4 h 11"/>
                <a:gd name="T26" fmla="*/ 0 w 3"/>
                <a:gd name="T27" fmla="*/ 4 h 11"/>
                <a:gd name="T28" fmla="*/ 0 w 3"/>
                <a:gd name="T29" fmla="*/ 3 h 11"/>
                <a:gd name="T30" fmla="*/ 0 w 3"/>
                <a:gd name="T31" fmla="*/ 3 h 11"/>
                <a:gd name="T32" fmla="*/ 0 w 3"/>
                <a:gd name="T33" fmla="*/ 1 h 11"/>
                <a:gd name="T34" fmla="*/ 2 w 3"/>
                <a:gd name="T35" fmla="*/ 0 h 11"/>
                <a:gd name="T36" fmla="*/ 2 w 3"/>
                <a:gd name="T37" fmla="*/ 3 h 11"/>
                <a:gd name="T38" fmla="*/ 3 w 3"/>
                <a:gd name="T3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11">
                  <a:moveTo>
                    <a:pt x="3" y="3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53" name="Freeform 75"/>
            <p:cNvSpPr>
              <a:spLocks/>
            </p:cNvSpPr>
            <p:nvPr/>
          </p:nvSpPr>
          <p:spPr bwMode="gray">
            <a:xfrm>
              <a:off x="1860" y="3850"/>
              <a:ext cx="21" cy="19"/>
            </a:xfrm>
            <a:custGeom>
              <a:avLst/>
              <a:gdLst>
                <a:gd name="T0" fmla="*/ 5 w 21"/>
                <a:gd name="T1" fmla="*/ 19 h 19"/>
                <a:gd name="T2" fmla="*/ 0 w 21"/>
                <a:gd name="T3" fmla="*/ 0 h 19"/>
                <a:gd name="T4" fmla="*/ 2 w 21"/>
                <a:gd name="T5" fmla="*/ 0 h 19"/>
                <a:gd name="T6" fmla="*/ 5 w 21"/>
                <a:gd name="T7" fmla="*/ 12 h 19"/>
                <a:gd name="T8" fmla="*/ 9 w 21"/>
                <a:gd name="T9" fmla="*/ 0 h 19"/>
                <a:gd name="T10" fmla="*/ 12 w 21"/>
                <a:gd name="T11" fmla="*/ 0 h 19"/>
                <a:gd name="T12" fmla="*/ 14 w 21"/>
                <a:gd name="T13" fmla="*/ 12 h 19"/>
                <a:gd name="T14" fmla="*/ 19 w 21"/>
                <a:gd name="T15" fmla="*/ 0 h 19"/>
                <a:gd name="T16" fmla="*/ 21 w 21"/>
                <a:gd name="T17" fmla="*/ 0 h 19"/>
                <a:gd name="T18" fmla="*/ 16 w 21"/>
                <a:gd name="T19" fmla="*/ 19 h 19"/>
                <a:gd name="T20" fmla="*/ 14 w 21"/>
                <a:gd name="T21" fmla="*/ 19 h 19"/>
                <a:gd name="T22" fmla="*/ 9 w 21"/>
                <a:gd name="T23" fmla="*/ 7 h 19"/>
                <a:gd name="T24" fmla="*/ 7 w 21"/>
                <a:gd name="T25" fmla="*/ 19 h 19"/>
                <a:gd name="T26" fmla="*/ 5 w 21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9">
                  <a:moveTo>
                    <a:pt x="5" y="19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12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4" y="12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9" y="7"/>
                  </a:lnTo>
                  <a:lnTo>
                    <a:pt x="7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56" name="Freeform 76"/>
            <p:cNvSpPr>
              <a:spLocks noEditPoints="1"/>
            </p:cNvSpPr>
            <p:nvPr/>
          </p:nvSpPr>
          <p:spPr bwMode="gray">
            <a:xfrm>
              <a:off x="1883" y="3850"/>
              <a:ext cx="15" cy="19"/>
            </a:xfrm>
            <a:custGeom>
              <a:avLst/>
              <a:gdLst>
                <a:gd name="T0" fmla="*/ 2 w 6"/>
                <a:gd name="T1" fmla="*/ 4 h 8"/>
                <a:gd name="T2" fmla="*/ 2 w 6"/>
                <a:gd name="T3" fmla="*/ 6 h 8"/>
                <a:gd name="T4" fmla="*/ 3 w 6"/>
                <a:gd name="T5" fmla="*/ 6 h 8"/>
                <a:gd name="T6" fmla="*/ 4 w 6"/>
                <a:gd name="T7" fmla="*/ 6 h 8"/>
                <a:gd name="T8" fmla="*/ 5 w 6"/>
                <a:gd name="T9" fmla="*/ 4 h 8"/>
                <a:gd name="T10" fmla="*/ 4 w 6"/>
                <a:gd name="T11" fmla="*/ 2 h 8"/>
                <a:gd name="T12" fmla="*/ 3 w 6"/>
                <a:gd name="T13" fmla="*/ 1 h 8"/>
                <a:gd name="T14" fmla="*/ 2 w 6"/>
                <a:gd name="T15" fmla="*/ 2 h 8"/>
                <a:gd name="T16" fmla="*/ 2 w 6"/>
                <a:gd name="T17" fmla="*/ 4 h 8"/>
                <a:gd name="T18" fmla="*/ 0 w 6"/>
                <a:gd name="T19" fmla="*/ 4 h 8"/>
                <a:gd name="T20" fmla="*/ 0 w 6"/>
                <a:gd name="T21" fmla="*/ 2 h 8"/>
                <a:gd name="T22" fmla="*/ 1 w 6"/>
                <a:gd name="T23" fmla="*/ 0 h 8"/>
                <a:gd name="T24" fmla="*/ 3 w 6"/>
                <a:gd name="T25" fmla="*/ 0 h 8"/>
                <a:gd name="T26" fmla="*/ 6 w 6"/>
                <a:gd name="T27" fmla="*/ 1 h 8"/>
                <a:gd name="T28" fmla="*/ 6 w 6"/>
                <a:gd name="T29" fmla="*/ 4 h 8"/>
                <a:gd name="T30" fmla="*/ 6 w 6"/>
                <a:gd name="T31" fmla="*/ 6 h 8"/>
                <a:gd name="T32" fmla="*/ 5 w 6"/>
                <a:gd name="T33" fmla="*/ 7 h 8"/>
                <a:gd name="T34" fmla="*/ 3 w 6"/>
                <a:gd name="T35" fmla="*/ 8 h 8"/>
                <a:gd name="T36" fmla="*/ 1 w 6"/>
                <a:gd name="T37" fmla="*/ 7 h 8"/>
                <a:gd name="T38" fmla="*/ 0 w 6"/>
                <a:gd name="T3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8">
                  <a:moveTo>
                    <a:pt x="2" y="4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3"/>
                    <a:pt x="2" y="4"/>
                  </a:cubicBezTo>
                  <a:moveTo>
                    <a:pt x="0" y="4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57" name="Freeform 77"/>
            <p:cNvSpPr>
              <a:spLocks/>
            </p:cNvSpPr>
            <p:nvPr/>
          </p:nvSpPr>
          <p:spPr bwMode="gray">
            <a:xfrm>
              <a:off x="1902" y="3850"/>
              <a:ext cx="10" cy="19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8 h 8"/>
                <a:gd name="T4" fmla="*/ 0 w 4"/>
                <a:gd name="T5" fmla="*/ 0 h 8"/>
                <a:gd name="T6" fmla="*/ 1 w 4"/>
                <a:gd name="T7" fmla="*/ 0 h 8"/>
                <a:gd name="T8" fmla="*/ 1 w 4"/>
                <a:gd name="T9" fmla="*/ 1 h 8"/>
                <a:gd name="T10" fmla="*/ 2 w 4"/>
                <a:gd name="T11" fmla="*/ 0 h 8"/>
                <a:gd name="T12" fmla="*/ 3 w 4"/>
                <a:gd name="T13" fmla="*/ 0 h 8"/>
                <a:gd name="T14" fmla="*/ 4 w 4"/>
                <a:gd name="T15" fmla="*/ 0 h 8"/>
                <a:gd name="T16" fmla="*/ 3 w 4"/>
                <a:gd name="T17" fmla="*/ 2 h 8"/>
                <a:gd name="T18" fmla="*/ 3 w 4"/>
                <a:gd name="T19" fmla="*/ 1 h 8"/>
                <a:gd name="T20" fmla="*/ 2 w 4"/>
                <a:gd name="T21" fmla="*/ 2 h 8"/>
                <a:gd name="T22" fmla="*/ 2 w 4"/>
                <a:gd name="T23" fmla="*/ 3 h 8"/>
                <a:gd name="T24" fmla="*/ 2 w 4"/>
                <a:gd name="T25" fmla="*/ 5 h 8"/>
                <a:gd name="T26" fmla="*/ 2 w 4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4"/>
                    <a:pt x="2" y="5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58" name="Freeform 78"/>
            <p:cNvSpPr>
              <a:spLocks/>
            </p:cNvSpPr>
            <p:nvPr/>
          </p:nvSpPr>
          <p:spPr bwMode="gray">
            <a:xfrm>
              <a:off x="1914" y="3843"/>
              <a:ext cx="14" cy="26"/>
            </a:xfrm>
            <a:custGeom>
              <a:avLst/>
              <a:gdLst>
                <a:gd name="T0" fmla="*/ 0 w 14"/>
                <a:gd name="T1" fmla="*/ 26 h 26"/>
                <a:gd name="T2" fmla="*/ 0 w 14"/>
                <a:gd name="T3" fmla="*/ 0 h 26"/>
                <a:gd name="T4" fmla="*/ 3 w 14"/>
                <a:gd name="T5" fmla="*/ 0 h 26"/>
                <a:gd name="T6" fmla="*/ 3 w 14"/>
                <a:gd name="T7" fmla="*/ 14 h 26"/>
                <a:gd name="T8" fmla="*/ 7 w 14"/>
                <a:gd name="T9" fmla="*/ 7 h 26"/>
                <a:gd name="T10" fmla="*/ 14 w 14"/>
                <a:gd name="T11" fmla="*/ 7 h 26"/>
                <a:gd name="T12" fmla="*/ 7 w 14"/>
                <a:gd name="T13" fmla="*/ 14 h 26"/>
                <a:gd name="T14" fmla="*/ 14 w 14"/>
                <a:gd name="T15" fmla="*/ 26 h 26"/>
                <a:gd name="T16" fmla="*/ 10 w 14"/>
                <a:gd name="T17" fmla="*/ 26 h 26"/>
                <a:gd name="T18" fmla="*/ 5 w 14"/>
                <a:gd name="T19" fmla="*/ 17 h 26"/>
                <a:gd name="T20" fmla="*/ 3 w 14"/>
                <a:gd name="T21" fmla="*/ 19 h 26"/>
                <a:gd name="T22" fmla="*/ 3 w 14"/>
                <a:gd name="T23" fmla="*/ 26 h 26"/>
                <a:gd name="T24" fmla="*/ 0 w 14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6">
                  <a:moveTo>
                    <a:pt x="0" y="26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14"/>
                  </a:lnTo>
                  <a:lnTo>
                    <a:pt x="7" y="7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3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59" name="Freeform 79"/>
            <p:cNvSpPr>
              <a:spLocks/>
            </p:cNvSpPr>
            <p:nvPr/>
          </p:nvSpPr>
          <p:spPr bwMode="gray">
            <a:xfrm>
              <a:off x="1928" y="3850"/>
              <a:ext cx="15" cy="19"/>
            </a:xfrm>
            <a:custGeom>
              <a:avLst/>
              <a:gdLst>
                <a:gd name="T0" fmla="*/ 0 w 6"/>
                <a:gd name="T1" fmla="*/ 5 h 8"/>
                <a:gd name="T2" fmla="*/ 2 w 6"/>
                <a:gd name="T3" fmla="*/ 5 h 8"/>
                <a:gd name="T4" fmla="*/ 3 w 6"/>
                <a:gd name="T5" fmla="*/ 6 h 8"/>
                <a:gd name="T6" fmla="*/ 4 w 6"/>
                <a:gd name="T7" fmla="*/ 6 h 8"/>
                <a:gd name="T8" fmla="*/ 4 w 6"/>
                <a:gd name="T9" fmla="*/ 6 h 8"/>
                <a:gd name="T10" fmla="*/ 4 w 6"/>
                <a:gd name="T11" fmla="*/ 5 h 8"/>
                <a:gd name="T12" fmla="*/ 4 w 6"/>
                <a:gd name="T13" fmla="*/ 5 h 8"/>
                <a:gd name="T14" fmla="*/ 1 w 6"/>
                <a:gd name="T15" fmla="*/ 4 h 8"/>
                <a:gd name="T16" fmla="*/ 0 w 6"/>
                <a:gd name="T17" fmla="*/ 2 h 8"/>
                <a:gd name="T18" fmla="*/ 1 w 6"/>
                <a:gd name="T19" fmla="*/ 0 h 8"/>
                <a:gd name="T20" fmla="*/ 3 w 6"/>
                <a:gd name="T21" fmla="*/ 0 h 8"/>
                <a:gd name="T22" fmla="*/ 5 w 6"/>
                <a:gd name="T23" fmla="*/ 0 h 8"/>
                <a:gd name="T24" fmla="*/ 6 w 6"/>
                <a:gd name="T25" fmla="*/ 2 h 8"/>
                <a:gd name="T26" fmla="*/ 4 w 6"/>
                <a:gd name="T27" fmla="*/ 2 h 8"/>
                <a:gd name="T28" fmla="*/ 3 w 6"/>
                <a:gd name="T29" fmla="*/ 1 h 8"/>
                <a:gd name="T30" fmla="*/ 2 w 6"/>
                <a:gd name="T31" fmla="*/ 1 h 8"/>
                <a:gd name="T32" fmla="*/ 2 w 6"/>
                <a:gd name="T33" fmla="*/ 2 h 8"/>
                <a:gd name="T34" fmla="*/ 2 w 6"/>
                <a:gd name="T35" fmla="*/ 2 h 8"/>
                <a:gd name="T36" fmla="*/ 4 w 6"/>
                <a:gd name="T37" fmla="*/ 3 h 8"/>
                <a:gd name="T38" fmla="*/ 6 w 6"/>
                <a:gd name="T39" fmla="*/ 4 h 8"/>
                <a:gd name="T40" fmla="*/ 6 w 6"/>
                <a:gd name="T41" fmla="*/ 5 h 8"/>
                <a:gd name="T42" fmla="*/ 5 w 6"/>
                <a:gd name="T43" fmla="*/ 7 h 8"/>
                <a:gd name="T44" fmla="*/ 3 w 6"/>
                <a:gd name="T45" fmla="*/ 8 h 8"/>
                <a:gd name="T46" fmla="*/ 1 w 6"/>
                <a:gd name="T47" fmla="*/ 7 h 8"/>
                <a:gd name="T48" fmla="*/ 0 w 6"/>
                <a:gd name="T4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8">
                  <a:moveTo>
                    <a:pt x="0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5" y="3"/>
                    <a:pt x="5" y="3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60" name="Freeform 80"/>
            <p:cNvSpPr>
              <a:spLocks/>
            </p:cNvSpPr>
            <p:nvPr/>
          </p:nvSpPr>
          <p:spPr bwMode="gray">
            <a:xfrm>
              <a:off x="1737" y="3775"/>
              <a:ext cx="40" cy="56"/>
            </a:xfrm>
            <a:custGeom>
              <a:avLst/>
              <a:gdLst>
                <a:gd name="T0" fmla="*/ 12 w 40"/>
                <a:gd name="T1" fmla="*/ 0 h 56"/>
                <a:gd name="T2" fmla="*/ 0 w 40"/>
                <a:gd name="T3" fmla="*/ 0 h 56"/>
                <a:gd name="T4" fmla="*/ 0 w 40"/>
                <a:gd name="T5" fmla="*/ 56 h 56"/>
                <a:gd name="T6" fmla="*/ 40 w 40"/>
                <a:gd name="T7" fmla="*/ 56 h 56"/>
                <a:gd name="T8" fmla="*/ 40 w 40"/>
                <a:gd name="T9" fmla="*/ 47 h 56"/>
                <a:gd name="T10" fmla="*/ 12 w 40"/>
                <a:gd name="T11" fmla="*/ 47 h 56"/>
                <a:gd name="T12" fmla="*/ 12 w 4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12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0" y="56"/>
                  </a:lnTo>
                  <a:lnTo>
                    <a:pt x="40" y="47"/>
                  </a:lnTo>
                  <a:lnTo>
                    <a:pt x="12" y="4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61" name="Freeform 81"/>
            <p:cNvSpPr>
              <a:spLocks/>
            </p:cNvSpPr>
            <p:nvPr/>
          </p:nvSpPr>
          <p:spPr bwMode="gray">
            <a:xfrm>
              <a:off x="1881" y="3775"/>
              <a:ext cx="71" cy="56"/>
            </a:xfrm>
            <a:custGeom>
              <a:avLst/>
              <a:gdLst>
                <a:gd name="T0" fmla="*/ 6 w 30"/>
                <a:gd name="T1" fmla="*/ 24 h 24"/>
                <a:gd name="T2" fmla="*/ 11 w 30"/>
                <a:gd name="T3" fmla="*/ 24 h 24"/>
                <a:gd name="T4" fmla="*/ 15 w 30"/>
                <a:gd name="T5" fmla="*/ 5 h 24"/>
                <a:gd name="T6" fmla="*/ 15 w 30"/>
                <a:gd name="T7" fmla="*/ 5 h 24"/>
                <a:gd name="T8" fmla="*/ 19 w 30"/>
                <a:gd name="T9" fmla="*/ 24 h 24"/>
                <a:gd name="T10" fmla="*/ 23 w 30"/>
                <a:gd name="T11" fmla="*/ 24 h 24"/>
                <a:gd name="T12" fmla="*/ 30 w 30"/>
                <a:gd name="T13" fmla="*/ 0 h 24"/>
                <a:gd name="T14" fmla="*/ 25 w 30"/>
                <a:gd name="T15" fmla="*/ 0 h 24"/>
                <a:gd name="T16" fmla="*/ 21 w 30"/>
                <a:gd name="T17" fmla="*/ 18 h 24"/>
                <a:gd name="T18" fmla="*/ 21 w 30"/>
                <a:gd name="T19" fmla="*/ 18 h 24"/>
                <a:gd name="T20" fmla="*/ 17 w 30"/>
                <a:gd name="T21" fmla="*/ 0 h 24"/>
                <a:gd name="T22" fmla="*/ 12 w 30"/>
                <a:gd name="T23" fmla="*/ 0 h 24"/>
                <a:gd name="T24" fmla="*/ 9 w 30"/>
                <a:gd name="T25" fmla="*/ 18 h 24"/>
                <a:gd name="T26" fmla="*/ 9 w 30"/>
                <a:gd name="T27" fmla="*/ 18 h 24"/>
                <a:gd name="T28" fmla="*/ 5 w 30"/>
                <a:gd name="T29" fmla="*/ 0 h 24"/>
                <a:gd name="T30" fmla="*/ 0 w 30"/>
                <a:gd name="T31" fmla="*/ 0 h 24"/>
                <a:gd name="T32" fmla="*/ 6 w 30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4">
                  <a:moveTo>
                    <a:pt x="6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14" y="12"/>
                    <a:pt x="14" y="10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10"/>
                    <a:pt x="16" y="12"/>
                    <a:pt x="19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2" y="13"/>
                    <a:pt x="21" y="15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4"/>
                    <a:pt x="20" y="13"/>
                    <a:pt x="1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13"/>
                    <a:pt x="9" y="15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5"/>
                    <a:pt x="8" y="13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24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62" name="Freeform 82"/>
            <p:cNvSpPr>
              <a:spLocks noEditPoints="1"/>
            </p:cNvSpPr>
            <p:nvPr/>
          </p:nvSpPr>
          <p:spPr bwMode="gray">
            <a:xfrm>
              <a:off x="1782" y="3787"/>
              <a:ext cx="42" cy="44"/>
            </a:xfrm>
            <a:custGeom>
              <a:avLst/>
              <a:gdLst>
                <a:gd name="T0" fmla="*/ 4 w 18"/>
                <a:gd name="T1" fmla="*/ 10 h 19"/>
                <a:gd name="T2" fmla="*/ 9 w 18"/>
                <a:gd name="T3" fmla="*/ 3 h 19"/>
                <a:gd name="T4" fmla="*/ 14 w 18"/>
                <a:gd name="T5" fmla="*/ 10 h 19"/>
                <a:gd name="T6" fmla="*/ 9 w 18"/>
                <a:gd name="T7" fmla="*/ 16 h 19"/>
                <a:gd name="T8" fmla="*/ 4 w 18"/>
                <a:gd name="T9" fmla="*/ 10 h 19"/>
                <a:gd name="T10" fmla="*/ 0 w 18"/>
                <a:gd name="T11" fmla="*/ 10 h 19"/>
                <a:gd name="T12" fmla="*/ 9 w 18"/>
                <a:gd name="T13" fmla="*/ 19 h 19"/>
                <a:gd name="T14" fmla="*/ 18 w 18"/>
                <a:gd name="T15" fmla="*/ 10 h 19"/>
                <a:gd name="T16" fmla="*/ 9 w 18"/>
                <a:gd name="T17" fmla="*/ 0 h 19"/>
                <a:gd name="T18" fmla="*/ 0 w 18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4" y="10"/>
                  </a:moveTo>
                  <a:cubicBezTo>
                    <a:pt x="4" y="5"/>
                    <a:pt x="7" y="3"/>
                    <a:pt x="9" y="3"/>
                  </a:cubicBezTo>
                  <a:cubicBezTo>
                    <a:pt x="11" y="3"/>
                    <a:pt x="14" y="5"/>
                    <a:pt x="14" y="10"/>
                  </a:cubicBezTo>
                  <a:cubicBezTo>
                    <a:pt x="14" y="15"/>
                    <a:pt x="11" y="16"/>
                    <a:pt x="9" y="16"/>
                  </a:cubicBezTo>
                  <a:cubicBezTo>
                    <a:pt x="7" y="16"/>
                    <a:pt x="4" y="15"/>
                    <a:pt x="4" y="10"/>
                  </a:cubicBezTo>
                  <a:moveTo>
                    <a:pt x="0" y="10"/>
                  </a:moveTo>
                  <a:cubicBezTo>
                    <a:pt x="0" y="18"/>
                    <a:pt x="7" y="19"/>
                    <a:pt x="9" y="19"/>
                  </a:cubicBezTo>
                  <a:cubicBezTo>
                    <a:pt x="12" y="19"/>
                    <a:pt x="18" y="18"/>
                    <a:pt x="18" y="10"/>
                  </a:cubicBezTo>
                  <a:cubicBezTo>
                    <a:pt x="18" y="1"/>
                    <a:pt x="12" y="0"/>
                    <a:pt x="9" y="0"/>
                  </a:cubicBezTo>
                  <a:cubicBezTo>
                    <a:pt x="7" y="0"/>
                    <a:pt x="0" y="1"/>
                    <a:pt x="0" y="10"/>
                  </a:cubicBezTo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63" name="Freeform 83"/>
            <p:cNvSpPr>
              <a:spLocks/>
            </p:cNvSpPr>
            <p:nvPr/>
          </p:nvSpPr>
          <p:spPr bwMode="gray">
            <a:xfrm>
              <a:off x="1832" y="3789"/>
              <a:ext cx="35" cy="42"/>
            </a:xfrm>
            <a:custGeom>
              <a:avLst/>
              <a:gdLst>
                <a:gd name="T0" fmla="*/ 25 w 35"/>
                <a:gd name="T1" fmla="*/ 28 h 42"/>
                <a:gd name="T2" fmla="*/ 25 w 35"/>
                <a:gd name="T3" fmla="*/ 28 h 42"/>
                <a:gd name="T4" fmla="*/ 9 w 35"/>
                <a:gd name="T5" fmla="*/ 0 h 42"/>
                <a:gd name="T6" fmla="*/ 0 w 35"/>
                <a:gd name="T7" fmla="*/ 0 h 42"/>
                <a:gd name="T8" fmla="*/ 0 w 35"/>
                <a:gd name="T9" fmla="*/ 42 h 42"/>
                <a:gd name="T10" fmla="*/ 7 w 35"/>
                <a:gd name="T11" fmla="*/ 42 h 42"/>
                <a:gd name="T12" fmla="*/ 7 w 35"/>
                <a:gd name="T13" fmla="*/ 12 h 42"/>
                <a:gd name="T14" fmla="*/ 7 w 35"/>
                <a:gd name="T15" fmla="*/ 12 h 42"/>
                <a:gd name="T16" fmla="*/ 25 w 35"/>
                <a:gd name="T17" fmla="*/ 42 h 42"/>
                <a:gd name="T18" fmla="*/ 35 w 35"/>
                <a:gd name="T19" fmla="*/ 42 h 42"/>
                <a:gd name="T20" fmla="*/ 35 w 35"/>
                <a:gd name="T21" fmla="*/ 0 h 42"/>
                <a:gd name="T22" fmla="*/ 25 w 35"/>
                <a:gd name="T23" fmla="*/ 0 h 42"/>
                <a:gd name="T24" fmla="*/ 25 w 35"/>
                <a:gd name="T2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2">
                  <a:moveTo>
                    <a:pt x="25" y="28"/>
                  </a:moveTo>
                  <a:lnTo>
                    <a:pt x="25" y="28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7" y="4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25" y="42"/>
                  </a:lnTo>
                  <a:lnTo>
                    <a:pt x="35" y="42"/>
                  </a:lnTo>
                  <a:lnTo>
                    <a:pt x="35" y="0"/>
                  </a:lnTo>
                  <a:lnTo>
                    <a:pt x="25" y="0"/>
                  </a:lnTo>
                  <a:lnTo>
                    <a:pt x="25" y="28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64" name="Freeform 84"/>
            <p:cNvSpPr>
              <a:spLocks noEditPoints="1"/>
            </p:cNvSpPr>
            <p:nvPr/>
          </p:nvSpPr>
          <p:spPr bwMode="gray">
            <a:xfrm>
              <a:off x="1957" y="3787"/>
              <a:ext cx="40" cy="44"/>
            </a:xfrm>
            <a:custGeom>
              <a:avLst/>
              <a:gdLst>
                <a:gd name="T0" fmla="*/ 3 w 17"/>
                <a:gd name="T1" fmla="*/ 10 h 19"/>
                <a:gd name="T2" fmla="*/ 8 w 17"/>
                <a:gd name="T3" fmla="*/ 3 h 19"/>
                <a:gd name="T4" fmla="*/ 13 w 17"/>
                <a:gd name="T5" fmla="*/ 10 h 19"/>
                <a:gd name="T6" fmla="*/ 8 w 17"/>
                <a:gd name="T7" fmla="*/ 16 h 19"/>
                <a:gd name="T8" fmla="*/ 3 w 17"/>
                <a:gd name="T9" fmla="*/ 10 h 19"/>
                <a:gd name="T10" fmla="*/ 0 w 17"/>
                <a:gd name="T11" fmla="*/ 10 h 19"/>
                <a:gd name="T12" fmla="*/ 8 w 17"/>
                <a:gd name="T13" fmla="*/ 19 h 19"/>
                <a:gd name="T14" fmla="*/ 17 w 17"/>
                <a:gd name="T15" fmla="*/ 10 h 19"/>
                <a:gd name="T16" fmla="*/ 8 w 17"/>
                <a:gd name="T17" fmla="*/ 0 h 19"/>
                <a:gd name="T18" fmla="*/ 0 w 17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9">
                  <a:moveTo>
                    <a:pt x="3" y="10"/>
                  </a:moveTo>
                  <a:cubicBezTo>
                    <a:pt x="3" y="5"/>
                    <a:pt x="6" y="3"/>
                    <a:pt x="8" y="3"/>
                  </a:cubicBezTo>
                  <a:cubicBezTo>
                    <a:pt x="11" y="3"/>
                    <a:pt x="13" y="5"/>
                    <a:pt x="13" y="10"/>
                  </a:cubicBezTo>
                  <a:cubicBezTo>
                    <a:pt x="13" y="15"/>
                    <a:pt x="11" y="16"/>
                    <a:pt x="8" y="16"/>
                  </a:cubicBezTo>
                  <a:cubicBezTo>
                    <a:pt x="6" y="16"/>
                    <a:pt x="3" y="15"/>
                    <a:pt x="3" y="10"/>
                  </a:cubicBezTo>
                  <a:moveTo>
                    <a:pt x="0" y="10"/>
                  </a:moveTo>
                  <a:cubicBezTo>
                    <a:pt x="0" y="18"/>
                    <a:pt x="6" y="19"/>
                    <a:pt x="8" y="19"/>
                  </a:cubicBezTo>
                  <a:cubicBezTo>
                    <a:pt x="11" y="19"/>
                    <a:pt x="17" y="18"/>
                    <a:pt x="17" y="10"/>
                  </a:cubicBezTo>
                  <a:cubicBezTo>
                    <a:pt x="17" y="1"/>
                    <a:pt x="11" y="0"/>
                    <a:pt x="8" y="0"/>
                  </a:cubicBezTo>
                  <a:cubicBezTo>
                    <a:pt x="6" y="0"/>
                    <a:pt x="0" y="1"/>
                    <a:pt x="0" y="10"/>
                  </a:cubicBezTo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65" name="Freeform 85"/>
            <p:cNvSpPr>
              <a:spLocks noEditPoints="1"/>
            </p:cNvSpPr>
            <p:nvPr/>
          </p:nvSpPr>
          <p:spPr bwMode="gray">
            <a:xfrm>
              <a:off x="2004" y="3789"/>
              <a:ext cx="38" cy="42"/>
            </a:xfrm>
            <a:custGeom>
              <a:avLst/>
              <a:gdLst>
                <a:gd name="T0" fmla="*/ 4 w 16"/>
                <a:gd name="T1" fmla="*/ 8 h 18"/>
                <a:gd name="T2" fmla="*/ 4 w 16"/>
                <a:gd name="T3" fmla="*/ 3 h 18"/>
                <a:gd name="T4" fmla="*/ 9 w 16"/>
                <a:gd name="T5" fmla="*/ 3 h 18"/>
                <a:gd name="T6" fmla="*/ 12 w 16"/>
                <a:gd name="T7" fmla="*/ 5 h 18"/>
                <a:gd name="T8" fmla="*/ 9 w 16"/>
                <a:gd name="T9" fmla="*/ 8 h 18"/>
                <a:gd name="T10" fmla="*/ 4 w 16"/>
                <a:gd name="T11" fmla="*/ 8 h 18"/>
                <a:gd name="T12" fmla="*/ 0 w 16"/>
                <a:gd name="T13" fmla="*/ 18 h 18"/>
                <a:gd name="T14" fmla="*/ 4 w 16"/>
                <a:gd name="T15" fmla="*/ 18 h 18"/>
                <a:gd name="T16" fmla="*/ 4 w 16"/>
                <a:gd name="T17" fmla="*/ 11 h 18"/>
                <a:gd name="T18" fmla="*/ 8 w 16"/>
                <a:gd name="T19" fmla="*/ 11 h 18"/>
                <a:gd name="T20" fmla="*/ 11 w 16"/>
                <a:gd name="T21" fmla="*/ 14 h 18"/>
                <a:gd name="T22" fmla="*/ 12 w 16"/>
                <a:gd name="T23" fmla="*/ 18 h 18"/>
                <a:gd name="T24" fmla="*/ 16 w 16"/>
                <a:gd name="T25" fmla="*/ 18 h 18"/>
                <a:gd name="T26" fmla="*/ 16 w 16"/>
                <a:gd name="T27" fmla="*/ 17 h 18"/>
                <a:gd name="T28" fmla="*/ 15 w 16"/>
                <a:gd name="T29" fmla="*/ 14 h 18"/>
                <a:gd name="T30" fmla="*/ 13 w 16"/>
                <a:gd name="T31" fmla="*/ 9 h 18"/>
                <a:gd name="T32" fmla="*/ 16 w 16"/>
                <a:gd name="T33" fmla="*/ 5 h 18"/>
                <a:gd name="T34" fmla="*/ 10 w 16"/>
                <a:gd name="T35" fmla="*/ 0 h 18"/>
                <a:gd name="T36" fmla="*/ 0 w 16"/>
                <a:gd name="T37" fmla="*/ 0 h 18"/>
                <a:gd name="T38" fmla="*/ 0 w 16"/>
                <a:gd name="T3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8">
                  <a:moveTo>
                    <a:pt x="4" y="8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3"/>
                    <a:pt x="12" y="4"/>
                    <a:pt x="12" y="5"/>
                  </a:cubicBezTo>
                  <a:cubicBezTo>
                    <a:pt x="12" y="7"/>
                    <a:pt x="11" y="8"/>
                    <a:pt x="9" y="8"/>
                  </a:cubicBezTo>
                  <a:lnTo>
                    <a:pt x="4" y="8"/>
                  </a:lnTo>
                  <a:close/>
                  <a:moveTo>
                    <a:pt x="0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1" y="11"/>
                    <a:pt x="11" y="12"/>
                    <a:pt x="11" y="14"/>
                  </a:cubicBezTo>
                  <a:cubicBezTo>
                    <a:pt x="11" y="16"/>
                    <a:pt x="11" y="17"/>
                    <a:pt x="12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7"/>
                    <a:pt x="15" y="17"/>
                    <a:pt x="15" y="14"/>
                  </a:cubicBezTo>
                  <a:cubicBezTo>
                    <a:pt x="15" y="10"/>
                    <a:pt x="14" y="10"/>
                    <a:pt x="13" y="9"/>
                  </a:cubicBezTo>
                  <a:cubicBezTo>
                    <a:pt x="15" y="9"/>
                    <a:pt x="16" y="7"/>
                    <a:pt x="16" y="5"/>
                  </a:cubicBezTo>
                  <a:cubicBezTo>
                    <a:pt x="16" y="3"/>
                    <a:pt x="15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66" name="Freeform 86"/>
            <p:cNvSpPr>
              <a:spLocks/>
            </p:cNvSpPr>
            <p:nvPr/>
          </p:nvSpPr>
          <p:spPr bwMode="gray">
            <a:xfrm>
              <a:off x="2049" y="3789"/>
              <a:ext cx="40" cy="42"/>
            </a:xfrm>
            <a:custGeom>
              <a:avLst/>
              <a:gdLst>
                <a:gd name="T0" fmla="*/ 9 w 40"/>
                <a:gd name="T1" fmla="*/ 28 h 42"/>
                <a:gd name="T2" fmla="*/ 14 w 40"/>
                <a:gd name="T3" fmla="*/ 24 h 42"/>
                <a:gd name="T4" fmla="*/ 28 w 40"/>
                <a:gd name="T5" fmla="*/ 42 h 42"/>
                <a:gd name="T6" fmla="*/ 40 w 40"/>
                <a:gd name="T7" fmla="*/ 42 h 42"/>
                <a:gd name="T8" fmla="*/ 21 w 40"/>
                <a:gd name="T9" fmla="*/ 16 h 42"/>
                <a:gd name="T10" fmla="*/ 38 w 40"/>
                <a:gd name="T11" fmla="*/ 0 h 42"/>
                <a:gd name="T12" fmla="*/ 26 w 40"/>
                <a:gd name="T13" fmla="*/ 0 h 42"/>
                <a:gd name="T14" fmla="*/ 9 w 40"/>
                <a:gd name="T15" fmla="*/ 16 h 42"/>
                <a:gd name="T16" fmla="*/ 9 w 40"/>
                <a:gd name="T17" fmla="*/ 0 h 42"/>
                <a:gd name="T18" fmla="*/ 0 w 40"/>
                <a:gd name="T19" fmla="*/ 0 h 42"/>
                <a:gd name="T20" fmla="*/ 0 w 40"/>
                <a:gd name="T21" fmla="*/ 42 h 42"/>
                <a:gd name="T22" fmla="*/ 9 w 40"/>
                <a:gd name="T23" fmla="*/ 42 h 42"/>
                <a:gd name="T24" fmla="*/ 9 w 40"/>
                <a:gd name="T2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2">
                  <a:moveTo>
                    <a:pt x="9" y="28"/>
                  </a:moveTo>
                  <a:lnTo>
                    <a:pt x="14" y="24"/>
                  </a:lnTo>
                  <a:lnTo>
                    <a:pt x="28" y="42"/>
                  </a:lnTo>
                  <a:lnTo>
                    <a:pt x="40" y="42"/>
                  </a:lnTo>
                  <a:lnTo>
                    <a:pt x="21" y="16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9" y="16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9" y="42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67" name="Freeform 87"/>
            <p:cNvSpPr>
              <a:spLocks/>
            </p:cNvSpPr>
            <p:nvPr/>
          </p:nvSpPr>
          <p:spPr bwMode="gray">
            <a:xfrm>
              <a:off x="2091" y="3787"/>
              <a:ext cx="36" cy="44"/>
            </a:xfrm>
            <a:custGeom>
              <a:avLst/>
              <a:gdLst>
                <a:gd name="T0" fmla="*/ 0 w 15"/>
                <a:gd name="T1" fmla="*/ 13 h 19"/>
                <a:gd name="T2" fmla="*/ 7 w 15"/>
                <a:gd name="T3" fmla="*/ 19 h 19"/>
                <a:gd name="T4" fmla="*/ 15 w 15"/>
                <a:gd name="T5" fmla="*/ 13 h 19"/>
                <a:gd name="T6" fmla="*/ 10 w 15"/>
                <a:gd name="T7" fmla="*/ 8 h 19"/>
                <a:gd name="T8" fmla="*/ 5 w 15"/>
                <a:gd name="T9" fmla="*/ 7 h 19"/>
                <a:gd name="T10" fmla="*/ 3 w 15"/>
                <a:gd name="T11" fmla="*/ 5 h 19"/>
                <a:gd name="T12" fmla="*/ 7 w 15"/>
                <a:gd name="T13" fmla="*/ 3 h 19"/>
                <a:gd name="T14" fmla="*/ 10 w 15"/>
                <a:gd name="T15" fmla="*/ 6 h 19"/>
                <a:gd name="T16" fmla="*/ 14 w 15"/>
                <a:gd name="T17" fmla="*/ 6 h 19"/>
                <a:gd name="T18" fmla="*/ 7 w 15"/>
                <a:gd name="T19" fmla="*/ 0 h 19"/>
                <a:gd name="T20" fmla="*/ 0 w 15"/>
                <a:gd name="T21" fmla="*/ 6 h 19"/>
                <a:gd name="T22" fmla="*/ 6 w 15"/>
                <a:gd name="T23" fmla="*/ 11 h 19"/>
                <a:gd name="T24" fmla="*/ 8 w 15"/>
                <a:gd name="T25" fmla="*/ 12 h 19"/>
                <a:gd name="T26" fmla="*/ 11 w 15"/>
                <a:gd name="T27" fmla="*/ 14 h 19"/>
                <a:gd name="T28" fmla="*/ 7 w 15"/>
                <a:gd name="T29" fmla="*/ 16 h 19"/>
                <a:gd name="T30" fmla="*/ 3 w 15"/>
                <a:gd name="T31" fmla="*/ 13 h 19"/>
                <a:gd name="T32" fmla="*/ 0 w 15"/>
                <a:gd name="T3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9">
                  <a:moveTo>
                    <a:pt x="0" y="13"/>
                  </a:moveTo>
                  <a:cubicBezTo>
                    <a:pt x="0" y="16"/>
                    <a:pt x="1" y="19"/>
                    <a:pt x="7" y="19"/>
                  </a:cubicBezTo>
                  <a:cubicBezTo>
                    <a:pt x="9" y="19"/>
                    <a:pt x="15" y="19"/>
                    <a:pt x="15" y="13"/>
                  </a:cubicBezTo>
                  <a:cubicBezTo>
                    <a:pt x="15" y="10"/>
                    <a:pt x="12" y="9"/>
                    <a:pt x="10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3" y="7"/>
                    <a:pt x="3" y="5"/>
                  </a:cubicBezTo>
                  <a:cubicBezTo>
                    <a:pt x="3" y="4"/>
                    <a:pt x="5" y="3"/>
                    <a:pt x="7" y="3"/>
                  </a:cubicBezTo>
                  <a:cubicBezTo>
                    <a:pt x="10" y="3"/>
                    <a:pt x="10" y="5"/>
                    <a:pt x="10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4"/>
                    <a:pt x="13" y="0"/>
                    <a:pt x="7" y="0"/>
                  </a:cubicBezTo>
                  <a:cubicBezTo>
                    <a:pt x="1" y="0"/>
                    <a:pt x="0" y="4"/>
                    <a:pt x="0" y="6"/>
                  </a:cubicBezTo>
                  <a:cubicBezTo>
                    <a:pt x="0" y="10"/>
                    <a:pt x="3" y="10"/>
                    <a:pt x="6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0" y="12"/>
                    <a:pt x="11" y="12"/>
                    <a:pt x="11" y="14"/>
                  </a:cubicBezTo>
                  <a:cubicBezTo>
                    <a:pt x="11" y="16"/>
                    <a:pt x="9" y="16"/>
                    <a:pt x="7" y="16"/>
                  </a:cubicBezTo>
                  <a:cubicBezTo>
                    <a:pt x="4" y="16"/>
                    <a:pt x="3" y="14"/>
                    <a:pt x="3" y="1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B1B3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68" name="Freeform 88"/>
            <p:cNvSpPr>
              <a:spLocks/>
            </p:cNvSpPr>
            <p:nvPr/>
          </p:nvSpPr>
          <p:spPr bwMode="gray">
            <a:xfrm>
              <a:off x="1810" y="3841"/>
              <a:ext cx="19" cy="26"/>
            </a:xfrm>
            <a:custGeom>
              <a:avLst/>
              <a:gdLst>
                <a:gd name="T0" fmla="*/ 0 w 19"/>
                <a:gd name="T1" fmla="*/ 26 h 26"/>
                <a:gd name="T2" fmla="*/ 0 w 19"/>
                <a:gd name="T3" fmla="*/ 0 h 26"/>
                <a:gd name="T4" fmla="*/ 5 w 19"/>
                <a:gd name="T5" fmla="*/ 0 h 26"/>
                <a:gd name="T6" fmla="*/ 14 w 19"/>
                <a:gd name="T7" fmla="*/ 16 h 26"/>
                <a:gd name="T8" fmla="*/ 14 w 19"/>
                <a:gd name="T9" fmla="*/ 0 h 26"/>
                <a:gd name="T10" fmla="*/ 19 w 19"/>
                <a:gd name="T11" fmla="*/ 0 h 26"/>
                <a:gd name="T12" fmla="*/ 19 w 19"/>
                <a:gd name="T13" fmla="*/ 26 h 26"/>
                <a:gd name="T14" fmla="*/ 14 w 19"/>
                <a:gd name="T15" fmla="*/ 26 h 26"/>
                <a:gd name="T16" fmla="*/ 5 w 19"/>
                <a:gd name="T17" fmla="*/ 9 h 26"/>
                <a:gd name="T18" fmla="*/ 5 w 19"/>
                <a:gd name="T19" fmla="*/ 26 h 26"/>
                <a:gd name="T20" fmla="*/ 0 w 19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4" y="16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26"/>
                  </a:lnTo>
                  <a:lnTo>
                    <a:pt x="14" y="26"/>
                  </a:lnTo>
                  <a:lnTo>
                    <a:pt x="5" y="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69" name="Freeform 89"/>
            <p:cNvSpPr>
              <a:spLocks noEditPoints="1"/>
            </p:cNvSpPr>
            <p:nvPr/>
          </p:nvSpPr>
          <p:spPr bwMode="gray">
            <a:xfrm>
              <a:off x="1832" y="3848"/>
              <a:ext cx="14" cy="19"/>
            </a:xfrm>
            <a:custGeom>
              <a:avLst/>
              <a:gdLst>
                <a:gd name="T0" fmla="*/ 4 w 6"/>
                <a:gd name="T1" fmla="*/ 3 h 8"/>
                <a:gd name="T2" fmla="*/ 4 w 6"/>
                <a:gd name="T3" fmla="*/ 2 h 8"/>
                <a:gd name="T4" fmla="*/ 3 w 6"/>
                <a:gd name="T5" fmla="*/ 1 h 8"/>
                <a:gd name="T6" fmla="*/ 2 w 6"/>
                <a:gd name="T7" fmla="*/ 2 h 8"/>
                <a:gd name="T8" fmla="*/ 2 w 6"/>
                <a:gd name="T9" fmla="*/ 3 h 8"/>
                <a:gd name="T10" fmla="*/ 4 w 6"/>
                <a:gd name="T11" fmla="*/ 3 h 8"/>
                <a:gd name="T12" fmla="*/ 4 w 6"/>
                <a:gd name="T13" fmla="*/ 5 h 8"/>
                <a:gd name="T14" fmla="*/ 6 w 6"/>
                <a:gd name="T15" fmla="*/ 6 h 8"/>
                <a:gd name="T16" fmla="*/ 5 w 6"/>
                <a:gd name="T17" fmla="*/ 8 h 8"/>
                <a:gd name="T18" fmla="*/ 3 w 6"/>
                <a:gd name="T19" fmla="*/ 8 h 8"/>
                <a:gd name="T20" fmla="*/ 1 w 6"/>
                <a:gd name="T21" fmla="*/ 7 h 8"/>
                <a:gd name="T22" fmla="*/ 0 w 6"/>
                <a:gd name="T23" fmla="*/ 4 h 8"/>
                <a:gd name="T24" fmla="*/ 1 w 6"/>
                <a:gd name="T25" fmla="*/ 1 h 8"/>
                <a:gd name="T26" fmla="*/ 3 w 6"/>
                <a:gd name="T27" fmla="*/ 0 h 8"/>
                <a:gd name="T28" fmla="*/ 5 w 6"/>
                <a:gd name="T29" fmla="*/ 1 h 8"/>
                <a:gd name="T30" fmla="*/ 6 w 6"/>
                <a:gd name="T31" fmla="*/ 4 h 8"/>
                <a:gd name="T32" fmla="*/ 6 w 6"/>
                <a:gd name="T33" fmla="*/ 5 h 8"/>
                <a:gd name="T34" fmla="*/ 2 w 6"/>
                <a:gd name="T35" fmla="*/ 5 h 8"/>
                <a:gd name="T36" fmla="*/ 2 w 6"/>
                <a:gd name="T37" fmla="*/ 6 h 8"/>
                <a:gd name="T38" fmla="*/ 3 w 6"/>
                <a:gd name="T39" fmla="*/ 7 h 8"/>
                <a:gd name="T40" fmla="*/ 4 w 6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" h="8">
                  <a:moveTo>
                    <a:pt x="4" y="3"/>
                  </a:move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lnTo>
                    <a:pt x="4" y="3"/>
                  </a:lnTo>
                  <a:close/>
                  <a:moveTo>
                    <a:pt x="4" y="5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6"/>
                    <a:pt x="4" y="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70" name="Freeform 90"/>
            <p:cNvSpPr>
              <a:spLocks/>
            </p:cNvSpPr>
            <p:nvPr/>
          </p:nvSpPr>
          <p:spPr bwMode="gray">
            <a:xfrm>
              <a:off x="1848" y="3841"/>
              <a:ext cx="9" cy="26"/>
            </a:xfrm>
            <a:custGeom>
              <a:avLst/>
              <a:gdLst>
                <a:gd name="T0" fmla="*/ 3 w 4"/>
                <a:gd name="T1" fmla="*/ 3 h 11"/>
                <a:gd name="T2" fmla="*/ 3 w 4"/>
                <a:gd name="T3" fmla="*/ 5 h 11"/>
                <a:gd name="T4" fmla="*/ 2 w 4"/>
                <a:gd name="T5" fmla="*/ 5 h 11"/>
                <a:gd name="T6" fmla="*/ 2 w 4"/>
                <a:gd name="T7" fmla="*/ 8 h 11"/>
                <a:gd name="T8" fmla="*/ 2 w 4"/>
                <a:gd name="T9" fmla="*/ 9 h 11"/>
                <a:gd name="T10" fmla="*/ 3 w 4"/>
                <a:gd name="T11" fmla="*/ 9 h 11"/>
                <a:gd name="T12" fmla="*/ 3 w 4"/>
                <a:gd name="T13" fmla="*/ 9 h 11"/>
                <a:gd name="T14" fmla="*/ 4 w 4"/>
                <a:gd name="T15" fmla="*/ 11 h 11"/>
                <a:gd name="T16" fmla="*/ 2 w 4"/>
                <a:gd name="T17" fmla="*/ 11 h 11"/>
                <a:gd name="T18" fmla="*/ 1 w 4"/>
                <a:gd name="T19" fmla="*/ 11 h 11"/>
                <a:gd name="T20" fmla="*/ 1 w 4"/>
                <a:gd name="T21" fmla="*/ 10 h 11"/>
                <a:gd name="T22" fmla="*/ 1 w 4"/>
                <a:gd name="T23" fmla="*/ 8 h 11"/>
                <a:gd name="T24" fmla="*/ 1 w 4"/>
                <a:gd name="T25" fmla="*/ 5 h 11"/>
                <a:gd name="T26" fmla="*/ 0 w 4"/>
                <a:gd name="T27" fmla="*/ 5 h 11"/>
                <a:gd name="T28" fmla="*/ 0 w 4"/>
                <a:gd name="T29" fmla="*/ 3 h 11"/>
                <a:gd name="T30" fmla="*/ 1 w 4"/>
                <a:gd name="T31" fmla="*/ 3 h 11"/>
                <a:gd name="T32" fmla="*/ 1 w 4"/>
                <a:gd name="T33" fmla="*/ 1 h 11"/>
                <a:gd name="T34" fmla="*/ 2 w 4"/>
                <a:gd name="T35" fmla="*/ 0 h 11"/>
                <a:gd name="T36" fmla="*/ 2 w 4"/>
                <a:gd name="T37" fmla="*/ 3 h 11"/>
                <a:gd name="T38" fmla="*/ 3 w 4"/>
                <a:gd name="T3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11">
                  <a:moveTo>
                    <a:pt x="3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71" name="Freeform 91"/>
            <p:cNvSpPr>
              <a:spLocks/>
            </p:cNvSpPr>
            <p:nvPr/>
          </p:nvSpPr>
          <p:spPr bwMode="gray">
            <a:xfrm>
              <a:off x="1857" y="3848"/>
              <a:ext cx="24" cy="19"/>
            </a:xfrm>
            <a:custGeom>
              <a:avLst/>
              <a:gdLst>
                <a:gd name="T0" fmla="*/ 5 w 24"/>
                <a:gd name="T1" fmla="*/ 19 h 19"/>
                <a:gd name="T2" fmla="*/ 0 w 24"/>
                <a:gd name="T3" fmla="*/ 0 h 19"/>
                <a:gd name="T4" fmla="*/ 3 w 24"/>
                <a:gd name="T5" fmla="*/ 0 h 19"/>
                <a:gd name="T6" fmla="*/ 8 w 24"/>
                <a:gd name="T7" fmla="*/ 12 h 19"/>
                <a:gd name="T8" fmla="*/ 10 w 24"/>
                <a:gd name="T9" fmla="*/ 0 h 19"/>
                <a:gd name="T10" fmla="*/ 12 w 24"/>
                <a:gd name="T11" fmla="*/ 0 h 19"/>
                <a:gd name="T12" fmla="*/ 17 w 24"/>
                <a:gd name="T13" fmla="*/ 12 h 19"/>
                <a:gd name="T14" fmla="*/ 19 w 24"/>
                <a:gd name="T15" fmla="*/ 0 h 19"/>
                <a:gd name="T16" fmla="*/ 24 w 24"/>
                <a:gd name="T17" fmla="*/ 0 h 19"/>
                <a:gd name="T18" fmla="*/ 17 w 24"/>
                <a:gd name="T19" fmla="*/ 19 h 19"/>
                <a:gd name="T20" fmla="*/ 15 w 24"/>
                <a:gd name="T21" fmla="*/ 19 h 19"/>
                <a:gd name="T22" fmla="*/ 12 w 24"/>
                <a:gd name="T23" fmla="*/ 7 h 19"/>
                <a:gd name="T24" fmla="*/ 10 w 24"/>
                <a:gd name="T25" fmla="*/ 19 h 19"/>
                <a:gd name="T26" fmla="*/ 5 w 24"/>
                <a:gd name="T2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9">
                  <a:moveTo>
                    <a:pt x="5" y="19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8" y="1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7" y="12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2" y="7"/>
                  </a:lnTo>
                  <a:lnTo>
                    <a:pt x="10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72" name="Freeform 92"/>
            <p:cNvSpPr>
              <a:spLocks noEditPoints="1"/>
            </p:cNvSpPr>
            <p:nvPr/>
          </p:nvSpPr>
          <p:spPr bwMode="gray">
            <a:xfrm>
              <a:off x="1881" y="3848"/>
              <a:ext cx="17" cy="19"/>
            </a:xfrm>
            <a:custGeom>
              <a:avLst/>
              <a:gdLst>
                <a:gd name="T0" fmla="*/ 2 w 7"/>
                <a:gd name="T1" fmla="*/ 4 h 8"/>
                <a:gd name="T2" fmla="*/ 2 w 7"/>
                <a:gd name="T3" fmla="*/ 6 h 8"/>
                <a:gd name="T4" fmla="*/ 3 w 7"/>
                <a:gd name="T5" fmla="*/ 6 h 8"/>
                <a:gd name="T6" fmla="*/ 5 w 7"/>
                <a:gd name="T7" fmla="*/ 6 h 8"/>
                <a:gd name="T8" fmla="*/ 5 w 7"/>
                <a:gd name="T9" fmla="*/ 4 h 8"/>
                <a:gd name="T10" fmla="*/ 4 w 7"/>
                <a:gd name="T11" fmla="*/ 2 h 8"/>
                <a:gd name="T12" fmla="*/ 3 w 7"/>
                <a:gd name="T13" fmla="*/ 2 h 8"/>
                <a:gd name="T14" fmla="*/ 2 w 7"/>
                <a:gd name="T15" fmla="*/ 2 h 8"/>
                <a:gd name="T16" fmla="*/ 2 w 7"/>
                <a:gd name="T17" fmla="*/ 4 h 8"/>
                <a:gd name="T18" fmla="*/ 0 w 7"/>
                <a:gd name="T19" fmla="*/ 4 h 8"/>
                <a:gd name="T20" fmla="*/ 0 w 7"/>
                <a:gd name="T21" fmla="*/ 2 h 8"/>
                <a:gd name="T22" fmla="*/ 2 w 7"/>
                <a:gd name="T23" fmla="*/ 0 h 8"/>
                <a:gd name="T24" fmla="*/ 3 w 7"/>
                <a:gd name="T25" fmla="*/ 0 h 8"/>
                <a:gd name="T26" fmla="*/ 6 w 7"/>
                <a:gd name="T27" fmla="*/ 1 h 8"/>
                <a:gd name="T28" fmla="*/ 7 w 7"/>
                <a:gd name="T29" fmla="*/ 4 h 8"/>
                <a:gd name="T30" fmla="*/ 6 w 7"/>
                <a:gd name="T31" fmla="*/ 6 h 8"/>
                <a:gd name="T32" fmla="*/ 5 w 7"/>
                <a:gd name="T33" fmla="*/ 8 h 8"/>
                <a:gd name="T34" fmla="*/ 3 w 7"/>
                <a:gd name="T35" fmla="*/ 8 h 8"/>
                <a:gd name="T36" fmla="*/ 1 w 7"/>
                <a:gd name="T37" fmla="*/ 7 h 8"/>
                <a:gd name="T38" fmla="*/ 0 w 7"/>
                <a:gd name="T3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8">
                  <a:moveTo>
                    <a:pt x="2" y="4"/>
                  </a:moveTo>
                  <a:cubicBezTo>
                    <a:pt x="2" y="5"/>
                    <a:pt x="2" y="5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3"/>
                    <a:pt x="5" y="3"/>
                    <a:pt x="4" y="2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moveTo>
                    <a:pt x="0" y="4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2"/>
                    <a:pt x="7" y="3"/>
                    <a:pt x="7" y="4"/>
                  </a:cubicBezTo>
                  <a:cubicBezTo>
                    <a:pt x="7" y="5"/>
                    <a:pt x="7" y="5"/>
                    <a:pt x="6" y="6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2" y="8"/>
                    <a:pt x="2" y="8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73" name="Freeform 93"/>
            <p:cNvSpPr>
              <a:spLocks/>
            </p:cNvSpPr>
            <p:nvPr/>
          </p:nvSpPr>
          <p:spPr bwMode="gray">
            <a:xfrm>
              <a:off x="1900" y="3848"/>
              <a:ext cx="9" cy="19"/>
            </a:xfrm>
            <a:custGeom>
              <a:avLst/>
              <a:gdLst>
                <a:gd name="T0" fmla="*/ 2 w 4"/>
                <a:gd name="T1" fmla="*/ 8 h 8"/>
                <a:gd name="T2" fmla="*/ 0 w 4"/>
                <a:gd name="T3" fmla="*/ 8 h 8"/>
                <a:gd name="T4" fmla="*/ 0 w 4"/>
                <a:gd name="T5" fmla="*/ 0 h 8"/>
                <a:gd name="T6" fmla="*/ 2 w 4"/>
                <a:gd name="T7" fmla="*/ 0 h 8"/>
                <a:gd name="T8" fmla="*/ 2 w 4"/>
                <a:gd name="T9" fmla="*/ 1 h 8"/>
                <a:gd name="T10" fmla="*/ 2 w 4"/>
                <a:gd name="T11" fmla="*/ 0 h 8"/>
                <a:gd name="T12" fmla="*/ 3 w 4"/>
                <a:gd name="T13" fmla="*/ 0 h 8"/>
                <a:gd name="T14" fmla="*/ 4 w 4"/>
                <a:gd name="T15" fmla="*/ 0 h 8"/>
                <a:gd name="T16" fmla="*/ 4 w 4"/>
                <a:gd name="T17" fmla="*/ 2 h 8"/>
                <a:gd name="T18" fmla="*/ 3 w 4"/>
                <a:gd name="T19" fmla="*/ 2 h 8"/>
                <a:gd name="T20" fmla="*/ 2 w 4"/>
                <a:gd name="T21" fmla="*/ 2 h 8"/>
                <a:gd name="T22" fmla="*/ 2 w 4"/>
                <a:gd name="T23" fmla="*/ 3 h 8"/>
                <a:gd name="T24" fmla="*/ 2 w 4"/>
                <a:gd name="T25" fmla="*/ 6 h 8"/>
                <a:gd name="T26" fmla="*/ 2 w 4"/>
                <a:gd name="T2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4"/>
                    <a:pt x="2" y="6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74" name="Freeform 94"/>
            <p:cNvSpPr>
              <a:spLocks/>
            </p:cNvSpPr>
            <p:nvPr/>
          </p:nvSpPr>
          <p:spPr bwMode="gray">
            <a:xfrm>
              <a:off x="1912" y="3841"/>
              <a:ext cx="14" cy="26"/>
            </a:xfrm>
            <a:custGeom>
              <a:avLst/>
              <a:gdLst>
                <a:gd name="T0" fmla="*/ 0 w 14"/>
                <a:gd name="T1" fmla="*/ 26 h 26"/>
                <a:gd name="T2" fmla="*/ 0 w 14"/>
                <a:gd name="T3" fmla="*/ 0 h 26"/>
                <a:gd name="T4" fmla="*/ 5 w 14"/>
                <a:gd name="T5" fmla="*/ 0 h 26"/>
                <a:gd name="T6" fmla="*/ 5 w 14"/>
                <a:gd name="T7" fmla="*/ 14 h 26"/>
                <a:gd name="T8" fmla="*/ 9 w 14"/>
                <a:gd name="T9" fmla="*/ 7 h 26"/>
                <a:gd name="T10" fmla="*/ 14 w 14"/>
                <a:gd name="T11" fmla="*/ 7 h 26"/>
                <a:gd name="T12" fmla="*/ 9 w 14"/>
                <a:gd name="T13" fmla="*/ 14 h 26"/>
                <a:gd name="T14" fmla="*/ 14 w 14"/>
                <a:gd name="T15" fmla="*/ 26 h 26"/>
                <a:gd name="T16" fmla="*/ 9 w 14"/>
                <a:gd name="T17" fmla="*/ 26 h 26"/>
                <a:gd name="T18" fmla="*/ 5 w 14"/>
                <a:gd name="T19" fmla="*/ 16 h 26"/>
                <a:gd name="T20" fmla="*/ 5 w 14"/>
                <a:gd name="T21" fmla="*/ 19 h 26"/>
                <a:gd name="T22" fmla="*/ 5 w 14"/>
                <a:gd name="T23" fmla="*/ 26 h 26"/>
                <a:gd name="T24" fmla="*/ 0 w 14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6">
                  <a:moveTo>
                    <a:pt x="0" y="26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4"/>
                  </a:lnTo>
                  <a:lnTo>
                    <a:pt x="9" y="7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5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375" name="Freeform 95"/>
            <p:cNvSpPr>
              <a:spLocks/>
            </p:cNvSpPr>
            <p:nvPr/>
          </p:nvSpPr>
          <p:spPr bwMode="gray">
            <a:xfrm>
              <a:off x="1926" y="3848"/>
              <a:ext cx="14" cy="19"/>
            </a:xfrm>
            <a:custGeom>
              <a:avLst/>
              <a:gdLst>
                <a:gd name="T0" fmla="*/ 0 w 6"/>
                <a:gd name="T1" fmla="*/ 6 h 8"/>
                <a:gd name="T2" fmla="*/ 2 w 6"/>
                <a:gd name="T3" fmla="*/ 5 h 8"/>
                <a:gd name="T4" fmla="*/ 3 w 6"/>
                <a:gd name="T5" fmla="*/ 7 h 8"/>
                <a:gd name="T6" fmla="*/ 4 w 6"/>
                <a:gd name="T7" fmla="*/ 6 h 8"/>
                <a:gd name="T8" fmla="*/ 5 w 6"/>
                <a:gd name="T9" fmla="*/ 6 h 8"/>
                <a:gd name="T10" fmla="*/ 5 w 6"/>
                <a:gd name="T11" fmla="*/ 5 h 8"/>
                <a:gd name="T12" fmla="*/ 4 w 6"/>
                <a:gd name="T13" fmla="*/ 5 h 8"/>
                <a:gd name="T14" fmla="*/ 1 w 6"/>
                <a:gd name="T15" fmla="*/ 4 h 8"/>
                <a:gd name="T16" fmla="*/ 1 w 6"/>
                <a:gd name="T17" fmla="*/ 2 h 8"/>
                <a:gd name="T18" fmla="*/ 1 w 6"/>
                <a:gd name="T19" fmla="*/ 1 h 8"/>
                <a:gd name="T20" fmla="*/ 3 w 6"/>
                <a:gd name="T21" fmla="*/ 0 h 8"/>
                <a:gd name="T22" fmla="*/ 5 w 6"/>
                <a:gd name="T23" fmla="*/ 0 h 8"/>
                <a:gd name="T24" fmla="*/ 6 w 6"/>
                <a:gd name="T25" fmla="*/ 2 h 8"/>
                <a:gd name="T26" fmla="*/ 5 w 6"/>
                <a:gd name="T27" fmla="*/ 2 h 8"/>
                <a:gd name="T28" fmla="*/ 3 w 6"/>
                <a:gd name="T29" fmla="*/ 1 h 8"/>
                <a:gd name="T30" fmla="*/ 2 w 6"/>
                <a:gd name="T31" fmla="*/ 2 h 8"/>
                <a:gd name="T32" fmla="*/ 2 w 6"/>
                <a:gd name="T33" fmla="*/ 2 h 8"/>
                <a:gd name="T34" fmla="*/ 2 w 6"/>
                <a:gd name="T35" fmla="*/ 2 h 8"/>
                <a:gd name="T36" fmla="*/ 4 w 6"/>
                <a:gd name="T37" fmla="*/ 3 h 8"/>
                <a:gd name="T38" fmla="*/ 6 w 6"/>
                <a:gd name="T39" fmla="*/ 4 h 8"/>
                <a:gd name="T40" fmla="*/ 6 w 6"/>
                <a:gd name="T41" fmla="*/ 5 h 8"/>
                <a:gd name="T42" fmla="*/ 6 w 6"/>
                <a:gd name="T43" fmla="*/ 7 h 8"/>
                <a:gd name="T44" fmla="*/ 3 w 6"/>
                <a:gd name="T45" fmla="*/ 8 h 8"/>
                <a:gd name="T46" fmla="*/ 1 w 6"/>
                <a:gd name="T47" fmla="*/ 8 h 8"/>
                <a:gd name="T48" fmla="*/ 0 w 6"/>
                <a:gd name="T4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8">
                  <a:moveTo>
                    <a:pt x="0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7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6" y="7"/>
                    <a:pt x="6" y="7"/>
                  </a:cubicBezTo>
                  <a:cubicBezTo>
                    <a:pt x="5" y="8"/>
                    <a:pt x="4" y="8"/>
                    <a:pt x="3" y="8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1" y="7"/>
                    <a:pt x="1" y="6"/>
                    <a:pt x="0" y="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4" name="Freeform 96"/>
            <p:cNvSpPr>
              <a:spLocks/>
            </p:cNvSpPr>
            <p:nvPr/>
          </p:nvSpPr>
          <p:spPr bwMode="gray">
            <a:xfrm>
              <a:off x="1735" y="3772"/>
              <a:ext cx="40" cy="57"/>
            </a:xfrm>
            <a:custGeom>
              <a:avLst/>
              <a:gdLst>
                <a:gd name="T0" fmla="*/ 11 w 40"/>
                <a:gd name="T1" fmla="*/ 0 h 57"/>
                <a:gd name="T2" fmla="*/ 0 w 40"/>
                <a:gd name="T3" fmla="*/ 0 h 57"/>
                <a:gd name="T4" fmla="*/ 0 w 40"/>
                <a:gd name="T5" fmla="*/ 57 h 57"/>
                <a:gd name="T6" fmla="*/ 40 w 40"/>
                <a:gd name="T7" fmla="*/ 57 h 57"/>
                <a:gd name="T8" fmla="*/ 40 w 40"/>
                <a:gd name="T9" fmla="*/ 45 h 57"/>
                <a:gd name="T10" fmla="*/ 11 w 40"/>
                <a:gd name="T11" fmla="*/ 45 h 57"/>
                <a:gd name="T12" fmla="*/ 11 w 40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7">
                  <a:moveTo>
                    <a:pt x="11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0" y="57"/>
                  </a:lnTo>
                  <a:lnTo>
                    <a:pt x="40" y="45"/>
                  </a:lnTo>
                  <a:lnTo>
                    <a:pt x="11" y="4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5" name="Freeform 97"/>
            <p:cNvSpPr>
              <a:spLocks/>
            </p:cNvSpPr>
            <p:nvPr/>
          </p:nvSpPr>
          <p:spPr bwMode="gray">
            <a:xfrm>
              <a:off x="1876" y="3772"/>
              <a:ext cx="74" cy="57"/>
            </a:xfrm>
            <a:custGeom>
              <a:avLst/>
              <a:gdLst>
                <a:gd name="T0" fmla="*/ 7 w 31"/>
                <a:gd name="T1" fmla="*/ 24 h 24"/>
                <a:gd name="T2" fmla="*/ 12 w 31"/>
                <a:gd name="T3" fmla="*/ 24 h 24"/>
                <a:gd name="T4" fmla="*/ 16 w 31"/>
                <a:gd name="T5" fmla="*/ 5 h 24"/>
                <a:gd name="T6" fmla="*/ 16 w 31"/>
                <a:gd name="T7" fmla="*/ 5 h 24"/>
                <a:gd name="T8" fmla="*/ 19 w 31"/>
                <a:gd name="T9" fmla="*/ 24 h 24"/>
                <a:gd name="T10" fmla="*/ 24 w 31"/>
                <a:gd name="T11" fmla="*/ 24 h 24"/>
                <a:gd name="T12" fmla="*/ 31 w 31"/>
                <a:gd name="T13" fmla="*/ 0 h 24"/>
                <a:gd name="T14" fmla="*/ 26 w 31"/>
                <a:gd name="T15" fmla="*/ 0 h 24"/>
                <a:gd name="T16" fmla="*/ 22 w 31"/>
                <a:gd name="T17" fmla="*/ 17 h 24"/>
                <a:gd name="T18" fmla="*/ 22 w 31"/>
                <a:gd name="T19" fmla="*/ 17 h 24"/>
                <a:gd name="T20" fmla="*/ 18 w 31"/>
                <a:gd name="T21" fmla="*/ 0 h 24"/>
                <a:gd name="T22" fmla="*/ 13 w 31"/>
                <a:gd name="T23" fmla="*/ 0 h 24"/>
                <a:gd name="T24" fmla="*/ 10 w 31"/>
                <a:gd name="T25" fmla="*/ 17 h 24"/>
                <a:gd name="T26" fmla="*/ 10 w 31"/>
                <a:gd name="T27" fmla="*/ 17 h 24"/>
                <a:gd name="T28" fmla="*/ 6 w 31"/>
                <a:gd name="T29" fmla="*/ 0 h 24"/>
                <a:gd name="T30" fmla="*/ 0 w 31"/>
                <a:gd name="T31" fmla="*/ 0 h 24"/>
                <a:gd name="T32" fmla="*/ 7 w 31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4">
                  <a:moveTo>
                    <a:pt x="7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4" y="11"/>
                    <a:pt x="15" y="10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0"/>
                    <a:pt x="17" y="12"/>
                    <a:pt x="1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13"/>
                    <a:pt x="22" y="15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4"/>
                    <a:pt x="21" y="13"/>
                    <a:pt x="1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12"/>
                    <a:pt x="10" y="15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5"/>
                    <a:pt x="9" y="13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0" name="Freeform 98"/>
            <p:cNvSpPr>
              <a:spLocks noEditPoints="1"/>
            </p:cNvSpPr>
            <p:nvPr/>
          </p:nvSpPr>
          <p:spPr bwMode="gray">
            <a:xfrm>
              <a:off x="1780" y="3784"/>
              <a:ext cx="42" cy="45"/>
            </a:xfrm>
            <a:custGeom>
              <a:avLst/>
              <a:gdLst>
                <a:gd name="T0" fmla="*/ 4 w 18"/>
                <a:gd name="T1" fmla="*/ 10 h 19"/>
                <a:gd name="T2" fmla="*/ 9 w 18"/>
                <a:gd name="T3" fmla="*/ 3 h 19"/>
                <a:gd name="T4" fmla="*/ 14 w 18"/>
                <a:gd name="T5" fmla="*/ 10 h 19"/>
                <a:gd name="T6" fmla="*/ 9 w 18"/>
                <a:gd name="T7" fmla="*/ 16 h 19"/>
                <a:gd name="T8" fmla="*/ 4 w 18"/>
                <a:gd name="T9" fmla="*/ 10 h 19"/>
                <a:gd name="T10" fmla="*/ 0 w 18"/>
                <a:gd name="T11" fmla="*/ 10 h 19"/>
                <a:gd name="T12" fmla="*/ 9 w 18"/>
                <a:gd name="T13" fmla="*/ 19 h 19"/>
                <a:gd name="T14" fmla="*/ 18 w 18"/>
                <a:gd name="T15" fmla="*/ 10 h 19"/>
                <a:gd name="T16" fmla="*/ 9 w 18"/>
                <a:gd name="T17" fmla="*/ 0 h 19"/>
                <a:gd name="T18" fmla="*/ 0 w 18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4" y="10"/>
                  </a:moveTo>
                  <a:cubicBezTo>
                    <a:pt x="4" y="4"/>
                    <a:pt x="7" y="3"/>
                    <a:pt x="9" y="3"/>
                  </a:cubicBezTo>
                  <a:cubicBezTo>
                    <a:pt x="11" y="3"/>
                    <a:pt x="14" y="4"/>
                    <a:pt x="14" y="10"/>
                  </a:cubicBezTo>
                  <a:cubicBezTo>
                    <a:pt x="14" y="15"/>
                    <a:pt x="11" y="16"/>
                    <a:pt x="9" y="16"/>
                  </a:cubicBezTo>
                  <a:cubicBezTo>
                    <a:pt x="7" y="16"/>
                    <a:pt x="4" y="15"/>
                    <a:pt x="4" y="10"/>
                  </a:cubicBezTo>
                  <a:moveTo>
                    <a:pt x="0" y="10"/>
                  </a:moveTo>
                  <a:cubicBezTo>
                    <a:pt x="0" y="18"/>
                    <a:pt x="6" y="19"/>
                    <a:pt x="9" y="19"/>
                  </a:cubicBezTo>
                  <a:cubicBezTo>
                    <a:pt x="11" y="19"/>
                    <a:pt x="18" y="18"/>
                    <a:pt x="18" y="10"/>
                  </a:cubicBezTo>
                  <a:cubicBezTo>
                    <a:pt x="18" y="1"/>
                    <a:pt x="11" y="0"/>
                    <a:pt x="9" y="0"/>
                  </a:cubicBezTo>
                  <a:cubicBezTo>
                    <a:pt x="6" y="0"/>
                    <a:pt x="0" y="1"/>
                    <a:pt x="0" y="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1" name="Freeform 99"/>
            <p:cNvSpPr>
              <a:spLocks/>
            </p:cNvSpPr>
            <p:nvPr/>
          </p:nvSpPr>
          <p:spPr bwMode="gray">
            <a:xfrm>
              <a:off x="1829" y="3784"/>
              <a:ext cx="36" cy="45"/>
            </a:xfrm>
            <a:custGeom>
              <a:avLst/>
              <a:gdLst>
                <a:gd name="T0" fmla="*/ 26 w 36"/>
                <a:gd name="T1" fmla="*/ 31 h 45"/>
                <a:gd name="T2" fmla="*/ 26 w 36"/>
                <a:gd name="T3" fmla="*/ 31 h 45"/>
                <a:gd name="T4" fmla="*/ 10 w 36"/>
                <a:gd name="T5" fmla="*/ 0 h 45"/>
                <a:gd name="T6" fmla="*/ 0 w 36"/>
                <a:gd name="T7" fmla="*/ 0 h 45"/>
                <a:gd name="T8" fmla="*/ 0 w 36"/>
                <a:gd name="T9" fmla="*/ 45 h 45"/>
                <a:gd name="T10" fmla="*/ 7 w 36"/>
                <a:gd name="T11" fmla="*/ 45 h 45"/>
                <a:gd name="T12" fmla="*/ 7 w 36"/>
                <a:gd name="T13" fmla="*/ 14 h 45"/>
                <a:gd name="T14" fmla="*/ 7 w 36"/>
                <a:gd name="T15" fmla="*/ 14 h 45"/>
                <a:gd name="T16" fmla="*/ 26 w 36"/>
                <a:gd name="T17" fmla="*/ 45 h 45"/>
                <a:gd name="T18" fmla="*/ 36 w 36"/>
                <a:gd name="T19" fmla="*/ 45 h 45"/>
                <a:gd name="T20" fmla="*/ 36 w 36"/>
                <a:gd name="T21" fmla="*/ 0 h 45"/>
                <a:gd name="T22" fmla="*/ 26 w 36"/>
                <a:gd name="T23" fmla="*/ 0 h 45"/>
                <a:gd name="T24" fmla="*/ 26 w 36"/>
                <a:gd name="T25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45">
                  <a:moveTo>
                    <a:pt x="26" y="31"/>
                  </a:moveTo>
                  <a:lnTo>
                    <a:pt x="26" y="31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7" y="45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26" y="45"/>
                  </a:lnTo>
                  <a:lnTo>
                    <a:pt x="36" y="4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2" name="Freeform 100"/>
            <p:cNvSpPr>
              <a:spLocks noEditPoints="1"/>
            </p:cNvSpPr>
            <p:nvPr/>
          </p:nvSpPr>
          <p:spPr bwMode="gray">
            <a:xfrm>
              <a:off x="1952" y="3784"/>
              <a:ext cx="42" cy="45"/>
            </a:xfrm>
            <a:custGeom>
              <a:avLst/>
              <a:gdLst>
                <a:gd name="T0" fmla="*/ 4 w 18"/>
                <a:gd name="T1" fmla="*/ 10 h 19"/>
                <a:gd name="T2" fmla="*/ 9 w 18"/>
                <a:gd name="T3" fmla="*/ 3 h 19"/>
                <a:gd name="T4" fmla="*/ 14 w 18"/>
                <a:gd name="T5" fmla="*/ 10 h 19"/>
                <a:gd name="T6" fmla="*/ 9 w 18"/>
                <a:gd name="T7" fmla="*/ 16 h 19"/>
                <a:gd name="T8" fmla="*/ 4 w 18"/>
                <a:gd name="T9" fmla="*/ 10 h 19"/>
                <a:gd name="T10" fmla="*/ 0 w 18"/>
                <a:gd name="T11" fmla="*/ 10 h 19"/>
                <a:gd name="T12" fmla="*/ 9 w 18"/>
                <a:gd name="T13" fmla="*/ 19 h 19"/>
                <a:gd name="T14" fmla="*/ 18 w 18"/>
                <a:gd name="T15" fmla="*/ 10 h 19"/>
                <a:gd name="T16" fmla="*/ 9 w 18"/>
                <a:gd name="T17" fmla="*/ 0 h 19"/>
                <a:gd name="T18" fmla="*/ 0 w 18"/>
                <a:gd name="T1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9">
                  <a:moveTo>
                    <a:pt x="4" y="10"/>
                  </a:moveTo>
                  <a:cubicBezTo>
                    <a:pt x="4" y="4"/>
                    <a:pt x="7" y="3"/>
                    <a:pt x="9" y="3"/>
                  </a:cubicBezTo>
                  <a:cubicBezTo>
                    <a:pt x="11" y="3"/>
                    <a:pt x="14" y="4"/>
                    <a:pt x="14" y="10"/>
                  </a:cubicBezTo>
                  <a:cubicBezTo>
                    <a:pt x="14" y="15"/>
                    <a:pt x="11" y="16"/>
                    <a:pt x="9" y="16"/>
                  </a:cubicBezTo>
                  <a:cubicBezTo>
                    <a:pt x="7" y="16"/>
                    <a:pt x="4" y="15"/>
                    <a:pt x="4" y="10"/>
                  </a:cubicBezTo>
                  <a:moveTo>
                    <a:pt x="0" y="10"/>
                  </a:moveTo>
                  <a:cubicBezTo>
                    <a:pt x="0" y="18"/>
                    <a:pt x="7" y="19"/>
                    <a:pt x="9" y="19"/>
                  </a:cubicBezTo>
                  <a:cubicBezTo>
                    <a:pt x="12" y="19"/>
                    <a:pt x="18" y="18"/>
                    <a:pt x="18" y="10"/>
                  </a:cubicBezTo>
                  <a:cubicBezTo>
                    <a:pt x="18" y="1"/>
                    <a:pt x="12" y="0"/>
                    <a:pt x="9" y="0"/>
                  </a:cubicBezTo>
                  <a:cubicBezTo>
                    <a:pt x="7" y="0"/>
                    <a:pt x="0" y="1"/>
                    <a:pt x="0" y="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9" name="Freeform 101"/>
            <p:cNvSpPr>
              <a:spLocks noEditPoints="1"/>
            </p:cNvSpPr>
            <p:nvPr/>
          </p:nvSpPr>
          <p:spPr bwMode="gray">
            <a:xfrm>
              <a:off x="2002" y="3784"/>
              <a:ext cx="37" cy="45"/>
            </a:xfrm>
            <a:custGeom>
              <a:avLst/>
              <a:gdLst>
                <a:gd name="T0" fmla="*/ 4 w 16"/>
                <a:gd name="T1" fmla="*/ 8 h 19"/>
                <a:gd name="T2" fmla="*/ 4 w 16"/>
                <a:gd name="T3" fmla="*/ 4 h 19"/>
                <a:gd name="T4" fmla="*/ 9 w 16"/>
                <a:gd name="T5" fmla="*/ 4 h 19"/>
                <a:gd name="T6" fmla="*/ 11 w 16"/>
                <a:gd name="T7" fmla="*/ 6 h 19"/>
                <a:gd name="T8" fmla="*/ 9 w 16"/>
                <a:gd name="T9" fmla="*/ 8 h 19"/>
                <a:gd name="T10" fmla="*/ 4 w 16"/>
                <a:gd name="T11" fmla="*/ 8 h 19"/>
                <a:gd name="T12" fmla="*/ 0 w 16"/>
                <a:gd name="T13" fmla="*/ 19 h 19"/>
                <a:gd name="T14" fmla="*/ 4 w 16"/>
                <a:gd name="T15" fmla="*/ 19 h 19"/>
                <a:gd name="T16" fmla="*/ 4 w 16"/>
                <a:gd name="T17" fmla="*/ 12 h 19"/>
                <a:gd name="T18" fmla="*/ 8 w 16"/>
                <a:gd name="T19" fmla="*/ 12 h 19"/>
                <a:gd name="T20" fmla="*/ 11 w 16"/>
                <a:gd name="T21" fmla="*/ 15 h 19"/>
                <a:gd name="T22" fmla="*/ 11 w 16"/>
                <a:gd name="T23" fmla="*/ 19 h 19"/>
                <a:gd name="T24" fmla="*/ 16 w 16"/>
                <a:gd name="T25" fmla="*/ 19 h 19"/>
                <a:gd name="T26" fmla="*/ 16 w 16"/>
                <a:gd name="T27" fmla="*/ 18 h 19"/>
                <a:gd name="T28" fmla="*/ 15 w 16"/>
                <a:gd name="T29" fmla="*/ 15 h 19"/>
                <a:gd name="T30" fmla="*/ 12 w 16"/>
                <a:gd name="T31" fmla="*/ 10 h 19"/>
                <a:gd name="T32" fmla="*/ 15 w 16"/>
                <a:gd name="T33" fmla="*/ 6 h 19"/>
                <a:gd name="T34" fmla="*/ 10 w 16"/>
                <a:gd name="T35" fmla="*/ 0 h 19"/>
                <a:gd name="T36" fmla="*/ 0 w 16"/>
                <a:gd name="T37" fmla="*/ 0 h 19"/>
                <a:gd name="T38" fmla="*/ 0 w 16"/>
                <a:gd name="T3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19">
                  <a:moveTo>
                    <a:pt x="4" y="8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1" y="8"/>
                    <a:pt x="11" y="8"/>
                    <a:pt x="9" y="8"/>
                  </a:cubicBezTo>
                  <a:lnTo>
                    <a:pt x="4" y="8"/>
                  </a:lnTo>
                  <a:close/>
                  <a:moveTo>
                    <a:pt x="0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1" y="12"/>
                    <a:pt x="11" y="13"/>
                    <a:pt x="11" y="15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5" y="18"/>
                    <a:pt x="15" y="17"/>
                    <a:pt x="15" y="15"/>
                  </a:cubicBezTo>
                  <a:cubicBezTo>
                    <a:pt x="15" y="11"/>
                    <a:pt x="14" y="11"/>
                    <a:pt x="12" y="10"/>
                  </a:cubicBezTo>
                  <a:cubicBezTo>
                    <a:pt x="14" y="9"/>
                    <a:pt x="15" y="8"/>
                    <a:pt x="15" y="6"/>
                  </a:cubicBezTo>
                  <a:cubicBezTo>
                    <a:pt x="15" y="4"/>
                    <a:pt x="14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0" name="Freeform 102"/>
            <p:cNvSpPr>
              <a:spLocks/>
            </p:cNvSpPr>
            <p:nvPr/>
          </p:nvSpPr>
          <p:spPr bwMode="gray">
            <a:xfrm>
              <a:off x="2046" y="3784"/>
              <a:ext cx="38" cy="45"/>
            </a:xfrm>
            <a:custGeom>
              <a:avLst/>
              <a:gdLst>
                <a:gd name="T0" fmla="*/ 10 w 38"/>
                <a:gd name="T1" fmla="*/ 31 h 45"/>
                <a:gd name="T2" fmla="*/ 15 w 38"/>
                <a:gd name="T3" fmla="*/ 26 h 45"/>
                <a:gd name="T4" fmla="*/ 26 w 38"/>
                <a:gd name="T5" fmla="*/ 45 h 45"/>
                <a:gd name="T6" fmla="*/ 38 w 38"/>
                <a:gd name="T7" fmla="*/ 45 h 45"/>
                <a:gd name="T8" fmla="*/ 19 w 38"/>
                <a:gd name="T9" fmla="*/ 19 h 45"/>
                <a:gd name="T10" fmla="*/ 38 w 38"/>
                <a:gd name="T11" fmla="*/ 0 h 45"/>
                <a:gd name="T12" fmla="*/ 26 w 38"/>
                <a:gd name="T13" fmla="*/ 0 h 45"/>
                <a:gd name="T14" fmla="*/ 10 w 38"/>
                <a:gd name="T15" fmla="*/ 19 h 45"/>
                <a:gd name="T16" fmla="*/ 10 w 38"/>
                <a:gd name="T17" fmla="*/ 0 h 45"/>
                <a:gd name="T18" fmla="*/ 0 w 38"/>
                <a:gd name="T19" fmla="*/ 0 h 45"/>
                <a:gd name="T20" fmla="*/ 0 w 38"/>
                <a:gd name="T21" fmla="*/ 45 h 45"/>
                <a:gd name="T22" fmla="*/ 10 w 38"/>
                <a:gd name="T23" fmla="*/ 45 h 45"/>
                <a:gd name="T24" fmla="*/ 10 w 38"/>
                <a:gd name="T25" fmla="*/ 3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45">
                  <a:moveTo>
                    <a:pt x="10" y="31"/>
                  </a:moveTo>
                  <a:lnTo>
                    <a:pt x="15" y="26"/>
                  </a:lnTo>
                  <a:lnTo>
                    <a:pt x="26" y="45"/>
                  </a:lnTo>
                  <a:lnTo>
                    <a:pt x="38" y="45"/>
                  </a:lnTo>
                  <a:lnTo>
                    <a:pt x="19" y="19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0" y="19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10" y="45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1" name="Freeform 103"/>
            <p:cNvSpPr>
              <a:spLocks/>
            </p:cNvSpPr>
            <p:nvPr/>
          </p:nvSpPr>
          <p:spPr bwMode="gray">
            <a:xfrm>
              <a:off x="2087" y="3784"/>
              <a:ext cx="35" cy="45"/>
            </a:xfrm>
            <a:custGeom>
              <a:avLst/>
              <a:gdLst>
                <a:gd name="T0" fmla="*/ 0 w 15"/>
                <a:gd name="T1" fmla="*/ 13 h 19"/>
                <a:gd name="T2" fmla="*/ 8 w 15"/>
                <a:gd name="T3" fmla="*/ 19 h 19"/>
                <a:gd name="T4" fmla="*/ 15 w 15"/>
                <a:gd name="T5" fmla="*/ 13 h 19"/>
                <a:gd name="T6" fmla="*/ 11 w 15"/>
                <a:gd name="T7" fmla="*/ 8 h 19"/>
                <a:gd name="T8" fmla="*/ 6 w 15"/>
                <a:gd name="T9" fmla="*/ 7 h 19"/>
                <a:gd name="T10" fmla="*/ 4 w 15"/>
                <a:gd name="T11" fmla="*/ 5 h 19"/>
                <a:gd name="T12" fmla="*/ 7 w 15"/>
                <a:gd name="T13" fmla="*/ 3 h 19"/>
                <a:gd name="T14" fmla="*/ 11 w 15"/>
                <a:gd name="T15" fmla="*/ 6 h 19"/>
                <a:gd name="T16" fmla="*/ 15 w 15"/>
                <a:gd name="T17" fmla="*/ 6 h 19"/>
                <a:gd name="T18" fmla="*/ 8 w 15"/>
                <a:gd name="T19" fmla="*/ 0 h 19"/>
                <a:gd name="T20" fmla="*/ 1 w 15"/>
                <a:gd name="T21" fmla="*/ 6 h 19"/>
                <a:gd name="T22" fmla="*/ 6 w 15"/>
                <a:gd name="T23" fmla="*/ 11 h 19"/>
                <a:gd name="T24" fmla="*/ 8 w 15"/>
                <a:gd name="T25" fmla="*/ 11 h 19"/>
                <a:gd name="T26" fmla="*/ 12 w 15"/>
                <a:gd name="T27" fmla="*/ 14 h 19"/>
                <a:gd name="T28" fmla="*/ 8 w 15"/>
                <a:gd name="T29" fmla="*/ 16 h 19"/>
                <a:gd name="T30" fmla="*/ 4 w 15"/>
                <a:gd name="T31" fmla="*/ 13 h 19"/>
                <a:gd name="T32" fmla="*/ 0 w 15"/>
                <a:gd name="T33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9">
                  <a:moveTo>
                    <a:pt x="0" y="13"/>
                  </a:moveTo>
                  <a:cubicBezTo>
                    <a:pt x="0" y="15"/>
                    <a:pt x="2" y="19"/>
                    <a:pt x="8" y="19"/>
                  </a:cubicBezTo>
                  <a:cubicBezTo>
                    <a:pt x="10" y="19"/>
                    <a:pt x="15" y="19"/>
                    <a:pt x="15" y="13"/>
                  </a:cubicBezTo>
                  <a:cubicBezTo>
                    <a:pt x="15" y="10"/>
                    <a:pt x="13" y="9"/>
                    <a:pt x="11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4" y="7"/>
                    <a:pt x="4" y="5"/>
                  </a:cubicBezTo>
                  <a:cubicBezTo>
                    <a:pt x="4" y="4"/>
                    <a:pt x="6" y="3"/>
                    <a:pt x="7" y="3"/>
                  </a:cubicBezTo>
                  <a:cubicBezTo>
                    <a:pt x="11" y="3"/>
                    <a:pt x="11" y="5"/>
                    <a:pt x="11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3" y="0"/>
                    <a:pt x="8" y="0"/>
                  </a:cubicBezTo>
                  <a:cubicBezTo>
                    <a:pt x="2" y="0"/>
                    <a:pt x="1" y="3"/>
                    <a:pt x="1" y="6"/>
                  </a:cubicBezTo>
                  <a:cubicBezTo>
                    <a:pt x="1" y="10"/>
                    <a:pt x="4" y="10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2"/>
                    <a:pt x="12" y="12"/>
                    <a:pt x="12" y="14"/>
                  </a:cubicBezTo>
                  <a:cubicBezTo>
                    <a:pt x="12" y="16"/>
                    <a:pt x="10" y="16"/>
                    <a:pt x="8" y="16"/>
                  </a:cubicBezTo>
                  <a:cubicBezTo>
                    <a:pt x="5" y="16"/>
                    <a:pt x="4" y="14"/>
                    <a:pt x="4" y="13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2" name="Freeform 104"/>
            <p:cNvSpPr>
              <a:spLocks noEditPoints="1"/>
            </p:cNvSpPr>
            <p:nvPr/>
          </p:nvSpPr>
          <p:spPr bwMode="gray">
            <a:xfrm>
              <a:off x="2122" y="3768"/>
              <a:ext cx="24" cy="23"/>
            </a:xfrm>
            <a:custGeom>
              <a:avLst/>
              <a:gdLst>
                <a:gd name="T0" fmla="*/ 4 w 10"/>
                <a:gd name="T1" fmla="*/ 4 h 10"/>
                <a:gd name="T2" fmla="*/ 4 w 10"/>
                <a:gd name="T3" fmla="*/ 3 h 10"/>
                <a:gd name="T4" fmla="*/ 5 w 10"/>
                <a:gd name="T5" fmla="*/ 3 h 10"/>
                <a:gd name="T6" fmla="*/ 7 w 10"/>
                <a:gd name="T7" fmla="*/ 3 h 10"/>
                <a:gd name="T8" fmla="*/ 5 w 10"/>
                <a:gd name="T9" fmla="*/ 4 h 10"/>
                <a:gd name="T10" fmla="*/ 4 w 10"/>
                <a:gd name="T11" fmla="*/ 4 h 10"/>
                <a:gd name="T12" fmla="*/ 4 w 10"/>
                <a:gd name="T13" fmla="*/ 5 h 10"/>
                <a:gd name="T14" fmla="*/ 5 w 10"/>
                <a:gd name="T15" fmla="*/ 5 h 10"/>
                <a:gd name="T16" fmla="*/ 7 w 10"/>
                <a:gd name="T17" fmla="*/ 8 h 10"/>
                <a:gd name="T18" fmla="*/ 8 w 10"/>
                <a:gd name="T19" fmla="*/ 8 h 10"/>
                <a:gd name="T20" fmla="*/ 6 w 10"/>
                <a:gd name="T21" fmla="*/ 5 h 10"/>
                <a:gd name="T22" fmla="*/ 8 w 10"/>
                <a:gd name="T23" fmla="*/ 4 h 10"/>
                <a:gd name="T24" fmla="*/ 6 w 10"/>
                <a:gd name="T25" fmla="*/ 2 h 10"/>
                <a:gd name="T26" fmla="*/ 3 w 10"/>
                <a:gd name="T27" fmla="*/ 2 h 10"/>
                <a:gd name="T28" fmla="*/ 3 w 10"/>
                <a:gd name="T29" fmla="*/ 8 h 10"/>
                <a:gd name="T30" fmla="*/ 4 w 10"/>
                <a:gd name="T31" fmla="*/ 8 h 10"/>
                <a:gd name="T32" fmla="*/ 4 w 10"/>
                <a:gd name="T33" fmla="*/ 5 h 10"/>
                <a:gd name="T34" fmla="*/ 1 w 10"/>
                <a:gd name="T35" fmla="*/ 5 h 10"/>
                <a:gd name="T36" fmla="*/ 5 w 10"/>
                <a:gd name="T37" fmla="*/ 1 h 10"/>
                <a:gd name="T38" fmla="*/ 9 w 10"/>
                <a:gd name="T39" fmla="*/ 5 h 10"/>
                <a:gd name="T40" fmla="*/ 5 w 10"/>
                <a:gd name="T41" fmla="*/ 9 h 10"/>
                <a:gd name="T42" fmla="*/ 1 w 10"/>
                <a:gd name="T43" fmla="*/ 5 h 10"/>
                <a:gd name="T44" fmla="*/ 5 w 10"/>
                <a:gd name="T45" fmla="*/ 10 h 10"/>
                <a:gd name="T46" fmla="*/ 10 w 10"/>
                <a:gd name="T47" fmla="*/ 5 h 10"/>
                <a:gd name="T48" fmla="*/ 5 w 10"/>
                <a:gd name="T49" fmla="*/ 0 h 10"/>
                <a:gd name="T50" fmla="*/ 0 w 10"/>
                <a:gd name="T51" fmla="*/ 5 h 10"/>
                <a:gd name="T52" fmla="*/ 5 w 10"/>
                <a:gd name="T5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" h="10">
                  <a:moveTo>
                    <a:pt x="4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4"/>
                    <a:pt x="6" y="4"/>
                    <a:pt x="5" y="4"/>
                  </a:cubicBezTo>
                  <a:lnTo>
                    <a:pt x="4" y="4"/>
                  </a:lnTo>
                  <a:close/>
                  <a:moveTo>
                    <a:pt x="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8" y="5"/>
                    <a:pt x="8" y="4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5"/>
                  </a:lnTo>
                  <a:close/>
                  <a:moveTo>
                    <a:pt x="1" y="5"/>
                  </a:moveTo>
                  <a:cubicBezTo>
                    <a:pt x="1" y="2"/>
                    <a:pt x="3" y="1"/>
                    <a:pt x="5" y="1"/>
                  </a:cubicBezTo>
                  <a:cubicBezTo>
                    <a:pt x="8" y="1"/>
                    <a:pt x="9" y="2"/>
                    <a:pt x="9" y="5"/>
                  </a:cubicBezTo>
                  <a:cubicBezTo>
                    <a:pt x="9" y="7"/>
                    <a:pt x="8" y="9"/>
                    <a:pt x="5" y="9"/>
                  </a:cubicBezTo>
                  <a:cubicBezTo>
                    <a:pt x="3" y="9"/>
                    <a:pt x="1" y="7"/>
                    <a:pt x="1" y="5"/>
                  </a:cubicBezTo>
                  <a:moveTo>
                    <a:pt x="5" y="10"/>
                  </a:move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5" y="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3" name="Freeform 105"/>
            <p:cNvSpPr>
              <a:spLocks noEditPoints="1"/>
            </p:cNvSpPr>
            <p:nvPr/>
          </p:nvSpPr>
          <p:spPr bwMode="gray">
            <a:xfrm>
              <a:off x="2302" y="3763"/>
              <a:ext cx="25" cy="28"/>
            </a:xfrm>
            <a:custGeom>
              <a:avLst/>
              <a:gdLst>
                <a:gd name="T0" fmla="*/ 3 w 11"/>
                <a:gd name="T1" fmla="*/ 8 h 12"/>
                <a:gd name="T2" fmla="*/ 6 w 11"/>
                <a:gd name="T3" fmla="*/ 8 h 12"/>
                <a:gd name="T4" fmla="*/ 6 w 11"/>
                <a:gd name="T5" fmla="*/ 6 h 12"/>
                <a:gd name="T6" fmla="*/ 4 w 11"/>
                <a:gd name="T7" fmla="*/ 6 h 12"/>
                <a:gd name="T8" fmla="*/ 4 w 11"/>
                <a:gd name="T9" fmla="*/ 2 h 12"/>
                <a:gd name="T10" fmla="*/ 6 w 11"/>
                <a:gd name="T11" fmla="*/ 2 h 12"/>
                <a:gd name="T12" fmla="*/ 6 w 11"/>
                <a:gd name="T13" fmla="*/ 0 h 12"/>
                <a:gd name="T14" fmla="*/ 2 w 11"/>
                <a:gd name="T15" fmla="*/ 0 h 12"/>
                <a:gd name="T16" fmla="*/ 0 w 11"/>
                <a:gd name="T17" fmla="*/ 12 h 12"/>
                <a:gd name="T18" fmla="*/ 2 w 11"/>
                <a:gd name="T19" fmla="*/ 12 h 12"/>
                <a:gd name="T20" fmla="*/ 3 w 11"/>
                <a:gd name="T21" fmla="*/ 8 h 12"/>
                <a:gd name="T22" fmla="*/ 6 w 11"/>
                <a:gd name="T23" fmla="*/ 8 h 12"/>
                <a:gd name="T24" fmla="*/ 6 w 11"/>
                <a:gd name="T25" fmla="*/ 8 h 12"/>
                <a:gd name="T26" fmla="*/ 11 w 11"/>
                <a:gd name="T27" fmla="*/ 4 h 12"/>
                <a:gd name="T28" fmla="*/ 8 w 11"/>
                <a:gd name="T29" fmla="*/ 0 h 12"/>
                <a:gd name="T30" fmla="*/ 6 w 11"/>
                <a:gd name="T31" fmla="*/ 0 h 12"/>
                <a:gd name="T32" fmla="*/ 6 w 11"/>
                <a:gd name="T33" fmla="*/ 2 h 12"/>
                <a:gd name="T34" fmla="*/ 6 w 11"/>
                <a:gd name="T35" fmla="*/ 2 h 12"/>
                <a:gd name="T36" fmla="*/ 8 w 11"/>
                <a:gd name="T37" fmla="*/ 4 h 12"/>
                <a:gd name="T38" fmla="*/ 6 w 11"/>
                <a:gd name="T39" fmla="*/ 6 h 12"/>
                <a:gd name="T40" fmla="*/ 6 w 11"/>
                <a:gd name="T41" fmla="*/ 6 h 12"/>
                <a:gd name="T42" fmla="*/ 6 w 11"/>
                <a:gd name="T4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" h="12">
                  <a:moveTo>
                    <a:pt x="3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3" y="8"/>
                  </a:ln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9" y="8"/>
                    <a:pt x="10" y="5"/>
                    <a:pt x="11" y="4"/>
                  </a:cubicBezTo>
                  <a:cubicBezTo>
                    <a:pt x="11" y="2"/>
                    <a:pt x="10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8" y="5"/>
                    <a:pt x="8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4" name="Freeform 106"/>
            <p:cNvSpPr>
              <a:spLocks noEditPoints="1"/>
            </p:cNvSpPr>
            <p:nvPr/>
          </p:nvSpPr>
          <p:spPr bwMode="gray">
            <a:xfrm>
              <a:off x="2356" y="3763"/>
              <a:ext cx="26" cy="28"/>
            </a:xfrm>
            <a:custGeom>
              <a:avLst/>
              <a:gdLst>
                <a:gd name="T0" fmla="*/ 0 w 11"/>
                <a:gd name="T1" fmla="*/ 12 h 12"/>
                <a:gd name="T2" fmla="*/ 2 w 11"/>
                <a:gd name="T3" fmla="*/ 0 h 12"/>
                <a:gd name="T4" fmla="*/ 6 w 11"/>
                <a:gd name="T5" fmla="*/ 0 h 12"/>
                <a:gd name="T6" fmla="*/ 6 w 11"/>
                <a:gd name="T7" fmla="*/ 2 h 12"/>
                <a:gd name="T8" fmla="*/ 6 w 11"/>
                <a:gd name="T9" fmla="*/ 2 h 12"/>
                <a:gd name="T10" fmla="*/ 4 w 11"/>
                <a:gd name="T11" fmla="*/ 2 h 12"/>
                <a:gd name="T12" fmla="*/ 3 w 11"/>
                <a:gd name="T13" fmla="*/ 5 h 12"/>
                <a:gd name="T14" fmla="*/ 5 w 11"/>
                <a:gd name="T15" fmla="*/ 5 h 12"/>
                <a:gd name="T16" fmla="*/ 6 w 11"/>
                <a:gd name="T17" fmla="*/ 5 h 12"/>
                <a:gd name="T18" fmla="*/ 6 w 11"/>
                <a:gd name="T19" fmla="*/ 9 h 12"/>
                <a:gd name="T20" fmla="*/ 5 w 11"/>
                <a:gd name="T21" fmla="*/ 8 h 12"/>
                <a:gd name="T22" fmla="*/ 5 w 11"/>
                <a:gd name="T23" fmla="*/ 7 h 12"/>
                <a:gd name="T24" fmla="*/ 3 w 11"/>
                <a:gd name="T25" fmla="*/ 7 h 12"/>
                <a:gd name="T26" fmla="*/ 3 w 11"/>
                <a:gd name="T27" fmla="*/ 7 h 12"/>
                <a:gd name="T28" fmla="*/ 2 w 11"/>
                <a:gd name="T29" fmla="*/ 12 h 12"/>
                <a:gd name="T30" fmla="*/ 0 w 11"/>
                <a:gd name="T31" fmla="*/ 12 h 12"/>
                <a:gd name="T32" fmla="*/ 6 w 11"/>
                <a:gd name="T33" fmla="*/ 0 h 12"/>
                <a:gd name="T34" fmla="*/ 7 w 11"/>
                <a:gd name="T35" fmla="*/ 0 h 12"/>
                <a:gd name="T36" fmla="*/ 10 w 11"/>
                <a:gd name="T37" fmla="*/ 1 h 12"/>
                <a:gd name="T38" fmla="*/ 11 w 11"/>
                <a:gd name="T39" fmla="*/ 2 h 12"/>
                <a:gd name="T40" fmla="*/ 11 w 11"/>
                <a:gd name="T41" fmla="*/ 4 h 12"/>
                <a:gd name="T42" fmla="*/ 10 w 11"/>
                <a:gd name="T43" fmla="*/ 6 h 12"/>
                <a:gd name="T44" fmla="*/ 7 w 11"/>
                <a:gd name="T45" fmla="*/ 7 h 12"/>
                <a:gd name="T46" fmla="*/ 8 w 11"/>
                <a:gd name="T47" fmla="*/ 8 h 12"/>
                <a:gd name="T48" fmla="*/ 9 w 11"/>
                <a:gd name="T49" fmla="*/ 10 h 12"/>
                <a:gd name="T50" fmla="*/ 11 w 11"/>
                <a:gd name="T51" fmla="*/ 12 h 12"/>
                <a:gd name="T52" fmla="*/ 8 w 11"/>
                <a:gd name="T53" fmla="*/ 12 h 12"/>
                <a:gd name="T54" fmla="*/ 6 w 11"/>
                <a:gd name="T55" fmla="*/ 10 h 12"/>
                <a:gd name="T56" fmla="*/ 6 w 11"/>
                <a:gd name="T57" fmla="*/ 9 h 12"/>
                <a:gd name="T58" fmla="*/ 6 w 11"/>
                <a:gd name="T59" fmla="*/ 5 h 12"/>
                <a:gd name="T60" fmla="*/ 7 w 11"/>
                <a:gd name="T61" fmla="*/ 5 h 12"/>
                <a:gd name="T62" fmla="*/ 8 w 11"/>
                <a:gd name="T63" fmla="*/ 5 h 12"/>
                <a:gd name="T64" fmla="*/ 9 w 11"/>
                <a:gd name="T65" fmla="*/ 4 h 12"/>
                <a:gd name="T66" fmla="*/ 8 w 11"/>
                <a:gd name="T67" fmla="*/ 3 h 12"/>
                <a:gd name="T68" fmla="*/ 8 w 11"/>
                <a:gd name="T69" fmla="*/ 2 h 12"/>
                <a:gd name="T70" fmla="*/ 6 w 11"/>
                <a:gd name="T71" fmla="*/ 2 h 12"/>
                <a:gd name="T72" fmla="*/ 6 w 11"/>
                <a:gd name="T7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12"/>
                    <a:pt x="2" y="12"/>
                    <a:pt x="2" y="12"/>
                  </a:cubicBezTo>
                  <a:lnTo>
                    <a:pt x="0" y="12"/>
                  </a:lnTo>
                  <a:close/>
                  <a:moveTo>
                    <a:pt x="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1" y="1"/>
                    <a:pt x="11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9" y="7"/>
                    <a:pt x="8" y="7"/>
                    <a:pt x="7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5" name="Freeform 107"/>
            <p:cNvSpPr>
              <a:spLocks noEditPoints="1"/>
            </p:cNvSpPr>
            <p:nvPr/>
          </p:nvSpPr>
          <p:spPr bwMode="gray">
            <a:xfrm>
              <a:off x="2410" y="3763"/>
              <a:ext cx="31" cy="31"/>
            </a:xfrm>
            <a:custGeom>
              <a:avLst/>
              <a:gdLst>
                <a:gd name="T0" fmla="*/ 0 w 13"/>
                <a:gd name="T1" fmla="*/ 6 h 13"/>
                <a:gd name="T2" fmla="*/ 2 w 13"/>
                <a:gd name="T3" fmla="*/ 3 h 13"/>
                <a:gd name="T4" fmla="*/ 3 w 13"/>
                <a:gd name="T5" fmla="*/ 2 h 13"/>
                <a:gd name="T6" fmla="*/ 5 w 13"/>
                <a:gd name="T7" fmla="*/ 1 h 13"/>
                <a:gd name="T8" fmla="*/ 6 w 13"/>
                <a:gd name="T9" fmla="*/ 0 h 13"/>
                <a:gd name="T10" fmla="*/ 6 w 13"/>
                <a:gd name="T11" fmla="*/ 2 h 13"/>
                <a:gd name="T12" fmla="*/ 4 w 13"/>
                <a:gd name="T13" fmla="*/ 3 h 13"/>
                <a:gd name="T14" fmla="*/ 3 w 13"/>
                <a:gd name="T15" fmla="*/ 6 h 13"/>
                <a:gd name="T16" fmla="*/ 3 w 13"/>
                <a:gd name="T17" fmla="*/ 9 h 13"/>
                <a:gd name="T18" fmla="*/ 6 w 13"/>
                <a:gd name="T19" fmla="*/ 11 h 13"/>
                <a:gd name="T20" fmla="*/ 6 w 13"/>
                <a:gd name="T21" fmla="*/ 10 h 13"/>
                <a:gd name="T22" fmla="*/ 6 w 13"/>
                <a:gd name="T23" fmla="*/ 13 h 13"/>
                <a:gd name="T24" fmla="*/ 5 w 13"/>
                <a:gd name="T25" fmla="*/ 13 h 13"/>
                <a:gd name="T26" fmla="*/ 1 w 13"/>
                <a:gd name="T27" fmla="*/ 11 h 13"/>
                <a:gd name="T28" fmla="*/ 0 w 13"/>
                <a:gd name="T29" fmla="*/ 6 h 13"/>
                <a:gd name="T30" fmla="*/ 6 w 13"/>
                <a:gd name="T31" fmla="*/ 0 h 13"/>
                <a:gd name="T32" fmla="*/ 7 w 13"/>
                <a:gd name="T33" fmla="*/ 0 h 13"/>
                <a:gd name="T34" fmla="*/ 11 w 13"/>
                <a:gd name="T35" fmla="*/ 2 h 13"/>
                <a:gd name="T36" fmla="*/ 12 w 13"/>
                <a:gd name="T37" fmla="*/ 6 h 13"/>
                <a:gd name="T38" fmla="*/ 10 w 13"/>
                <a:gd name="T39" fmla="*/ 11 h 13"/>
                <a:gd name="T40" fmla="*/ 6 w 13"/>
                <a:gd name="T41" fmla="*/ 13 h 13"/>
                <a:gd name="T42" fmla="*/ 6 w 13"/>
                <a:gd name="T43" fmla="*/ 10 h 13"/>
                <a:gd name="T44" fmla="*/ 8 w 13"/>
                <a:gd name="T45" fmla="*/ 9 h 13"/>
                <a:gd name="T46" fmla="*/ 10 w 13"/>
                <a:gd name="T47" fmla="*/ 6 h 13"/>
                <a:gd name="T48" fmla="*/ 9 w 13"/>
                <a:gd name="T49" fmla="*/ 3 h 13"/>
                <a:gd name="T50" fmla="*/ 7 w 13"/>
                <a:gd name="T51" fmla="*/ 2 h 13"/>
                <a:gd name="T52" fmla="*/ 6 w 13"/>
                <a:gd name="T53" fmla="*/ 2 h 13"/>
                <a:gd name="T54" fmla="*/ 6 w 13"/>
                <a:gd name="T5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3">
                  <a:moveTo>
                    <a:pt x="0" y="6"/>
                  </a:moveTo>
                  <a:cubicBezTo>
                    <a:pt x="1" y="5"/>
                    <a:pt x="1" y="4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4" y="10"/>
                    <a:pt x="5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5" y="13"/>
                  </a:cubicBezTo>
                  <a:cubicBezTo>
                    <a:pt x="3" y="13"/>
                    <a:pt x="2" y="12"/>
                    <a:pt x="1" y="11"/>
                  </a:cubicBezTo>
                  <a:cubicBezTo>
                    <a:pt x="0" y="10"/>
                    <a:pt x="0" y="8"/>
                    <a:pt x="0" y="6"/>
                  </a:cubicBezTo>
                  <a:moveTo>
                    <a:pt x="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2" y="3"/>
                    <a:pt x="13" y="4"/>
                    <a:pt x="12" y="6"/>
                  </a:cubicBezTo>
                  <a:cubicBezTo>
                    <a:pt x="12" y="8"/>
                    <a:pt x="11" y="10"/>
                    <a:pt x="10" y="11"/>
                  </a:cubicBezTo>
                  <a:cubicBezTo>
                    <a:pt x="9" y="12"/>
                    <a:pt x="8" y="12"/>
                    <a:pt x="6" y="13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9" y="9"/>
                    <a:pt x="10" y="8"/>
                    <a:pt x="10" y="6"/>
                  </a:cubicBezTo>
                  <a:cubicBezTo>
                    <a:pt x="10" y="5"/>
                    <a:pt x="10" y="4"/>
                    <a:pt x="9" y="3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6" name="Freeform 108"/>
            <p:cNvSpPr>
              <a:spLocks/>
            </p:cNvSpPr>
            <p:nvPr/>
          </p:nvSpPr>
          <p:spPr bwMode="gray">
            <a:xfrm>
              <a:off x="2469" y="3763"/>
              <a:ext cx="24" cy="28"/>
            </a:xfrm>
            <a:custGeom>
              <a:avLst/>
              <a:gdLst>
                <a:gd name="T0" fmla="*/ 0 w 24"/>
                <a:gd name="T1" fmla="*/ 28 h 28"/>
                <a:gd name="T2" fmla="*/ 5 w 24"/>
                <a:gd name="T3" fmla="*/ 0 h 28"/>
                <a:gd name="T4" fmla="*/ 24 w 24"/>
                <a:gd name="T5" fmla="*/ 0 h 28"/>
                <a:gd name="T6" fmla="*/ 24 w 24"/>
                <a:gd name="T7" fmla="*/ 5 h 28"/>
                <a:gd name="T8" fmla="*/ 10 w 24"/>
                <a:gd name="T9" fmla="*/ 5 h 28"/>
                <a:gd name="T10" fmla="*/ 7 w 24"/>
                <a:gd name="T11" fmla="*/ 12 h 28"/>
                <a:gd name="T12" fmla="*/ 21 w 24"/>
                <a:gd name="T13" fmla="*/ 12 h 28"/>
                <a:gd name="T14" fmla="*/ 19 w 24"/>
                <a:gd name="T15" fmla="*/ 16 h 28"/>
                <a:gd name="T16" fmla="*/ 7 w 24"/>
                <a:gd name="T17" fmla="*/ 16 h 28"/>
                <a:gd name="T18" fmla="*/ 5 w 24"/>
                <a:gd name="T19" fmla="*/ 28 h 28"/>
                <a:gd name="T20" fmla="*/ 0 w 24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8">
                  <a:moveTo>
                    <a:pt x="0" y="28"/>
                  </a:moveTo>
                  <a:lnTo>
                    <a:pt x="5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0" y="5"/>
                  </a:lnTo>
                  <a:lnTo>
                    <a:pt x="7" y="12"/>
                  </a:lnTo>
                  <a:lnTo>
                    <a:pt x="21" y="12"/>
                  </a:lnTo>
                  <a:lnTo>
                    <a:pt x="19" y="16"/>
                  </a:lnTo>
                  <a:lnTo>
                    <a:pt x="7" y="16"/>
                  </a:lnTo>
                  <a:lnTo>
                    <a:pt x="5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7" name="Freeform 109"/>
            <p:cNvSpPr>
              <a:spLocks/>
            </p:cNvSpPr>
            <p:nvPr/>
          </p:nvSpPr>
          <p:spPr bwMode="gray">
            <a:xfrm>
              <a:off x="2533" y="3763"/>
              <a:ext cx="9" cy="28"/>
            </a:xfrm>
            <a:custGeom>
              <a:avLst/>
              <a:gdLst>
                <a:gd name="T0" fmla="*/ 0 w 9"/>
                <a:gd name="T1" fmla="*/ 28 h 28"/>
                <a:gd name="T2" fmla="*/ 5 w 9"/>
                <a:gd name="T3" fmla="*/ 0 h 28"/>
                <a:gd name="T4" fmla="*/ 9 w 9"/>
                <a:gd name="T5" fmla="*/ 0 h 28"/>
                <a:gd name="T6" fmla="*/ 5 w 9"/>
                <a:gd name="T7" fmla="*/ 28 h 28"/>
                <a:gd name="T8" fmla="*/ 0 w 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8">
                  <a:moveTo>
                    <a:pt x="0" y="28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5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8" name="Freeform 110"/>
            <p:cNvSpPr>
              <a:spLocks noEditPoints="1"/>
            </p:cNvSpPr>
            <p:nvPr/>
          </p:nvSpPr>
          <p:spPr bwMode="gray">
            <a:xfrm>
              <a:off x="2306" y="3841"/>
              <a:ext cx="26" cy="28"/>
            </a:xfrm>
            <a:custGeom>
              <a:avLst/>
              <a:gdLst>
                <a:gd name="T0" fmla="*/ 0 w 11"/>
                <a:gd name="T1" fmla="*/ 12 h 12"/>
                <a:gd name="T2" fmla="*/ 5 w 11"/>
                <a:gd name="T3" fmla="*/ 12 h 12"/>
                <a:gd name="T4" fmla="*/ 5 w 11"/>
                <a:gd name="T5" fmla="*/ 12 h 12"/>
                <a:gd name="T6" fmla="*/ 5 w 11"/>
                <a:gd name="T7" fmla="*/ 10 h 12"/>
                <a:gd name="T8" fmla="*/ 3 w 11"/>
                <a:gd name="T9" fmla="*/ 10 h 12"/>
                <a:gd name="T10" fmla="*/ 3 w 11"/>
                <a:gd name="T11" fmla="*/ 7 h 12"/>
                <a:gd name="T12" fmla="*/ 5 w 11"/>
                <a:gd name="T13" fmla="*/ 7 h 12"/>
                <a:gd name="T14" fmla="*/ 5 w 11"/>
                <a:gd name="T15" fmla="*/ 5 h 12"/>
                <a:gd name="T16" fmla="*/ 4 w 11"/>
                <a:gd name="T17" fmla="*/ 5 h 12"/>
                <a:gd name="T18" fmla="*/ 4 w 11"/>
                <a:gd name="T19" fmla="*/ 2 h 12"/>
                <a:gd name="T20" fmla="*/ 5 w 11"/>
                <a:gd name="T21" fmla="*/ 2 h 12"/>
                <a:gd name="T22" fmla="*/ 5 w 11"/>
                <a:gd name="T23" fmla="*/ 0 h 12"/>
                <a:gd name="T24" fmla="*/ 2 w 11"/>
                <a:gd name="T25" fmla="*/ 0 h 12"/>
                <a:gd name="T26" fmla="*/ 0 w 11"/>
                <a:gd name="T27" fmla="*/ 12 h 12"/>
                <a:gd name="T28" fmla="*/ 5 w 11"/>
                <a:gd name="T29" fmla="*/ 12 h 12"/>
                <a:gd name="T30" fmla="*/ 9 w 11"/>
                <a:gd name="T31" fmla="*/ 11 h 12"/>
                <a:gd name="T32" fmla="*/ 11 w 11"/>
                <a:gd name="T33" fmla="*/ 9 h 12"/>
                <a:gd name="T34" fmla="*/ 9 w 11"/>
                <a:gd name="T35" fmla="*/ 6 h 12"/>
                <a:gd name="T36" fmla="*/ 11 w 11"/>
                <a:gd name="T37" fmla="*/ 3 h 12"/>
                <a:gd name="T38" fmla="*/ 8 w 11"/>
                <a:gd name="T39" fmla="*/ 0 h 12"/>
                <a:gd name="T40" fmla="*/ 5 w 11"/>
                <a:gd name="T41" fmla="*/ 0 h 12"/>
                <a:gd name="T42" fmla="*/ 5 w 11"/>
                <a:gd name="T43" fmla="*/ 2 h 12"/>
                <a:gd name="T44" fmla="*/ 7 w 11"/>
                <a:gd name="T45" fmla="*/ 2 h 12"/>
                <a:gd name="T46" fmla="*/ 9 w 11"/>
                <a:gd name="T47" fmla="*/ 3 h 12"/>
                <a:gd name="T48" fmla="*/ 7 w 11"/>
                <a:gd name="T49" fmla="*/ 5 h 12"/>
                <a:gd name="T50" fmla="*/ 5 w 11"/>
                <a:gd name="T51" fmla="*/ 5 h 12"/>
                <a:gd name="T52" fmla="*/ 5 w 11"/>
                <a:gd name="T53" fmla="*/ 7 h 12"/>
                <a:gd name="T54" fmla="*/ 7 w 11"/>
                <a:gd name="T55" fmla="*/ 7 h 12"/>
                <a:gd name="T56" fmla="*/ 8 w 11"/>
                <a:gd name="T57" fmla="*/ 8 h 12"/>
                <a:gd name="T58" fmla="*/ 6 w 11"/>
                <a:gd name="T59" fmla="*/ 10 h 12"/>
                <a:gd name="T60" fmla="*/ 5 w 11"/>
                <a:gd name="T61" fmla="*/ 10 h 12"/>
                <a:gd name="T62" fmla="*/ 5 w 11"/>
                <a:gd name="T6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2"/>
                  </a:lnTo>
                  <a:close/>
                  <a:moveTo>
                    <a:pt x="5" y="12"/>
                  </a:moveTo>
                  <a:cubicBezTo>
                    <a:pt x="8" y="12"/>
                    <a:pt x="8" y="12"/>
                    <a:pt x="9" y="11"/>
                  </a:cubicBezTo>
                  <a:cubicBezTo>
                    <a:pt x="10" y="10"/>
                    <a:pt x="10" y="10"/>
                    <a:pt x="11" y="9"/>
                  </a:cubicBezTo>
                  <a:cubicBezTo>
                    <a:pt x="11" y="7"/>
                    <a:pt x="11" y="6"/>
                    <a:pt x="9" y="6"/>
                  </a:cubicBezTo>
                  <a:cubicBezTo>
                    <a:pt x="10" y="5"/>
                    <a:pt x="11" y="5"/>
                    <a:pt x="11" y="3"/>
                  </a:cubicBezTo>
                  <a:cubicBezTo>
                    <a:pt x="11" y="2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9" y="2"/>
                    <a:pt x="9" y="3"/>
                  </a:cubicBezTo>
                  <a:cubicBezTo>
                    <a:pt x="9" y="4"/>
                    <a:pt x="8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7"/>
                    <a:pt x="8" y="8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5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9" name="Freeform 111"/>
            <p:cNvSpPr>
              <a:spLocks/>
            </p:cNvSpPr>
            <p:nvPr/>
          </p:nvSpPr>
          <p:spPr bwMode="gray">
            <a:xfrm>
              <a:off x="2363" y="3841"/>
              <a:ext cx="26" cy="28"/>
            </a:xfrm>
            <a:custGeom>
              <a:avLst/>
              <a:gdLst>
                <a:gd name="T0" fmla="*/ 1 w 11"/>
                <a:gd name="T1" fmla="*/ 0 h 12"/>
                <a:gd name="T2" fmla="*/ 4 w 11"/>
                <a:gd name="T3" fmla="*/ 0 h 12"/>
                <a:gd name="T4" fmla="*/ 3 w 11"/>
                <a:gd name="T5" fmla="*/ 7 h 12"/>
                <a:gd name="T6" fmla="*/ 2 w 11"/>
                <a:gd name="T7" fmla="*/ 9 h 12"/>
                <a:gd name="T8" fmla="*/ 3 w 11"/>
                <a:gd name="T9" fmla="*/ 10 h 12"/>
                <a:gd name="T10" fmla="*/ 5 w 11"/>
                <a:gd name="T11" fmla="*/ 10 h 12"/>
                <a:gd name="T12" fmla="*/ 6 w 11"/>
                <a:gd name="T13" fmla="*/ 10 h 12"/>
                <a:gd name="T14" fmla="*/ 7 w 11"/>
                <a:gd name="T15" fmla="*/ 9 h 12"/>
                <a:gd name="T16" fmla="*/ 8 w 11"/>
                <a:gd name="T17" fmla="*/ 7 h 12"/>
                <a:gd name="T18" fmla="*/ 9 w 11"/>
                <a:gd name="T19" fmla="*/ 0 h 12"/>
                <a:gd name="T20" fmla="*/ 11 w 11"/>
                <a:gd name="T21" fmla="*/ 0 h 12"/>
                <a:gd name="T22" fmla="*/ 10 w 11"/>
                <a:gd name="T23" fmla="*/ 6 h 12"/>
                <a:gd name="T24" fmla="*/ 9 w 11"/>
                <a:gd name="T25" fmla="*/ 9 h 12"/>
                <a:gd name="T26" fmla="*/ 8 w 11"/>
                <a:gd name="T27" fmla="*/ 11 h 12"/>
                <a:gd name="T28" fmla="*/ 7 w 11"/>
                <a:gd name="T29" fmla="*/ 12 h 12"/>
                <a:gd name="T30" fmla="*/ 4 w 11"/>
                <a:gd name="T31" fmla="*/ 12 h 12"/>
                <a:gd name="T32" fmla="*/ 2 w 11"/>
                <a:gd name="T33" fmla="*/ 12 h 12"/>
                <a:gd name="T34" fmla="*/ 0 w 11"/>
                <a:gd name="T35" fmla="*/ 11 h 12"/>
                <a:gd name="T36" fmla="*/ 0 w 11"/>
                <a:gd name="T37" fmla="*/ 10 h 12"/>
                <a:gd name="T38" fmla="*/ 0 w 11"/>
                <a:gd name="T39" fmla="*/ 6 h 12"/>
                <a:gd name="T40" fmla="*/ 1 w 11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2">
                  <a:moveTo>
                    <a:pt x="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2" y="8"/>
                    <a:pt x="2" y="9"/>
                  </a:cubicBezTo>
                  <a:cubicBezTo>
                    <a:pt x="3" y="9"/>
                    <a:pt x="3" y="10"/>
                    <a:pt x="3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10" y="9"/>
                    <a:pt x="9" y="9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8" y="11"/>
                    <a:pt x="7" y="12"/>
                    <a:pt x="7" y="12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1" y="12"/>
                    <a:pt x="1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8"/>
                    <a:pt x="0" y="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0" name="Freeform 112"/>
            <p:cNvSpPr>
              <a:spLocks/>
            </p:cNvSpPr>
            <p:nvPr/>
          </p:nvSpPr>
          <p:spPr bwMode="gray">
            <a:xfrm>
              <a:off x="2420" y="3841"/>
              <a:ext cx="23" cy="28"/>
            </a:xfrm>
            <a:custGeom>
              <a:avLst/>
              <a:gdLst>
                <a:gd name="T0" fmla="*/ 0 w 10"/>
                <a:gd name="T1" fmla="*/ 8 h 12"/>
                <a:gd name="T2" fmla="*/ 2 w 10"/>
                <a:gd name="T3" fmla="*/ 8 h 12"/>
                <a:gd name="T4" fmla="*/ 3 w 10"/>
                <a:gd name="T5" fmla="*/ 10 h 12"/>
                <a:gd name="T6" fmla="*/ 5 w 10"/>
                <a:gd name="T7" fmla="*/ 10 h 12"/>
                <a:gd name="T8" fmla="*/ 6 w 10"/>
                <a:gd name="T9" fmla="*/ 10 h 12"/>
                <a:gd name="T10" fmla="*/ 7 w 10"/>
                <a:gd name="T11" fmla="*/ 9 h 12"/>
                <a:gd name="T12" fmla="*/ 7 w 10"/>
                <a:gd name="T13" fmla="*/ 8 h 12"/>
                <a:gd name="T14" fmla="*/ 6 w 10"/>
                <a:gd name="T15" fmla="*/ 7 h 12"/>
                <a:gd name="T16" fmla="*/ 4 w 10"/>
                <a:gd name="T17" fmla="*/ 7 h 12"/>
                <a:gd name="T18" fmla="*/ 2 w 10"/>
                <a:gd name="T19" fmla="*/ 6 h 12"/>
                <a:gd name="T20" fmla="*/ 1 w 10"/>
                <a:gd name="T21" fmla="*/ 3 h 12"/>
                <a:gd name="T22" fmla="*/ 2 w 10"/>
                <a:gd name="T23" fmla="*/ 1 h 12"/>
                <a:gd name="T24" fmla="*/ 4 w 10"/>
                <a:gd name="T25" fmla="*/ 0 h 12"/>
                <a:gd name="T26" fmla="*/ 6 w 10"/>
                <a:gd name="T27" fmla="*/ 0 h 12"/>
                <a:gd name="T28" fmla="*/ 10 w 10"/>
                <a:gd name="T29" fmla="*/ 1 h 12"/>
                <a:gd name="T30" fmla="*/ 10 w 10"/>
                <a:gd name="T31" fmla="*/ 3 h 12"/>
                <a:gd name="T32" fmla="*/ 8 w 10"/>
                <a:gd name="T33" fmla="*/ 4 h 12"/>
                <a:gd name="T34" fmla="*/ 7 w 10"/>
                <a:gd name="T35" fmla="*/ 2 h 12"/>
                <a:gd name="T36" fmla="*/ 6 w 10"/>
                <a:gd name="T37" fmla="*/ 2 h 12"/>
                <a:gd name="T38" fmla="*/ 4 w 10"/>
                <a:gd name="T39" fmla="*/ 2 h 12"/>
                <a:gd name="T40" fmla="*/ 4 w 10"/>
                <a:gd name="T41" fmla="*/ 3 h 12"/>
                <a:gd name="T42" fmla="*/ 4 w 10"/>
                <a:gd name="T43" fmla="*/ 4 h 12"/>
                <a:gd name="T44" fmla="*/ 6 w 10"/>
                <a:gd name="T45" fmla="*/ 5 h 12"/>
                <a:gd name="T46" fmla="*/ 8 w 10"/>
                <a:gd name="T47" fmla="*/ 5 h 12"/>
                <a:gd name="T48" fmla="*/ 10 w 10"/>
                <a:gd name="T49" fmla="*/ 7 h 12"/>
                <a:gd name="T50" fmla="*/ 10 w 10"/>
                <a:gd name="T51" fmla="*/ 9 h 12"/>
                <a:gd name="T52" fmla="*/ 9 w 10"/>
                <a:gd name="T53" fmla="*/ 11 h 12"/>
                <a:gd name="T54" fmla="*/ 7 w 10"/>
                <a:gd name="T55" fmla="*/ 12 h 12"/>
                <a:gd name="T56" fmla="*/ 4 w 10"/>
                <a:gd name="T57" fmla="*/ 12 h 12"/>
                <a:gd name="T58" fmla="*/ 1 w 10"/>
                <a:gd name="T59" fmla="*/ 11 h 12"/>
                <a:gd name="T60" fmla="*/ 0 w 10"/>
                <a:gd name="T6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12">
                  <a:moveTo>
                    <a:pt x="0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3" y="10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0" y="2"/>
                    <a:pt x="10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6" y="5"/>
                  </a:cubicBezTo>
                  <a:cubicBezTo>
                    <a:pt x="7" y="5"/>
                    <a:pt x="8" y="5"/>
                    <a:pt x="8" y="5"/>
                  </a:cubicBezTo>
                  <a:cubicBezTo>
                    <a:pt x="9" y="6"/>
                    <a:pt x="9" y="6"/>
                    <a:pt x="10" y="7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0" y="9"/>
                    <a:pt x="9" y="10"/>
                    <a:pt x="9" y="11"/>
                  </a:cubicBezTo>
                  <a:cubicBezTo>
                    <a:pt x="8" y="11"/>
                    <a:pt x="8" y="12"/>
                    <a:pt x="7" y="12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2"/>
                    <a:pt x="1" y="11"/>
                  </a:cubicBezTo>
                  <a:cubicBezTo>
                    <a:pt x="0" y="11"/>
                    <a:pt x="0" y="10"/>
                    <a:pt x="0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1" name="Freeform 113"/>
            <p:cNvSpPr>
              <a:spLocks/>
            </p:cNvSpPr>
            <p:nvPr/>
          </p:nvSpPr>
          <p:spPr bwMode="gray">
            <a:xfrm>
              <a:off x="2656" y="3756"/>
              <a:ext cx="87" cy="75"/>
            </a:xfrm>
            <a:custGeom>
              <a:avLst/>
              <a:gdLst>
                <a:gd name="T0" fmla="*/ 0 w 87"/>
                <a:gd name="T1" fmla="*/ 75 h 75"/>
                <a:gd name="T2" fmla="*/ 23 w 87"/>
                <a:gd name="T3" fmla="*/ 75 h 75"/>
                <a:gd name="T4" fmla="*/ 23 w 87"/>
                <a:gd name="T5" fmla="*/ 28 h 75"/>
                <a:gd name="T6" fmla="*/ 23 w 87"/>
                <a:gd name="T7" fmla="*/ 28 h 75"/>
                <a:gd name="T8" fmla="*/ 35 w 87"/>
                <a:gd name="T9" fmla="*/ 75 h 75"/>
                <a:gd name="T10" fmla="*/ 52 w 87"/>
                <a:gd name="T11" fmla="*/ 75 h 75"/>
                <a:gd name="T12" fmla="*/ 66 w 87"/>
                <a:gd name="T13" fmla="*/ 28 h 75"/>
                <a:gd name="T14" fmla="*/ 66 w 87"/>
                <a:gd name="T15" fmla="*/ 28 h 75"/>
                <a:gd name="T16" fmla="*/ 66 w 87"/>
                <a:gd name="T17" fmla="*/ 75 h 75"/>
                <a:gd name="T18" fmla="*/ 87 w 87"/>
                <a:gd name="T19" fmla="*/ 75 h 75"/>
                <a:gd name="T20" fmla="*/ 87 w 87"/>
                <a:gd name="T21" fmla="*/ 0 h 75"/>
                <a:gd name="T22" fmla="*/ 54 w 87"/>
                <a:gd name="T23" fmla="*/ 0 h 75"/>
                <a:gd name="T24" fmla="*/ 45 w 87"/>
                <a:gd name="T25" fmla="*/ 45 h 75"/>
                <a:gd name="T26" fmla="*/ 45 w 87"/>
                <a:gd name="T27" fmla="*/ 45 h 75"/>
                <a:gd name="T28" fmla="*/ 33 w 87"/>
                <a:gd name="T29" fmla="*/ 0 h 75"/>
                <a:gd name="T30" fmla="*/ 0 w 87"/>
                <a:gd name="T31" fmla="*/ 0 h 75"/>
                <a:gd name="T32" fmla="*/ 0 w 87"/>
                <a:gd name="T3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75">
                  <a:moveTo>
                    <a:pt x="0" y="75"/>
                  </a:moveTo>
                  <a:lnTo>
                    <a:pt x="23" y="75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35" y="75"/>
                  </a:lnTo>
                  <a:lnTo>
                    <a:pt x="52" y="75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6" y="75"/>
                  </a:lnTo>
                  <a:lnTo>
                    <a:pt x="87" y="75"/>
                  </a:lnTo>
                  <a:lnTo>
                    <a:pt x="87" y="0"/>
                  </a:lnTo>
                  <a:lnTo>
                    <a:pt x="54" y="0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33" y="0"/>
                  </a:lnTo>
                  <a:lnTo>
                    <a:pt x="0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87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2" name="Freeform 114"/>
            <p:cNvSpPr>
              <a:spLocks noEditPoints="1"/>
            </p:cNvSpPr>
            <p:nvPr/>
          </p:nvSpPr>
          <p:spPr bwMode="gray">
            <a:xfrm>
              <a:off x="2748" y="3756"/>
              <a:ext cx="66" cy="75"/>
            </a:xfrm>
            <a:custGeom>
              <a:avLst/>
              <a:gdLst>
                <a:gd name="T0" fmla="*/ 10 w 28"/>
                <a:gd name="T1" fmla="*/ 8 h 32"/>
                <a:gd name="T2" fmla="*/ 14 w 28"/>
                <a:gd name="T3" fmla="*/ 8 h 32"/>
                <a:gd name="T4" fmla="*/ 19 w 28"/>
                <a:gd name="T5" fmla="*/ 11 h 32"/>
                <a:gd name="T6" fmla="*/ 13 w 28"/>
                <a:gd name="T7" fmla="*/ 15 h 32"/>
                <a:gd name="T8" fmla="*/ 10 w 28"/>
                <a:gd name="T9" fmla="*/ 15 h 32"/>
                <a:gd name="T10" fmla="*/ 10 w 28"/>
                <a:gd name="T11" fmla="*/ 8 h 32"/>
                <a:gd name="T12" fmla="*/ 0 w 28"/>
                <a:gd name="T13" fmla="*/ 32 h 32"/>
                <a:gd name="T14" fmla="*/ 10 w 28"/>
                <a:gd name="T15" fmla="*/ 32 h 32"/>
                <a:gd name="T16" fmla="*/ 10 w 28"/>
                <a:gd name="T17" fmla="*/ 22 h 32"/>
                <a:gd name="T18" fmla="*/ 15 w 28"/>
                <a:gd name="T19" fmla="*/ 22 h 32"/>
                <a:gd name="T20" fmla="*/ 28 w 28"/>
                <a:gd name="T21" fmla="*/ 11 h 32"/>
                <a:gd name="T22" fmla="*/ 16 w 28"/>
                <a:gd name="T23" fmla="*/ 0 h 32"/>
                <a:gd name="T24" fmla="*/ 0 w 28"/>
                <a:gd name="T25" fmla="*/ 0 h 32"/>
                <a:gd name="T26" fmla="*/ 0 w 28"/>
                <a:gd name="T2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2">
                  <a:moveTo>
                    <a:pt x="10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9" y="9"/>
                    <a:pt x="19" y="11"/>
                  </a:cubicBezTo>
                  <a:cubicBezTo>
                    <a:pt x="19" y="15"/>
                    <a:pt x="16" y="15"/>
                    <a:pt x="13" y="15"/>
                  </a:cubicBezTo>
                  <a:cubicBezTo>
                    <a:pt x="10" y="15"/>
                    <a:pt x="10" y="15"/>
                    <a:pt x="10" y="15"/>
                  </a:cubicBezTo>
                  <a:lnTo>
                    <a:pt x="10" y="8"/>
                  </a:lnTo>
                  <a:close/>
                  <a:moveTo>
                    <a:pt x="0" y="32"/>
                  </a:moveTo>
                  <a:cubicBezTo>
                    <a:pt x="10" y="32"/>
                    <a:pt x="10" y="32"/>
                    <a:pt x="10" y="3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3" y="22"/>
                    <a:pt x="28" y="19"/>
                    <a:pt x="28" y="11"/>
                  </a:cubicBezTo>
                  <a:cubicBezTo>
                    <a:pt x="28" y="7"/>
                    <a:pt x="25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8788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3" name="Freeform 115"/>
            <p:cNvSpPr>
              <a:spLocks noEditPoints="1"/>
            </p:cNvSpPr>
            <p:nvPr/>
          </p:nvSpPr>
          <p:spPr bwMode="gray">
            <a:xfrm>
              <a:off x="2930" y="3770"/>
              <a:ext cx="47" cy="61"/>
            </a:xfrm>
            <a:custGeom>
              <a:avLst/>
              <a:gdLst>
                <a:gd name="T0" fmla="*/ 3 w 20"/>
                <a:gd name="T1" fmla="*/ 2 h 26"/>
                <a:gd name="T2" fmla="*/ 11 w 20"/>
                <a:gd name="T3" fmla="*/ 2 h 26"/>
                <a:gd name="T4" fmla="*/ 17 w 20"/>
                <a:gd name="T5" fmla="*/ 7 h 26"/>
                <a:gd name="T6" fmla="*/ 11 w 20"/>
                <a:gd name="T7" fmla="*/ 11 h 26"/>
                <a:gd name="T8" fmla="*/ 3 w 20"/>
                <a:gd name="T9" fmla="*/ 11 h 26"/>
                <a:gd name="T10" fmla="*/ 3 w 20"/>
                <a:gd name="T11" fmla="*/ 2 h 26"/>
                <a:gd name="T12" fmla="*/ 0 w 20"/>
                <a:gd name="T13" fmla="*/ 26 h 26"/>
                <a:gd name="T14" fmla="*/ 11 w 20"/>
                <a:gd name="T15" fmla="*/ 26 h 26"/>
                <a:gd name="T16" fmla="*/ 20 w 20"/>
                <a:gd name="T17" fmla="*/ 18 h 26"/>
                <a:gd name="T18" fmla="*/ 15 w 20"/>
                <a:gd name="T19" fmla="*/ 12 h 26"/>
                <a:gd name="T20" fmla="*/ 15 w 20"/>
                <a:gd name="T21" fmla="*/ 12 h 26"/>
                <a:gd name="T22" fmla="*/ 19 w 20"/>
                <a:gd name="T23" fmla="*/ 6 h 26"/>
                <a:gd name="T24" fmla="*/ 11 w 20"/>
                <a:gd name="T25" fmla="*/ 0 h 26"/>
                <a:gd name="T26" fmla="*/ 0 w 20"/>
                <a:gd name="T27" fmla="*/ 0 h 26"/>
                <a:gd name="T28" fmla="*/ 0 w 20"/>
                <a:gd name="T29" fmla="*/ 26 h 26"/>
                <a:gd name="T30" fmla="*/ 3 w 20"/>
                <a:gd name="T31" fmla="*/ 13 h 26"/>
                <a:gd name="T32" fmla="*/ 11 w 20"/>
                <a:gd name="T33" fmla="*/ 13 h 26"/>
                <a:gd name="T34" fmla="*/ 18 w 20"/>
                <a:gd name="T35" fmla="*/ 18 h 26"/>
                <a:gd name="T36" fmla="*/ 11 w 20"/>
                <a:gd name="T37" fmla="*/ 23 h 26"/>
                <a:gd name="T38" fmla="*/ 3 w 20"/>
                <a:gd name="T39" fmla="*/ 23 h 26"/>
                <a:gd name="T40" fmla="*/ 3 w 20"/>
                <a:gd name="T4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6">
                  <a:moveTo>
                    <a:pt x="3" y="2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15" y="2"/>
                    <a:pt x="17" y="4"/>
                    <a:pt x="17" y="7"/>
                  </a:cubicBezTo>
                  <a:cubicBezTo>
                    <a:pt x="17" y="9"/>
                    <a:pt x="15" y="11"/>
                    <a:pt x="11" y="11"/>
                  </a:cubicBezTo>
                  <a:cubicBezTo>
                    <a:pt x="3" y="11"/>
                    <a:pt x="3" y="11"/>
                    <a:pt x="3" y="11"/>
                  </a:cubicBezTo>
                  <a:lnTo>
                    <a:pt x="3" y="2"/>
                  </a:lnTo>
                  <a:close/>
                  <a:moveTo>
                    <a:pt x="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19" y="26"/>
                    <a:pt x="20" y="21"/>
                    <a:pt x="20" y="18"/>
                  </a:cubicBezTo>
                  <a:cubicBezTo>
                    <a:pt x="20" y="15"/>
                    <a:pt x="18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8" y="11"/>
                    <a:pt x="19" y="9"/>
                    <a:pt x="19" y="6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6"/>
                  </a:lnTo>
                  <a:close/>
                  <a:moveTo>
                    <a:pt x="3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5" y="13"/>
                    <a:pt x="18" y="15"/>
                    <a:pt x="18" y="18"/>
                  </a:cubicBezTo>
                  <a:cubicBezTo>
                    <a:pt x="18" y="22"/>
                    <a:pt x="15" y="23"/>
                    <a:pt x="11" y="23"/>
                  </a:cubicBezTo>
                  <a:cubicBezTo>
                    <a:pt x="3" y="23"/>
                    <a:pt x="3" y="23"/>
                    <a:pt x="3" y="23"/>
                  </a:cubicBezTo>
                  <a:lnTo>
                    <a:pt x="3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4" name="Freeform 116"/>
            <p:cNvSpPr>
              <a:spLocks/>
            </p:cNvSpPr>
            <p:nvPr/>
          </p:nvSpPr>
          <p:spPr bwMode="gray">
            <a:xfrm>
              <a:off x="2982" y="3770"/>
              <a:ext cx="47" cy="61"/>
            </a:xfrm>
            <a:custGeom>
              <a:avLst/>
              <a:gdLst>
                <a:gd name="T0" fmla="*/ 0 w 20"/>
                <a:gd name="T1" fmla="*/ 16 h 26"/>
                <a:gd name="T2" fmla="*/ 10 w 20"/>
                <a:gd name="T3" fmla="*/ 26 h 26"/>
                <a:gd name="T4" fmla="*/ 20 w 20"/>
                <a:gd name="T5" fmla="*/ 16 h 26"/>
                <a:gd name="T6" fmla="*/ 20 w 20"/>
                <a:gd name="T7" fmla="*/ 0 h 26"/>
                <a:gd name="T8" fmla="*/ 18 w 20"/>
                <a:gd name="T9" fmla="*/ 0 h 26"/>
                <a:gd name="T10" fmla="*/ 18 w 20"/>
                <a:gd name="T11" fmla="*/ 16 h 26"/>
                <a:gd name="T12" fmla="*/ 10 w 20"/>
                <a:gd name="T13" fmla="*/ 24 h 26"/>
                <a:gd name="T14" fmla="*/ 3 w 20"/>
                <a:gd name="T15" fmla="*/ 16 h 26"/>
                <a:gd name="T16" fmla="*/ 3 w 20"/>
                <a:gd name="T17" fmla="*/ 0 h 26"/>
                <a:gd name="T18" fmla="*/ 0 w 20"/>
                <a:gd name="T19" fmla="*/ 0 h 26"/>
                <a:gd name="T20" fmla="*/ 0 w 20"/>
                <a:gd name="T2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6">
                  <a:moveTo>
                    <a:pt x="0" y="16"/>
                  </a:moveTo>
                  <a:cubicBezTo>
                    <a:pt x="0" y="22"/>
                    <a:pt x="3" y="26"/>
                    <a:pt x="10" y="26"/>
                  </a:cubicBezTo>
                  <a:cubicBezTo>
                    <a:pt x="17" y="26"/>
                    <a:pt x="20" y="22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22"/>
                    <a:pt x="15" y="24"/>
                    <a:pt x="10" y="24"/>
                  </a:cubicBezTo>
                  <a:cubicBezTo>
                    <a:pt x="5" y="24"/>
                    <a:pt x="3" y="22"/>
                    <a:pt x="3" y="1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5" name="Freeform 117"/>
            <p:cNvSpPr>
              <a:spLocks/>
            </p:cNvSpPr>
            <p:nvPr/>
          </p:nvSpPr>
          <p:spPr bwMode="gray">
            <a:xfrm>
              <a:off x="3034" y="3768"/>
              <a:ext cx="47" cy="63"/>
            </a:xfrm>
            <a:custGeom>
              <a:avLst/>
              <a:gdLst>
                <a:gd name="T0" fmla="*/ 0 w 20"/>
                <a:gd name="T1" fmla="*/ 18 h 27"/>
                <a:gd name="T2" fmla="*/ 10 w 20"/>
                <a:gd name="T3" fmla="*/ 27 h 27"/>
                <a:gd name="T4" fmla="*/ 20 w 20"/>
                <a:gd name="T5" fmla="*/ 20 h 27"/>
                <a:gd name="T6" fmla="*/ 13 w 20"/>
                <a:gd name="T7" fmla="*/ 13 h 27"/>
                <a:gd name="T8" fmla="*/ 7 w 20"/>
                <a:gd name="T9" fmla="*/ 11 h 27"/>
                <a:gd name="T10" fmla="*/ 3 w 20"/>
                <a:gd name="T11" fmla="*/ 8 h 27"/>
                <a:gd name="T12" fmla="*/ 10 w 20"/>
                <a:gd name="T13" fmla="*/ 3 h 27"/>
                <a:gd name="T14" fmla="*/ 16 w 20"/>
                <a:gd name="T15" fmla="*/ 8 h 27"/>
                <a:gd name="T16" fmla="*/ 19 w 20"/>
                <a:gd name="T17" fmla="*/ 8 h 27"/>
                <a:gd name="T18" fmla="*/ 9 w 20"/>
                <a:gd name="T19" fmla="*/ 0 h 27"/>
                <a:gd name="T20" fmla="*/ 1 w 20"/>
                <a:gd name="T21" fmla="*/ 8 h 27"/>
                <a:gd name="T22" fmla="*/ 6 w 20"/>
                <a:gd name="T23" fmla="*/ 14 h 27"/>
                <a:gd name="T24" fmla="*/ 12 w 20"/>
                <a:gd name="T25" fmla="*/ 15 h 27"/>
                <a:gd name="T26" fmla="*/ 17 w 20"/>
                <a:gd name="T27" fmla="*/ 20 h 27"/>
                <a:gd name="T28" fmla="*/ 11 w 20"/>
                <a:gd name="T29" fmla="*/ 25 h 27"/>
                <a:gd name="T30" fmla="*/ 2 w 20"/>
                <a:gd name="T31" fmla="*/ 18 h 27"/>
                <a:gd name="T32" fmla="*/ 0 w 20"/>
                <a:gd name="T3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27">
                  <a:moveTo>
                    <a:pt x="0" y="18"/>
                  </a:moveTo>
                  <a:cubicBezTo>
                    <a:pt x="0" y="24"/>
                    <a:pt x="4" y="27"/>
                    <a:pt x="10" y="27"/>
                  </a:cubicBezTo>
                  <a:cubicBezTo>
                    <a:pt x="19" y="27"/>
                    <a:pt x="20" y="22"/>
                    <a:pt x="20" y="20"/>
                  </a:cubicBezTo>
                  <a:cubicBezTo>
                    <a:pt x="20" y="16"/>
                    <a:pt x="17" y="14"/>
                    <a:pt x="13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1"/>
                    <a:pt x="3" y="10"/>
                    <a:pt x="3" y="8"/>
                  </a:cubicBezTo>
                  <a:cubicBezTo>
                    <a:pt x="3" y="4"/>
                    <a:pt x="6" y="3"/>
                    <a:pt x="10" y="3"/>
                  </a:cubicBezTo>
                  <a:cubicBezTo>
                    <a:pt x="13" y="3"/>
                    <a:pt x="16" y="4"/>
                    <a:pt x="16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3"/>
                    <a:pt x="15" y="0"/>
                    <a:pt x="9" y="0"/>
                  </a:cubicBezTo>
                  <a:cubicBezTo>
                    <a:pt x="2" y="0"/>
                    <a:pt x="1" y="5"/>
                    <a:pt x="1" y="8"/>
                  </a:cubicBezTo>
                  <a:cubicBezTo>
                    <a:pt x="1" y="12"/>
                    <a:pt x="3" y="13"/>
                    <a:pt x="6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6"/>
                    <a:pt x="17" y="17"/>
                    <a:pt x="17" y="20"/>
                  </a:cubicBezTo>
                  <a:cubicBezTo>
                    <a:pt x="17" y="24"/>
                    <a:pt x="13" y="25"/>
                    <a:pt x="11" y="25"/>
                  </a:cubicBezTo>
                  <a:cubicBezTo>
                    <a:pt x="6" y="25"/>
                    <a:pt x="2" y="23"/>
                    <a:pt x="2" y="18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6" name="Freeform 118"/>
            <p:cNvSpPr>
              <a:spLocks noEditPoints="1"/>
            </p:cNvSpPr>
            <p:nvPr/>
          </p:nvSpPr>
          <p:spPr bwMode="gray">
            <a:xfrm>
              <a:off x="3081" y="3770"/>
              <a:ext cx="14" cy="14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5 h 6"/>
                <a:gd name="T4" fmla="*/ 0 w 6"/>
                <a:gd name="T5" fmla="*/ 3 h 6"/>
                <a:gd name="T6" fmla="*/ 3 w 6"/>
                <a:gd name="T7" fmla="*/ 0 h 6"/>
                <a:gd name="T8" fmla="*/ 5 w 6"/>
                <a:gd name="T9" fmla="*/ 3 h 6"/>
                <a:gd name="T10" fmla="*/ 6 w 6"/>
                <a:gd name="T11" fmla="*/ 3 h 6"/>
                <a:gd name="T12" fmla="*/ 3 w 6"/>
                <a:gd name="T13" fmla="*/ 0 h 6"/>
                <a:gd name="T14" fmla="*/ 0 w 6"/>
                <a:gd name="T15" fmla="*/ 3 h 6"/>
                <a:gd name="T16" fmla="*/ 3 w 6"/>
                <a:gd name="T17" fmla="*/ 6 h 6"/>
                <a:gd name="T18" fmla="*/ 6 w 6"/>
                <a:gd name="T19" fmla="*/ 3 h 6"/>
                <a:gd name="T20" fmla="*/ 2 w 6"/>
                <a:gd name="T21" fmla="*/ 3 h 6"/>
                <a:gd name="T22" fmla="*/ 2 w 6"/>
                <a:gd name="T23" fmla="*/ 2 h 6"/>
                <a:gd name="T24" fmla="*/ 3 w 6"/>
                <a:gd name="T25" fmla="*/ 2 h 6"/>
                <a:gd name="T26" fmla="*/ 3 w 6"/>
                <a:gd name="T27" fmla="*/ 2 h 6"/>
                <a:gd name="T28" fmla="*/ 3 w 6"/>
                <a:gd name="T29" fmla="*/ 3 h 6"/>
                <a:gd name="T30" fmla="*/ 2 w 6"/>
                <a:gd name="T31" fmla="*/ 3 h 6"/>
                <a:gd name="T32" fmla="*/ 2 w 6"/>
                <a:gd name="T33" fmla="*/ 3 h 6"/>
                <a:gd name="T34" fmla="*/ 3 w 6"/>
                <a:gd name="T35" fmla="*/ 3 h 6"/>
                <a:gd name="T36" fmla="*/ 3 w 6"/>
                <a:gd name="T37" fmla="*/ 5 h 6"/>
                <a:gd name="T38" fmla="*/ 4 w 6"/>
                <a:gd name="T39" fmla="*/ 5 h 6"/>
                <a:gd name="T40" fmla="*/ 3 w 6"/>
                <a:gd name="T41" fmla="*/ 3 h 6"/>
                <a:gd name="T42" fmla="*/ 4 w 6"/>
                <a:gd name="T43" fmla="*/ 2 h 6"/>
                <a:gd name="T44" fmla="*/ 3 w 6"/>
                <a:gd name="T45" fmla="*/ 1 h 6"/>
                <a:gd name="T46" fmla="*/ 1 w 6"/>
                <a:gd name="T47" fmla="*/ 1 h 6"/>
                <a:gd name="T48" fmla="*/ 1 w 6"/>
                <a:gd name="T49" fmla="*/ 5 h 6"/>
                <a:gd name="T50" fmla="*/ 2 w 6"/>
                <a:gd name="T51" fmla="*/ 5 h 6"/>
                <a:gd name="T52" fmla="*/ 2 w 6"/>
                <a:gd name="T5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4"/>
                    <a:pt x="4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moveTo>
                    <a:pt x="6" y="3"/>
                  </a:move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" y="6"/>
                    <a:pt x="6" y="5"/>
                    <a:pt x="6" y="3"/>
                  </a:cubicBezTo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2" y="3"/>
                  </a:lnTo>
                  <a:close/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8" name="Freeform 119"/>
            <p:cNvSpPr>
              <a:spLocks noEditPoints="1"/>
            </p:cNvSpPr>
            <p:nvPr/>
          </p:nvSpPr>
          <p:spPr bwMode="gray">
            <a:xfrm>
              <a:off x="2795" y="3761"/>
              <a:ext cx="125" cy="66"/>
            </a:xfrm>
            <a:custGeom>
              <a:avLst/>
              <a:gdLst>
                <a:gd name="T0" fmla="*/ 99 w 125"/>
                <a:gd name="T1" fmla="*/ 14 h 66"/>
                <a:gd name="T2" fmla="*/ 125 w 125"/>
                <a:gd name="T3" fmla="*/ 14 h 66"/>
                <a:gd name="T4" fmla="*/ 125 w 125"/>
                <a:gd name="T5" fmla="*/ 37 h 66"/>
                <a:gd name="T6" fmla="*/ 125 w 125"/>
                <a:gd name="T7" fmla="*/ 14 h 66"/>
                <a:gd name="T8" fmla="*/ 85 w 125"/>
                <a:gd name="T9" fmla="*/ 52 h 66"/>
                <a:gd name="T10" fmla="*/ 66 w 125"/>
                <a:gd name="T11" fmla="*/ 66 h 66"/>
                <a:gd name="T12" fmla="*/ 43 w 125"/>
                <a:gd name="T13" fmla="*/ 66 h 66"/>
                <a:gd name="T14" fmla="*/ 43 w 125"/>
                <a:gd name="T15" fmla="*/ 42 h 66"/>
                <a:gd name="T16" fmla="*/ 43 w 125"/>
                <a:gd name="T17" fmla="*/ 66 h 66"/>
                <a:gd name="T18" fmla="*/ 80 w 125"/>
                <a:gd name="T19" fmla="*/ 28 h 66"/>
                <a:gd name="T20" fmla="*/ 43 w 125"/>
                <a:gd name="T21" fmla="*/ 0 h 66"/>
                <a:gd name="T22" fmla="*/ 69 w 125"/>
                <a:gd name="T23" fmla="*/ 0 h 66"/>
                <a:gd name="T24" fmla="*/ 69 w 125"/>
                <a:gd name="T25" fmla="*/ 23 h 66"/>
                <a:gd name="T26" fmla="*/ 66 w 125"/>
                <a:gd name="T27" fmla="*/ 0 h 66"/>
                <a:gd name="T28" fmla="*/ 0 w 125"/>
                <a:gd name="T2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5" h="66">
                  <a:moveTo>
                    <a:pt x="99" y="14"/>
                  </a:moveTo>
                  <a:lnTo>
                    <a:pt x="125" y="14"/>
                  </a:lnTo>
                  <a:lnTo>
                    <a:pt x="125" y="37"/>
                  </a:lnTo>
                  <a:moveTo>
                    <a:pt x="125" y="14"/>
                  </a:moveTo>
                  <a:lnTo>
                    <a:pt x="85" y="52"/>
                  </a:lnTo>
                  <a:moveTo>
                    <a:pt x="66" y="66"/>
                  </a:moveTo>
                  <a:lnTo>
                    <a:pt x="43" y="66"/>
                  </a:lnTo>
                  <a:lnTo>
                    <a:pt x="43" y="42"/>
                  </a:lnTo>
                  <a:moveTo>
                    <a:pt x="43" y="66"/>
                  </a:moveTo>
                  <a:lnTo>
                    <a:pt x="80" y="28"/>
                  </a:lnTo>
                  <a:moveTo>
                    <a:pt x="43" y="0"/>
                  </a:moveTo>
                  <a:lnTo>
                    <a:pt x="69" y="0"/>
                  </a:lnTo>
                  <a:lnTo>
                    <a:pt x="69" y="23"/>
                  </a:lnTo>
                  <a:moveTo>
                    <a:pt x="66" y="0"/>
                  </a:moveTo>
                  <a:lnTo>
                    <a:pt x="0" y="66"/>
                  </a:lnTo>
                </a:path>
              </a:pathLst>
            </a:custGeom>
            <a:noFill/>
            <a:ln w="11113" cap="rnd">
              <a:solidFill>
                <a:srgbClr val="EE7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9" name="Freeform 120"/>
            <p:cNvSpPr>
              <a:spLocks/>
            </p:cNvSpPr>
            <p:nvPr/>
          </p:nvSpPr>
          <p:spPr bwMode="gray">
            <a:xfrm>
              <a:off x="2795" y="3846"/>
              <a:ext cx="19" cy="21"/>
            </a:xfrm>
            <a:custGeom>
              <a:avLst/>
              <a:gdLst>
                <a:gd name="T0" fmla="*/ 10 w 19"/>
                <a:gd name="T1" fmla="*/ 21 h 21"/>
                <a:gd name="T2" fmla="*/ 2 w 19"/>
                <a:gd name="T3" fmla="*/ 2 h 21"/>
                <a:gd name="T4" fmla="*/ 2 w 19"/>
                <a:gd name="T5" fmla="*/ 21 h 21"/>
                <a:gd name="T6" fmla="*/ 0 w 19"/>
                <a:gd name="T7" fmla="*/ 21 h 21"/>
                <a:gd name="T8" fmla="*/ 0 w 19"/>
                <a:gd name="T9" fmla="*/ 0 h 21"/>
                <a:gd name="T10" fmla="*/ 5 w 19"/>
                <a:gd name="T11" fmla="*/ 0 h 21"/>
                <a:gd name="T12" fmla="*/ 10 w 19"/>
                <a:gd name="T13" fmla="*/ 19 h 21"/>
                <a:gd name="T14" fmla="*/ 17 w 19"/>
                <a:gd name="T15" fmla="*/ 0 h 21"/>
                <a:gd name="T16" fmla="*/ 19 w 19"/>
                <a:gd name="T17" fmla="*/ 0 h 21"/>
                <a:gd name="T18" fmla="*/ 19 w 19"/>
                <a:gd name="T19" fmla="*/ 21 h 21"/>
                <a:gd name="T20" fmla="*/ 17 w 19"/>
                <a:gd name="T21" fmla="*/ 21 h 21"/>
                <a:gd name="T22" fmla="*/ 17 w 19"/>
                <a:gd name="T23" fmla="*/ 2 h 21"/>
                <a:gd name="T24" fmla="*/ 12 w 19"/>
                <a:gd name="T25" fmla="*/ 21 h 21"/>
                <a:gd name="T26" fmla="*/ 10 w 19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1">
                  <a:moveTo>
                    <a:pt x="10" y="21"/>
                  </a:moveTo>
                  <a:lnTo>
                    <a:pt x="2" y="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19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"/>
                  </a:lnTo>
                  <a:lnTo>
                    <a:pt x="12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0" name="Freeform 121"/>
            <p:cNvSpPr>
              <a:spLocks noEditPoints="1"/>
            </p:cNvSpPr>
            <p:nvPr/>
          </p:nvSpPr>
          <p:spPr bwMode="gray">
            <a:xfrm>
              <a:off x="2819" y="3846"/>
              <a:ext cx="14" cy="21"/>
            </a:xfrm>
            <a:custGeom>
              <a:avLst/>
              <a:gdLst>
                <a:gd name="T0" fmla="*/ 3 w 6"/>
                <a:gd name="T1" fmla="*/ 4 h 9"/>
                <a:gd name="T2" fmla="*/ 5 w 6"/>
                <a:gd name="T3" fmla="*/ 3 h 9"/>
                <a:gd name="T4" fmla="*/ 3 w 6"/>
                <a:gd name="T5" fmla="*/ 1 h 9"/>
                <a:gd name="T6" fmla="*/ 1 w 6"/>
                <a:gd name="T7" fmla="*/ 1 h 9"/>
                <a:gd name="T8" fmla="*/ 1 w 6"/>
                <a:gd name="T9" fmla="*/ 4 h 9"/>
                <a:gd name="T10" fmla="*/ 3 w 6"/>
                <a:gd name="T11" fmla="*/ 4 h 9"/>
                <a:gd name="T12" fmla="*/ 1 w 6"/>
                <a:gd name="T13" fmla="*/ 9 h 9"/>
                <a:gd name="T14" fmla="*/ 0 w 6"/>
                <a:gd name="T15" fmla="*/ 9 h 9"/>
                <a:gd name="T16" fmla="*/ 0 w 6"/>
                <a:gd name="T17" fmla="*/ 0 h 9"/>
                <a:gd name="T18" fmla="*/ 4 w 6"/>
                <a:gd name="T19" fmla="*/ 0 h 9"/>
                <a:gd name="T20" fmla="*/ 6 w 6"/>
                <a:gd name="T21" fmla="*/ 3 h 9"/>
                <a:gd name="T22" fmla="*/ 4 w 6"/>
                <a:gd name="T23" fmla="*/ 5 h 9"/>
                <a:gd name="T24" fmla="*/ 1 w 6"/>
                <a:gd name="T25" fmla="*/ 5 h 9"/>
                <a:gd name="T26" fmla="*/ 1 w 6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9">
                  <a:moveTo>
                    <a:pt x="3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3" y="4"/>
                  </a:lnTo>
                  <a:close/>
                  <a:moveTo>
                    <a:pt x="1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1" name="Rectangle 122"/>
            <p:cNvSpPr>
              <a:spLocks noChangeArrowheads="1"/>
            </p:cNvSpPr>
            <p:nvPr/>
          </p:nvSpPr>
          <p:spPr bwMode="gray">
            <a:xfrm>
              <a:off x="2835" y="3857"/>
              <a:ext cx="7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2" name="Freeform 123"/>
            <p:cNvSpPr>
              <a:spLocks noEditPoints="1"/>
            </p:cNvSpPr>
            <p:nvPr/>
          </p:nvSpPr>
          <p:spPr bwMode="gray">
            <a:xfrm>
              <a:off x="2845" y="3846"/>
              <a:ext cx="14" cy="21"/>
            </a:xfrm>
            <a:custGeom>
              <a:avLst/>
              <a:gdLst>
                <a:gd name="T0" fmla="*/ 4 w 6"/>
                <a:gd name="T1" fmla="*/ 8 h 9"/>
                <a:gd name="T2" fmla="*/ 5 w 6"/>
                <a:gd name="T3" fmla="*/ 6 h 9"/>
                <a:gd name="T4" fmla="*/ 4 w 6"/>
                <a:gd name="T5" fmla="*/ 5 h 9"/>
                <a:gd name="T6" fmla="*/ 1 w 6"/>
                <a:gd name="T7" fmla="*/ 5 h 9"/>
                <a:gd name="T8" fmla="*/ 1 w 6"/>
                <a:gd name="T9" fmla="*/ 8 h 9"/>
                <a:gd name="T10" fmla="*/ 4 w 6"/>
                <a:gd name="T11" fmla="*/ 8 h 9"/>
                <a:gd name="T12" fmla="*/ 3 w 6"/>
                <a:gd name="T13" fmla="*/ 4 h 9"/>
                <a:gd name="T14" fmla="*/ 5 w 6"/>
                <a:gd name="T15" fmla="*/ 2 h 9"/>
                <a:gd name="T16" fmla="*/ 3 w 6"/>
                <a:gd name="T17" fmla="*/ 1 h 9"/>
                <a:gd name="T18" fmla="*/ 1 w 6"/>
                <a:gd name="T19" fmla="*/ 1 h 9"/>
                <a:gd name="T20" fmla="*/ 1 w 6"/>
                <a:gd name="T21" fmla="*/ 4 h 9"/>
                <a:gd name="T22" fmla="*/ 3 w 6"/>
                <a:gd name="T23" fmla="*/ 4 h 9"/>
                <a:gd name="T24" fmla="*/ 0 w 6"/>
                <a:gd name="T25" fmla="*/ 0 h 9"/>
                <a:gd name="T26" fmla="*/ 4 w 6"/>
                <a:gd name="T27" fmla="*/ 0 h 9"/>
                <a:gd name="T28" fmla="*/ 6 w 6"/>
                <a:gd name="T29" fmla="*/ 2 h 9"/>
                <a:gd name="T30" fmla="*/ 5 w 6"/>
                <a:gd name="T31" fmla="*/ 4 h 9"/>
                <a:gd name="T32" fmla="*/ 6 w 6"/>
                <a:gd name="T33" fmla="*/ 6 h 9"/>
                <a:gd name="T34" fmla="*/ 4 w 6"/>
                <a:gd name="T35" fmla="*/ 9 h 9"/>
                <a:gd name="T36" fmla="*/ 0 w 6"/>
                <a:gd name="T37" fmla="*/ 9 h 9"/>
                <a:gd name="T38" fmla="*/ 0 w 6"/>
                <a:gd name="T3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9">
                  <a:moveTo>
                    <a:pt x="4" y="8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lnTo>
                    <a:pt x="4" y="8"/>
                  </a:lnTo>
                  <a:close/>
                  <a:moveTo>
                    <a:pt x="3" y="4"/>
                  </a:moveTo>
                  <a:cubicBezTo>
                    <a:pt x="4" y="4"/>
                    <a:pt x="5" y="3"/>
                    <a:pt x="5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3" y="4"/>
                  </a:lnTo>
                  <a:close/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3"/>
                    <a:pt x="6" y="4"/>
                    <a:pt x="5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3" name="Freeform 124"/>
            <p:cNvSpPr>
              <a:spLocks/>
            </p:cNvSpPr>
            <p:nvPr/>
          </p:nvSpPr>
          <p:spPr bwMode="gray">
            <a:xfrm>
              <a:off x="2864" y="3846"/>
              <a:ext cx="16" cy="21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6 h 9"/>
                <a:gd name="T4" fmla="*/ 3 w 7"/>
                <a:gd name="T5" fmla="*/ 9 h 9"/>
                <a:gd name="T6" fmla="*/ 0 w 7"/>
                <a:gd name="T7" fmla="*/ 6 h 9"/>
                <a:gd name="T8" fmla="*/ 0 w 7"/>
                <a:gd name="T9" fmla="*/ 0 h 9"/>
                <a:gd name="T10" fmla="*/ 1 w 7"/>
                <a:gd name="T11" fmla="*/ 0 h 9"/>
                <a:gd name="T12" fmla="*/ 1 w 7"/>
                <a:gd name="T13" fmla="*/ 6 h 9"/>
                <a:gd name="T14" fmla="*/ 3 w 7"/>
                <a:gd name="T15" fmla="*/ 8 h 9"/>
                <a:gd name="T16" fmla="*/ 5 w 7"/>
                <a:gd name="T17" fmla="*/ 6 h 9"/>
                <a:gd name="T18" fmla="*/ 5 w 7"/>
                <a:gd name="T19" fmla="*/ 0 h 9"/>
                <a:gd name="T20" fmla="*/ 7 w 7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9"/>
                    <a:pt x="3" y="9"/>
                  </a:cubicBezTo>
                  <a:cubicBezTo>
                    <a:pt x="1" y="9"/>
                    <a:pt x="0" y="8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5" y="8"/>
                    <a:pt x="5" y="7"/>
                    <a:pt x="5" y="6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4" name="Freeform 125"/>
            <p:cNvSpPr>
              <a:spLocks noEditPoints="1"/>
            </p:cNvSpPr>
            <p:nvPr/>
          </p:nvSpPr>
          <p:spPr bwMode="gray">
            <a:xfrm>
              <a:off x="2927" y="3846"/>
              <a:ext cx="22" cy="21"/>
            </a:xfrm>
            <a:custGeom>
              <a:avLst/>
              <a:gdLst>
                <a:gd name="T0" fmla="*/ 1 w 9"/>
                <a:gd name="T1" fmla="*/ 4 h 9"/>
                <a:gd name="T2" fmla="*/ 4 w 9"/>
                <a:gd name="T3" fmla="*/ 8 h 9"/>
                <a:gd name="T4" fmla="*/ 7 w 9"/>
                <a:gd name="T5" fmla="*/ 4 h 9"/>
                <a:gd name="T6" fmla="*/ 4 w 9"/>
                <a:gd name="T7" fmla="*/ 1 h 9"/>
                <a:gd name="T8" fmla="*/ 1 w 9"/>
                <a:gd name="T9" fmla="*/ 4 h 9"/>
                <a:gd name="T10" fmla="*/ 9 w 9"/>
                <a:gd name="T11" fmla="*/ 5 h 9"/>
                <a:gd name="T12" fmla="*/ 4 w 9"/>
                <a:gd name="T13" fmla="*/ 9 h 9"/>
                <a:gd name="T14" fmla="*/ 0 w 9"/>
                <a:gd name="T15" fmla="*/ 4 h 9"/>
                <a:gd name="T16" fmla="*/ 4 w 9"/>
                <a:gd name="T17" fmla="*/ 0 h 9"/>
                <a:gd name="T18" fmla="*/ 9 w 9"/>
                <a:gd name="T1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9">
                  <a:moveTo>
                    <a:pt x="1" y="4"/>
                  </a:moveTo>
                  <a:cubicBezTo>
                    <a:pt x="1" y="7"/>
                    <a:pt x="3" y="8"/>
                    <a:pt x="4" y="8"/>
                  </a:cubicBezTo>
                  <a:cubicBezTo>
                    <a:pt x="6" y="8"/>
                    <a:pt x="7" y="7"/>
                    <a:pt x="7" y="4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3" y="1"/>
                    <a:pt x="1" y="2"/>
                    <a:pt x="1" y="4"/>
                  </a:cubicBezTo>
                  <a:moveTo>
                    <a:pt x="9" y="5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5" name="Freeform 126"/>
            <p:cNvSpPr>
              <a:spLocks/>
            </p:cNvSpPr>
            <p:nvPr/>
          </p:nvSpPr>
          <p:spPr bwMode="gray">
            <a:xfrm>
              <a:off x="2951" y="3846"/>
              <a:ext cx="19" cy="21"/>
            </a:xfrm>
            <a:custGeom>
              <a:avLst/>
              <a:gdLst>
                <a:gd name="T0" fmla="*/ 7 w 19"/>
                <a:gd name="T1" fmla="*/ 21 h 21"/>
                <a:gd name="T2" fmla="*/ 2 w 19"/>
                <a:gd name="T3" fmla="*/ 2 h 21"/>
                <a:gd name="T4" fmla="*/ 2 w 19"/>
                <a:gd name="T5" fmla="*/ 21 h 21"/>
                <a:gd name="T6" fmla="*/ 0 w 19"/>
                <a:gd name="T7" fmla="*/ 21 h 21"/>
                <a:gd name="T8" fmla="*/ 0 w 19"/>
                <a:gd name="T9" fmla="*/ 0 h 21"/>
                <a:gd name="T10" fmla="*/ 2 w 19"/>
                <a:gd name="T11" fmla="*/ 0 h 21"/>
                <a:gd name="T12" fmla="*/ 9 w 19"/>
                <a:gd name="T13" fmla="*/ 19 h 21"/>
                <a:gd name="T14" fmla="*/ 14 w 19"/>
                <a:gd name="T15" fmla="*/ 0 h 21"/>
                <a:gd name="T16" fmla="*/ 19 w 19"/>
                <a:gd name="T17" fmla="*/ 0 h 21"/>
                <a:gd name="T18" fmla="*/ 19 w 19"/>
                <a:gd name="T19" fmla="*/ 21 h 21"/>
                <a:gd name="T20" fmla="*/ 17 w 19"/>
                <a:gd name="T21" fmla="*/ 21 h 21"/>
                <a:gd name="T22" fmla="*/ 17 w 19"/>
                <a:gd name="T23" fmla="*/ 2 h 21"/>
                <a:gd name="T24" fmla="*/ 9 w 19"/>
                <a:gd name="T25" fmla="*/ 21 h 21"/>
                <a:gd name="T26" fmla="*/ 7 w 19"/>
                <a:gd name="T2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21">
                  <a:moveTo>
                    <a:pt x="7" y="21"/>
                  </a:moveTo>
                  <a:lnTo>
                    <a:pt x="2" y="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19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"/>
                  </a:lnTo>
                  <a:lnTo>
                    <a:pt x="9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6" name="Freeform 127"/>
            <p:cNvSpPr>
              <a:spLocks noEditPoints="1"/>
            </p:cNvSpPr>
            <p:nvPr/>
          </p:nvSpPr>
          <p:spPr bwMode="gray">
            <a:xfrm>
              <a:off x="2975" y="3846"/>
              <a:ext cx="14" cy="21"/>
            </a:xfrm>
            <a:custGeom>
              <a:avLst/>
              <a:gdLst>
                <a:gd name="T0" fmla="*/ 3 w 6"/>
                <a:gd name="T1" fmla="*/ 4 h 9"/>
                <a:gd name="T2" fmla="*/ 5 w 6"/>
                <a:gd name="T3" fmla="*/ 3 h 9"/>
                <a:gd name="T4" fmla="*/ 3 w 6"/>
                <a:gd name="T5" fmla="*/ 1 h 9"/>
                <a:gd name="T6" fmla="*/ 1 w 6"/>
                <a:gd name="T7" fmla="*/ 1 h 9"/>
                <a:gd name="T8" fmla="*/ 1 w 6"/>
                <a:gd name="T9" fmla="*/ 4 h 9"/>
                <a:gd name="T10" fmla="*/ 3 w 6"/>
                <a:gd name="T11" fmla="*/ 4 h 9"/>
                <a:gd name="T12" fmla="*/ 1 w 6"/>
                <a:gd name="T13" fmla="*/ 9 h 9"/>
                <a:gd name="T14" fmla="*/ 0 w 6"/>
                <a:gd name="T15" fmla="*/ 9 h 9"/>
                <a:gd name="T16" fmla="*/ 0 w 6"/>
                <a:gd name="T17" fmla="*/ 0 h 9"/>
                <a:gd name="T18" fmla="*/ 3 w 6"/>
                <a:gd name="T19" fmla="*/ 0 h 9"/>
                <a:gd name="T20" fmla="*/ 6 w 6"/>
                <a:gd name="T21" fmla="*/ 3 h 9"/>
                <a:gd name="T22" fmla="*/ 4 w 6"/>
                <a:gd name="T23" fmla="*/ 5 h 9"/>
                <a:gd name="T24" fmla="*/ 1 w 6"/>
                <a:gd name="T25" fmla="*/ 5 h 9"/>
                <a:gd name="T26" fmla="*/ 1 w 6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9">
                  <a:moveTo>
                    <a:pt x="3" y="4"/>
                  </a:moveTo>
                  <a:cubicBezTo>
                    <a:pt x="4" y="4"/>
                    <a:pt x="5" y="4"/>
                    <a:pt x="5" y="3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3" y="4"/>
                  </a:lnTo>
                  <a:close/>
                  <a:moveTo>
                    <a:pt x="1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8" name="Freeform 128"/>
            <p:cNvSpPr>
              <a:spLocks noEditPoints="1"/>
            </p:cNvSpPr>
            <p:nvPr/>
          </p:nvSpPr>
          <p:spPr bwMode="gray">
            <a:xfrm>
              <a:off x="2989" y="3846"/>
              <a:ext cx="16" cy="21"/>
            </a:xfrm>
            <a:custGeom>
              <a:avLst/>
              <a:gdLst>
                <a:gd name="T0" fmla="*/ 9 w 16"/>
                <a:gd name="T1" fmla="*/ 2 h 21"/>
                <a:gd name="T2" fmla="*/ 5 w 16"/>
                <a:gd name="T3" fmla="*/ 11 h 21"/>
                <a:gd name="T4" fmla="*/ 12 w 16"/>
                <a:gd name="T5" fmla="*/ 11 h 21"/>
                <a:gd name="T6" fmla="*/ 9 w 16"/>
                <a:gd name="T7" fmla="*/ 2 h 21"/>
                <a:gd name="T8" fmla="*/ 5 w 16"/>
                <a:gd name="T9" fmla="*/ 14 h 21"/>
                <a:gd name="T10" fmla="*/ 2 w 16"/>
                <a:gd name="T11" fmla="*/ 21 h 21"/>
                <a:gd name="T12" fmla="*/ 0 w 16"/>
                <a:gd name="T13" fmla="*/ 21 h 21"/>
                <a:gd name="T14" fmla="*/ 7 w 16"/>
                <a:gd name="T15" fmla="*/ 0 h 21"/>
                <a:gd name="T16" fmla="*/ 9 w 16"/>
                <a:gd name="T17" fmla="*/ 0 h 21"/>
                <a:gd name="T18" fmla="*/ 16 w 16"/>
                <a:gd name="T19" fmla="*/ 21 h 21"/>
                <a:gd name="T20" fmla="*/ 14 w 16"/>
                <a:gd name="T21" fmla="*/ 21 h 21"/>
                <a:gd name="T22" fmla="*/ 12 w 16"/>
                <a:gd name="T23" fmla="*/ 14 h 21"/>
                <a:gd name="T24" fmla="*/ 5 w 16"/>
                <a:gd name="T2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1">
                  <a:moveTo>
                    <a:pt x="9" y="2"/>
                  </a:moveTo>
                  <a:lnTo>
                    <a:pt x="5" y="11"/>
                  </a:lnTo>
                  <a:lnTo>
                    <a:pt x="12" y="11"/>
                  </a:lnTo>
                  <a:lnTo>
                    <a:pt x="9" y="2"/>
                  </a:lnTo>
                  <a:close/>
                  <a:moveTo>
                    <a:pt x="5" y="14"/>
                  </a:moveTo>
                  <a:lnTo>
                    <a:pt x="2" y="21"/>
                  </a:lnTo>
                  <a:lnTo>
                    <a:pt x="0" y="21"/>
                  </a:lnTo>
                  <a:lnTo>
                    <a:pt x="7" y="0"/>
                  </a:lnTo>
                  <a:lnTo>
                    <a:pt x="9" y="0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2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9" name="Freeform 129"/>
            <p:cNvSpPr>
              <a:spLocks/>
            </p:cNvSpPr>
            <p:nvPr/>
          </p:nvSpPr>
          <p:spPr bwMode="gray">
            <a:xfrm>
              <a:off x="3005" y="3846"/>
              <a:ext cx="15" cy="21"/>
            </a:xfrm>
            <a:custGeom>
              <a:avLst/>
              <a:gdLst>
                <a:gd name="T0" fmla="*/ 7 w 15"/>
                <a:gd name="T1" fmla="*/ 21 h 21"/>
                <a:gd name="T2" fmla="*/ 5 w 15"/>
                <a:gd name="T3" fmla="*/ 21 h 21"/>
                <a:gd name="T4" fmla="*/ 5 w 15"/>
                <a:gd name="T5" fmla="*/ 2 h 21"/>
                <a:gd name="T6" fmla="*/ 0 w 15"/>
                <a:gd name="T7" fmla="*/ 2 h 21"/>
                <a:gd name="T8" fmla="*/ 0 w 15"/>
                <a:gd name="T9" fmla="*/ 0 h 21"/>
                <a:gd name="T10" fmla="*/ 15 w 15"/>
                <a:gd name="T11" fmla="*/ 0 h 21"/>
                <a:gd name="T12" fmla="*/ 15 w 15"/>
                <a:gd name="T13" fmla="*/ 2 h 21"/>
                <a:gd name="T14" fmla="*/ 7 w 15"/>
                <a:gd name="T15" fmla="*/ 2 h 21"/>
                <a:gd name="T16" fmla="*/ 7 w 15"/>
                <a:gd name="T1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1">
                  <a:moveTo>
                    <a:pt x="7" y="21"/>
                  </a:moveTo>
                  <a:lnTo>
                    <a:pt x="5" y="21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0" name="Rectangle 130"/>
            <p:cNvSpPr>
              <a:spLocks noChangeArrowheads="1"/>
            </p:cNvSpPr>
            <p:nvPr/>
          </p:nvSpPr>
          <p:spPr bwMode="gray">
            <a:xfrm>
              <a:off x="3024" y="3846"/>
              <a:ext cx="3" cy="2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1" name="Freeform 131"/>
            <p:cNvSpPr>
              <a:spLocks noEditPoints="1"/>
            </p:cNvSpPr>
            <p:nvPr/>
          </p:nvSpPr>
          <p:spPr bwMode="gray">
            <a:xfrm>
              <a:off x="3031" y="3846"/>
              <a:ext cx="14" cy="21"/>
            </a:xfrm>
            <a:custGeom>
              <a:avLst/>
              <a:gdLst>
                <a:gd name="T0" fmla="*/ 3 w 6"/>
                <a:gd name="T1" fmla="*/ 8 h 9"/>
                <a:gd name="T2" fmla="*/ 5 w 6"/>
                <a:gd name="T3" fmla="*/ 6 h 9"/>
                <a:gd name="T4" fmla="*/ 3 w 6"/>
                <a:gd name="T5" fmla="*/ 5 h 9"/>
                <a:gd name="T6" fmla="*/ 1 w 6"/>
                <a:gd name="T7" fmla="*/ 5 h 9"/>
                <a:gd name="T8" fmla="*/ 1 w 6"/>
                <a:gd name="T9" fmla="*/ 8 h 9"/>
                <a:gd name="T10" fmla="*/ 3 w 6"/>
                <a:gd name="T11" fmla="*/ 8 h 9"/>
                <a:gd name="T12" fmla="*/ 3 w 6"/>
                <a:gd name="T13" fmla="*/ 4 h 9"/>
                <a:gd name="T14" fmla="*/ 5 w 6"/>
                <a:gd name="T15" fmla="*/ 2 h 9"/>
                <a:gd name="T16" fmla="*/ 3 w 6"/>
                <a:gd name="T17" fmla="*/ 1 h 9"/>
                <a:gd name="T18" fmla="*/ 1 w 6"/>
                <a:gd name="T19" fmla="*/ 1 h 9"/>
                <a:gd name="T20" fmla="*/ 1 w 6"/>
                <a:gd name="T21" fmla="*/ 4 h 9"/>
                <a:gd name="T22" fmla="*/ 3 w 6"/>
                <a:gd name="T23" fmla="*/ 4 h 9"/>
                <a:gd name="T24" fmla="*/ 0 w 6"/>
                <a:gd name="T25" fmla="*/ 0 h 9"/>
                <a:gd name="T26" fmla="*/ 3 w 6"/>
                <a:gd name="T27" fmla="*/ 0 h 9"/>
                <a:gd name="T28" fmla="*/ 6 w 6"/>
                <a:gd name="T29" fmla="*/ 2 h 9"/>
                <a:gd name="T30" fmla="*/ 4 w 6"/>
                <a:gd name="T31" fmla="*/ 4 h 9"/>
                <a:gd name="T32" fmla="*/ 6 w 6"/>
                <a:gd name="T33" fmla="*/ 6 h 9"/>
                <a:gd name="T34" fmla="*/ 4 w 6"/>
                <a:gd name="T35" fmla="*/ 9 h 9"/>
                <a:gd name="T36" fmla="*/ 0 w 6"/>
                <a:gd name="T37" fmla="*/ 9 h 9"/>
                <a:gd name="T38" fmla="*/ 0 w 6"/>
                <a:gd name="T3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cubicBezTo>
                    <a:pt x="4" y="8"/>
                    <a:pt x="5" y="7"/>
                    <a:pt x="5" y="6"/>
                  </a:cubicBezTo>
                  <a:cubicBezTo>
                    <a:pt x="5" y="5"/>
                    <a:pt x="4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lnTo>
                    <a:pt x="3" y="8"/>
                  </a:lnTo>
                  <a:close/>
                  <a:moveTo>
                    <a:pt x="3" y="4"/>
                  </a:moveTo>
                  <a:cubicBezTo>
                    <a:pt x="4" y="4"/>
                    <a:pt x="5" y="3"/>
                    <a:pt x="5" y="2"/>
                  </a:cubicBezTo>
                  <a:cubicBezTo>
                    <a:pt x="5" y="2"/>
                    <a:pt x="4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3" y="4"/>
                  </a:lnTo>
                  <a:close/>
                  <a:moveTo>
                    <a:pt x="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6" y="2"/>
                  </a:cubicBezTo>
                  <a:cubicBezTo>
                    <a:pt x="6" y="3"/>
                    <a:pt x="5" y="4"/>
                    <a:pt x="4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2" name="Freeform 132"/>
            <p:cNvSpPr>
              <a:spLocks/>
            </p:cNvSpPr>
            <p:nvPr/>
          </p:nvSpPr>
          <p:spPr bwMode="gray">
            <a:xfrm>
              <a:off x="3048" y="3846"/>
              <a:ext cx="14" cy="21"/>
            </a:xfrm>
            <a:custGeom>
              <a:avLst/>
              <a:gdLst>
                <a:gd name="T0" fmla="*/ 5 w 14"/>
                <a:gd name="T1" fmla="*/ 19 h 21"/>
                <a:gd name="T2" fmla="*/ 14 w 14"/>
                <a:gd name="T3" fmla="*/ 19 h 21"/>
                <a:gd name="T4" fmla="*/ 14 w 14"/>
                <a:gd name="T5" fmla="*/ 21 h 21"/>
                <a:gd name="T6" fmla="*/ 0 w 14"/>
                <a:gd name="T7" fmla="*/ 21 h 21"/>
                <a:gd name="T8" fmla="*/ 0 w 14"/>
                <a:gd name="T9" fmla="*/ 0 h 21"/>
                <a:gd name="T10" fmla="*/ 5 w 14"/>
                <a:gd name="T11" fmla="*/ 0 h 21"/>
                <a:gd name="T12" fmla="*/ 5 w 14"/>
                <a:gd name="T1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1">
                  <a:moveTo>
                    <a:pt x="5" y="19"/>
                  </a:moveTo>
                  <a:lnTo>
                    <a:pt x="14" y="19"/>
                  </a:lnTo>
                  <a:lnTo>
                    <a:pt x="14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4" name="Freeform 133"/>
            <p:cNvSpPr>
              <a:spLocks/>
            </p:cNvSpPr>
            <p:nvPr/>
          </p:nvSpPr>
          <p:spPr bwMode="gray">
            <a:xfrm>
              <a:off x="3064" y="3846"/>
              <a:ext cx="15" cy="21"/>
            </a:xfrm>
            <a:custGeom>
              <a:avLst/>
              <a:gdLst>
                <a:gd name="T0" fmla="*/ 3 w 15"/>
                <a:gd name="T1" fmla="*/ 19 h 21"/>
                <a:gd name="T2" fmla="*/ 15 w 15"/>
                <a:gd name="T3" fmla="*/ 19 h 21"/>
                <a:gd name="T4" fmla="*/ 15 w 15"/>
                <a:gd name="T5" fmla="*/ 21 h 21"/>
                <a:gd name="T6" fmla="*/ 0 w 15"/>
                <a:gd name="T7" fmla="*/ 21 h 21"/>
                <a:gd name="T8" fmla="*/ 0 w 15"/>
                <a:gd name="T9" fmla="*/ 0 h 21"/>
                <a:gd name="T10" fmla="*/ 15 w 15"/>
                <a:gd name="T11" fmla="*/ 0 h 21"/>
                <a:gd name="T12" fmla="*/ 15 w 15"/>
                <a:gd name="T13" fmla="*/ 2 h 21"/>
                <a:gd name="T14" fmla="*/ 3 w 15"/>
                <a:gd name="T15" fmla="*/ 2 h 21"/>
                <a:gd name="T16" fmla="*/ 3 w 15"/>
                <a:gd name="T17" fmla="*/ 9 h 21"/>
                <a:gd name="T18" fmla="*/ 15 w 15"/>
                <a:gd name="T19" fmla="*/ 9 h 21"/>
                <a:gd name="T20" fmla="*/ 15 w 15"/>
                <a:gd name="T21" fmla="*/ 11 h 21"/>
                <a:gd name="T22" fmla="*/ 3 w 15"/>
                <a:gd name="T23" fmla="*/ 11 h 21"/>
                <a:gd name="T24" fmla="*/ 3 w 15"/>
                <a:gd name="T25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1">
                  <a:moveTo>
                    <a:pt x="3" y="19"/>
                  </a:moveTo>
                  <a:lnTo>
                    <a:pt x="15" y="19"/>
                  </a:lnTo>
                  <a:lnTo>
                    <a:pt x="15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3" y="2"/>
                  </a:lnTo>
                  <a:lnTo>
                    <a:pt x="3" y="9"/>
                  </a:lnTo>
                  <a:lnTo>
                    <a:pt x="15" y="9"/>
                  </a:lnTo>
                  <a:lnTo>
                    <a:pt x="15" y="11"/>
                  </a:lnTo>
                  <a:lnTo>
                    <a:pt x="3" y="11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5" name="Freeform 134"/>
            <p:cNvSpPr>
              <a:spLocks noEditPoints="1"/>
            </p:cNvSpPr>
            <p:nvPr/>
          </p:nvSpPr>
          <p:spPr bwMode="gray">
            <a:xfrm>
              <a:off x="2899" y="3846"/>
              <a:ext cx="7" cy="7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0 w 3"/>
                <a:gd name="T5" fmla="*/ 1 h 3"/>
                <a:gd name="T6" fmla="*/ 1 w 3"/>
                <a:gd name="T7" fmla="*/ 0 h 3"/>
                <a:gd name="T8" fmla="*/ 2 w 3"/>
                <a:gd name="T9" fmla="*/ 1 h 3"/>
                <a:gd name="T10" fmla="*/ 3 w 3"/>
                <a:gd name="T11" fmla="*/ 1 h 3"/>
                <a:gd name="T12" fmla="*/ 1 w 3"/>
                <a:gd name="T13" fmla="*/ 0 h 3"/>
                <a:gd name="T14" fmla="*/ 0 w 3"/>
                <a:gd name="T15" fmla="*/ 1 h 3"/>
                <a:gd name="T16" fmla="*/ 1 w 3"/>
                <a:gd name="T17" fmla="*/ 3 h 3"/>
                <a:gd name="T18" fmla="*/ 3 w 3"/>
                <a:gd name="T19" fmla="*/ 1 h 3"/>
                <a:gd name="T20" fmla="*/ 1 w 3"/>
                <a:gd name="T21" fmla="*/ 1 h 3"/>
                <a:gd name="T22" fmla="*/ 1 w 3"/>
                <a:gd name="T23" fmla="*/ 1 h 3"/>
                <a:gd name="T24" fmla="*/ 1 w 3"/>
                <a:gd name="T25" fmla="*/ 1 h 3"/>
                <a:gd name="T26" fmla="*/ 2 w 3"/>
                <a:gd name="T27" fmla="*/ 1 h 3"/>
                <a:gd name="T28" fmla="*/ 1 w 3"/>
                <a:gd name="T29" fmla="*/ 1 h 3"/>
                <a:gd name="T30" fmla="*/ 1 w 3"/>
                <a:gd name="T31" fmla="*/ 1 h 3"/>
                <a:gd name="T32" fmla="*/ 1 w 3"/>
                <a:gd name="T33" fmla="*/ 1 h 3"/>
                <a:gd name="T34" fmla="*/ 2 w 3"/>
                <a:gd name="T35" fmla="*/ 2 h 3"/>
                <a:gd name="T36" fmla="*/ 2 w 3"/>
                <a:gd name="T37" fmla="*/ 2 h 3"/>
                <a:gd name="T38" fmla="*/ 1 w 3"/>
                <a:gd name="T39" fmla="*/ 1 h 3"/>
                <a:gd name="T40" fmla="*/ 2 w 3"/>
                <a:gd name="T41" fmla="*/ 1 h 3"/>
                <a:gd name="T42" fmla="*/ 1 w 3"/>
                <a:gd name="T43" fmla="*/ 1 h 3"/>
                <a:gd name="T44" fmla="*/ 1 w 3"/>
                <a:gd name="T45" fmla="*/ 1 h 3"/>
                <a:gd name="T46" fmla="*/ 1 w 3"/>
                <a:gd name="T47" fmla="*/ 2 h 3"/>
                <a:gd name="T48" fmla="*/ 1 w 3"/>
                <a:gd name="T49" fmla="*/ 2 h 3"/>
                <a:gd name="T50" fmla="*/ 1 w 3"/>
                <a:gd name="T5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moveTo>
                    <a:pt x="3" y="1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6" name="Freeform 135"/>
            <p:cNvSpPr>
              <a:spLocks/>
            </p:cNvSpPr>
            <p:nvPr/>
          </p:nvSpPr>
          <p:spPr bwMode="gray">
            <a:xfrm>
              <a:off x="3187" y="3768"/>
              <a:ext cx="109" cy="59"/>
            </a:xfrm>
            <a:custGeom>
              <a:avLst/>
              <a:gdLst>
                <a:gd name="T0" fmla="*/ 10 w 109"/>
                <a:gd name="T1" fmla="*/ 0 h 59"/>
                <a:gd name="T2" fmla="*/ 38 w 109"/>
                <a:gd name="T3" fmla="*/ 0 h 59"/>
                <a:gd name="T4" fmla="*/ 52 w 109"/>
                <a:gd name="T5" fmla="*/ 37 h 59"/>
                <a:gd name="T6" fmla="*/ 80 w 109"/>
                <a:gd name="T7" fmla="*/ 0 h 59"/>
                <a:gd name="T8" fmla="*/ 109 w 109"/>
                <a:gd name="T9" fmla="*/ 0 h 59"/>
                <a:gd name="T10" fmla="*/ 99 w 109"/>
                <a:gd name="T11" fmla="*/ 59 h 59"/>
                <a:gd name="T12" fmla="*/ 80 w 109"/>
                <a:gd name="T13" fmla="*/ 59 h 59"/>
                <a:gd name="T14" fmla="*/ 88 w 109"/>
                <a:gd name="T15" fmla="*/ 16 h 59"/>
                <a:gd name="T16" fmla="*/ 88 w 109"/>
                <a:gd name="T17" fmla="*/ 16 h 59"/>
                <a:gd name="T18" fmla="*/ 57 w 109"/>
                <a:gd name="T19" fmla="*/ 59 h 59"/>
                <a:gd name="T20" fmla="*/ 43 w 109"/>
                <a:gd name="T21" fmla="*/ 59 h 59"/>
                <a:gd name="T22" fmla="*/ 26 w 109"/>
                <a:gd name="T23" fmla="*/ 16 h 59"/>
                <a:gd name="T24" fmla="*/ 26 w 109"/>
                <a:gd name="T25" fmla="*/ 16 h 59"/>
                <a:gd name="T26" fmla="*/ 17 w 109"/>
                <a:gd name="T27" fmla="*/ 59 h 59"/>
                <a:gd name="T28" fmla="*/ 0 w 109"/>
                <a:gd name="T29" fmla="*/ 59 h 59"/>
                <a:gd name="T30" fmla="*/ 10 w 109"/>
                <a:gd name="T3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59">
                  <a:moveTo>
                    <a:pt x="10" y="0"/>
                  </a:moveTo>
                  <a:lnTo>
                    <a:pt x="38" y="0"/>
                  </a:lnTo>
                  <a:lnTo>
                    <a:pt x="52" y="37"/>
                  </a:lnTo>
                  <a:lnTo>
                    <a:pt x="80" y="0"/>
                  </a:lnTo>
                  <a:lnTo>
                    <a:pt x="109" y="0"/>
                  </a:lnTo>
                  <a:lnTo>
                    <a:pt x="99" y="59"/>
                  </a:lnTo>
                  <a:lnTo>
                    <a:pt x="80" y="5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57" y="59"/>
                  </a:lnTo>
                  <a:lnTo>
                    <a:pt x="43" y="59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17" y="59"/>
                  </a:lnTo>
                  <a:lnTo>
                    <a:pt x="0" y="5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77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7" name="Freeform 136"/>
            <p:cNvSpPr>
              <a:spLocks noEditPoints="1"/>
            </p:cNvSpPr>
            <p:nvPr/>
          </p:nvSpPr>
          <p:spPr bwMode="gray">
            <a:xfrm>
              <a:off x="3296" y="3784"/>
              <a:ext cx="66" cy="45"/>
            </a:xfrm>
            <a:custGeom>
              <a:avLst/>
              <a:gdLst>
                <a:gd name="T0" fmla="*/ 8 w 28"/>
                <a:gd name="T1" fmla="*/ 10 h 19"/>
                <a:gd name="T2" fmla="*/ 12 w 28"/>
                <a:gd name="T3" fmla="*/ 14 h 19"/>
                <a:gd name="T4" fmla="*/ 14 w 28"/>
                <a:gd name="T5" fmla="*/ 14 h 19"/>
                <a:gd name="T6" fmla="*/ 20 w 28"/>
                <a:gd name="T7" fmla="*/ 11 h 19"/>
                <a:gd name="T8" fmla="*/ 20 w 28"/>
                <a:gd name="T9" fmla="*/ 8 h 19"/>
                <a:gd name="T10" fmla="*/ 16 w 28"/>
                <a:gd name="T11" fmla="*/ 5 h 19"/>
                <a:gd name="T12" fmla="*/ 14 w 28"/>
                <a:gd name="T13" fmla="*/ 5 h 19"/>
                <a:gd name="T14" fmla="*/ 9 w 28"/>
                <a:gd name="T15" fmla="*/ 8 h 19"/>
                <a:gd name="T16" fmla="*/ 8 w 28"/>
                <a:gd name="T17" fmla="*/ 10 h 19"/>
                <a:gd name="T18" fmla="*/ 2 w 28"/>
                <a:gd name="T19" fmla="*/ 7 h 19"/>
                <a:gd name="T20" fmla="*/ 11 w 28"/>
                <a:gd name="T21" fmla="*/ 0 h 19"/>
                <a:gd name="T22" fmla="*/ 21 w 28"/>
                <a:gd name="T23" fmla="*/ 0 h 19"/>
                <a:gd name="T24" fmla="*/ 27 w 28"/>
                <a:gd name="T25" fmla="*/ 7 h 19"/>
                <a:gd name="T26" fmla="*/ 27 w 28"/>
                <a:gd name="T27" fmla="*/ 12 h 19"/>
                <a:gd name="T28" fmla="*/ 18 w 28"/>
                <a:gd name="T29" fmla="*/ 19 h 19"/>
                <a:gd name="T30" fmla="*/ 8 w 28"/>
                <a:gd name="T31" fmla="*/ 19 h 19"/>
                <a:gd name="T32" fmla="*/ 1 w 28"/>
                <a:gd name="T33" fmla="*/ 12 h 19"/>
                <a:gd name="T34" fmla="*/ 2 w 28"/>
                <a:gd name="T3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19">
                  <a:moveTo>
                    <a:pt x="8" y="10"/>
                  </a:moveTo>
                  <a:cubicBezTo>
                    <a:pt x="8" y="13"/>
                    <a:pt x="9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9" y="14"/>
                    <a:pt x="19" y="13"/>
                    <a:pt x="20" y="1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6"/>
                    <a:pt x="20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9" y="6"/>
                    <a:pt x="9" y="8"/>
                  </a:cubicBezTo>
                  <a:lnTo>
                    <a:pt x="8" y="10"/>
                  </a:lnTo>
                  <a:close/>
                  <a:moveTo>
                    <a:pt x="2" y="7"/>
                  </a:moveTo>
                  <a:cubicBezTo>
                    <a:pt x="3" y="1"/>
                    <a:pt x="7" y="0"/>
                    <a:pt x="1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0"/>
                    <a:pt x="28" y="1"/>
                    <a:pt x="27" y="7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5" y="17"/>
                    <a:pt x="21" y="19"/>
                    <a:pt x="1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19"/>
                    <a:pt x="0" y="17"/>
                    <a:pt x="1" y="12"/>
                  </a:cubicBezTo>
                  <a:lnTo>
                    <a:pt x="2" y="7"/>
                  </a:lnTo>
                  <a:close/>
                </a:path>
              </a:pathLst>
            </a:custGeom>
            <a:solidFill>
              <a:srgbClr val="377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1" name="Freeform 137"/>
            <p:cNvSpPr>
              <a:spLocks noEditPoints="1"/>
            </p:cNvSpPr>
            <p:nvPr/>
          </p:nvSpPr>
          <p:spPr bwMode="gray">
            <a:xfrm>
              <a:off x="3367" y="3768"/>
              <a:ext cx="66" cy="61"/>
            </a:xfrm>
            <a:custGeom>
              <a:avLst/>
              <a:gdLst>
                <a:gd name="T0" fmla="*/ 7 w 28"/>
                <a:gd name="T1" fmla="*/ 17 h 26"/>
                <a:gd name="T2" fmla="*/ 10 w 28"/>
                <a:gd name="T3" fmla="*/ 21 h 26"/>
                <a:gd name="T4" fmla="*/ 14 w 28"/>
                <a:gd name="T5" fmla="*/ 21 h 26"/>
                <a:gd name="T6" fmla="*/ 19 w 28"/>
                <a:gd name="T7" fmla="*/ 17 h 26"/>
                <a:gd name="T8" fmla="*/ 19 w 28"/>
                <a:gd name="T9" fmla="*/ 15 h 26"/>
                <a:gd name="T10" fmla="*/ 16 w 28"/>
                <a:gd name="T11" fmla="*/ 12 h 26"/>
                <a:gd name="T12" fmla="*/ 12 w 28"/>
                <a:gd name="T13" fmla="*/ 12 h 26"/>
                <a:gd name="T14" fmla="*/ 7 w 28"/>
                <a:gd name="T15" fmla="*/ 15 h 26"/>
                <a:gd name="T16" fmla="*/ 7 w 28"/>
                <a:gd name="T17" fmla="*/ 17 h 26"/>
                <a:gd name="T18" fmla="*/ 1 w 28"/>
                <a:gd name="T19" fmla="*/ 15 h 26"/>
                <a:gd name="T20" fmla="*/ 12 w 28"/>
                <a:gd name="T21" fmla="*/ 7 h 26"/>
                <a:gd name="T22" fmla="*/ 14 w 28"/>
                <a:gd name="T23" fmla="*/ 7 h 26"/>
                <a:gd name="T24" fmla="*/ 19 w 28"/>
                <a:gd name="T25" fmla="*/ 11 h 26"/>
                <a:gd name="T26" fmla="*/ 20 w 28"/>
                <a:gd name="T27" fmla="*/ 11 h 26"/>
                <a:gd name="T28" fmla="*/ 21 w 28"/>
                <a:gd name="T29" fmla="*/ 0 h 26"/>
                <a:gd name="T30" fmla="*/ 28 w 28"/>
                <a:gd name="T31" fmla="*/ 0 h 26"/>
                <a:gd name="T32" fmla="*/ 24 w 28"/>
                <a:gd name="T33" fmla="*/ 25 h 26"/>
                <a:gd name="T34" fmla="*/ 17 w 28"/>
                <a:gd name="T35" fmla="*/ 25 h 26"/>
                <a:gd name="T36" fmla="*/ 18 w 28"/>
                <a:gd name="T37" fmla="*/ 22 h 26"/>
                <a:gd name="T38" fmla="*/ 18 w 28"/>
                <a:gd name="T39" fmla="*/ 22 h 26"/>
                <a:gd name="T40" fmla="*/ 11 w 28"/>
                <a:gd name="T41" fmla="*/ 26 h 26"/>
                <a:gd name="T42" fmla="*/ 9 w 28"/>
                <a:gd name="T43" fmla="*/ 26 h 26"/>
                <a:gd name="T44" fmla="*/ 0 w 28"/>
                <a:gd name="T45" fmla="*/ 18 h 26"/>
                <a:gd name="T46" fmla="*/ 1 w 28"/>
                <a:gd name="T47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26">
                  <a:moveTo>
                    <a:pt x="7" y="17"/>
                  </a:moveTo>
                  <a:cubicBezTo>
                    <a:pt x="7" y="19"/>
                    <a:pt x="7" y="21"/>
                    <a:pt x="10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7" y="21"/>
                    <a:pt x="18" y="20"/>
                    <a:pt x="19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3"/>
                    <a:pt x="18" y="12"/>
                    <a:pt x="16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8" y="12"/>
                    <a:pt x="8" y="13"/>
                    <a:pt x="7" y="15"/>
                  </a:cubicBezTo>
                  <a:lnTo>
                    <a:pt x="7" y="17"/>
                  </a:lnTo>
                  <a:close/>
                  <a:moveTo>
                    <a:pt x="1" y="15"/>
                  </a:moveTo>
                  <a:cubicBezTo>
                    <a:pt x="2" y="10"/>
                    <a:pt x="3" y="7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7"/>
                    <a:pt x="20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4"/>
                    <a:pt x="15" y="26"/>
                    <a:pt x="11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0" y="26"/>
                    <a:pt x="0" y="23"/>
                    <a:pt x="0" y="18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377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2" name="Freeform 138"/>
            <p:cNvSpPr>
              <a:spLocks noEditPoints="1"/>
            </p:cNvSpPr>
            <p:nvPr/>
          </p:nvSpPr>
          <p:spPr bwMode="gray">
            <a:xfrm>
              <a:off x="3433" y="3768"/>
              <a:ext cx="66" cy="61"/>
            </a:xfrm>
            <a:custGeom>
              <a:avLst/>
              <a:gdLst>
                <a:gd name="T0" fmla="*/ 8 w 28"/>
                <a:gd name="T1" fmla="*/ 17 h 26"/>
                <a:gd name="T2" fmla="*/ 12 w 28"/>
                <a:gd name="T3" fmla="*/ 21 h 26"/>
                <a:gd name="T4" fmla="*/ 16 w 28"/>
                <a:gd name="T5" fmla="*/ 21 h 26"/>
                <a:gd name="T6" fmla="*/ 20 w 28"/>
                <a:gd name="T7" fmla="*/ 17 h 26"/>
                <a:gd name="T8" fmla="*/ 20 w 28"/>
                <a:gd name="T9" fmla="*/ 15 h 26"/>
                <a:gd name="T10" fmla="*/ 17 w 28"/>
                <a:gd name="T11" fmla="*/ 12 h 26"/>
                <a:gd name="T12" fmla="*/ 13 w 28"/>
                <a:gd name="T13" fmla="*/ 12 h 26"/>
                <a:gd name="T14" fmla="*/ 9 w 28"/>
                <a:gd name="T15" fmla="*/ 15 h 26"/>
                <a:gd name="T16" fmla="*/ 8 w 28"/>
                <a:gd name="T17" fmla="*/ 17 h 26"/>
                <a:gd name="T18" fmla="*/ 5 w 28"/>
                <a:gd name="T19" fmla="*/ 0 h 26"/>
                <a:gd name="T20" fmla="*/ 12 w 28"/>
                <a:gd name="T21" fmla="*/ 0 h 26"/>
                <a:gd name="T22" fmla="*/ 10 w 28"/>
                <a:gd name="T23" fmla="*/ 11 h 26"/>
                <a:gd name="T24" fmla="*/ 10 w 28"/>
                <a:gd name="T25" fmla="*/ 11 h 26"/>
                <a:gd name="T26" fmla="*/ 17 w 28"/>
                <a:gd name="T27" fmla="*/ 7 h 26"/>
                <a:gd name="T28" fmla="*/ 19 w 28"/>
                <a:gd name="T29" fmla="*/ 7 h 26"/>
                <a:gd name="T30" fmla="*/ 27 w 28"/>
                <a:gd name="T31" fmla="*/ 15 h 26"/>
                <a:gd name="T32" fmla="*/ 26 w 28"/>
                <a:gd name="T33" fmla="*/ 18 h 26"/>
                <a:gd name="T34" fmla="*/ 15 w 28"/>
                <a:gd name="T35" fmla="*/ 26 h 26"/>
                <a:gd name="T36" fmla="*/ 13 w 28"/>
                <a:gd name="T37" fmla="*/ 26 h 26"/>
                <a:gd name="T38" fmla="*/ 7 w 28"/>
                <a:gd name="T39" fmla="*/ 22 h 26"/>
                <a:gd name="T40" fmla="*/ 7 w 28"/>
                <a:gd name="T41" fmla="*/ 22 h 26"/>
                <a:gd name="T42" fmla="*/ 7 w 28"/>
                <a:gd name="T43" fmla="*/ 25 h 26"/>
                <a:gd name="T44" fmla="*/ 0 w 28"/>
                <a:gd name="T45" fmla="*/ 25 h 26"/>
                <a:gd name="T46" fmla="*/ 5 w 28"/>
                <a:gd name="T4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26">
                  <a:moveTo>
                    <a:pt x="8" y="17"/>
                  </a:moveTo>
                  <a:cubicBezTo>
                    <a:pt x="8" y="20"/>
                    <a:pt x="9" y="21"/>
                    <a:pt x="1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21"/>
                    <a:pt x="20" y="19"/>
                    <a:pt x="20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3"/>
                    <a:pt x="21" y="12"/>
                    <a:pt x="17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2"/>
                    <a:pt x="9" y="13"/>
                    <a:pt x="9" y="15"/>
                  </a:cubicBezTo>
                  <a:lnTo>
                    <a:pt x="8" y="17"/>
                  </a:lnTo>
                  <a:close/>
                  <a:moveTo>
                    <a:pt x="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8"/>
                    <a:pt x="14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7" y="7"/>
                    <a:pt x="28" y="10"/>
                    <a:pt x="27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23"/>
                    <a:pt x="24" y="26"/>
                    <a:pt x="15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9" y="26"/>
                    <a:pt x="8" y="24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377E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179" name="Picture 15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315619" y="5768976"/>
            <a:ext cx="65246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Grafik 108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867569" y="2886075"/>
            <a:ext cx="675968" cy="576000"/>
          </a:xfrm>
          <a:prstGeom prst="rect">
            <a:avLst/>
          </a:prstGeom>
          <a:ln w="38100">
            <a:noFill/>
          </a:ln>
        </p:spPr>
      </p:pic>
      <p:cxnSp>
        <p:nvCxnSpPr>
          <p:cNvPr id="1155" name="Gerade Verbindung 1154"/>
          <p:cNvCxnSpPr/>
          <p:nvPr/>
        </p:nvCxnSpPr>
        <p:spPr bwMode="gray">
          <a:xfrm flipH="1">
            <a:off x="7415213" y="3462075"/>
            <a:ext cx="2" cy="36262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Inhaltsplatzhalter 2"/>
          <p:cNvSpPr txBox="1">
            <a:spLocks/>
          </p:cNvSpPr>
          <p:nvPr/>
        </p:nvSpPr>
        <p:spPr bwMode="gray">
          <a:xfrm>
            <a:off x="6486526" y="3824697"/>
            <a:ext cx="2119312" cy="1526454"/>
          </a:xfrm>
          <a:prstGeom prst="roundRect">
            <a:avLst>
              <a:gd name="adj" fmla="val 1420"/>
            </a:avLst>
          </a:prstGeom>
          <a:ln>
            <a:solidFill>
              <a:schemeClr val="bg2"/>
            </a:solidFill>
          </a:ln>
        </p:spPr>
        <p:txBody>
          <a:bodyPr vert="horz" lIns="144000" tIns="126000" rIns="91440" bIns="4572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</a:pPr>
            <a:r>
              <a:rPr lang="de-DE" sz="1300" b="0" dirty="0">
                <a:solidFill>
                  <a:srgbClr val="000000"/>
                </a:solidFill>
                <a:latin typeface="Arial"/>
              </a:rPr>
              <a:t>Grundkennzeichen </a:t>
            </a:r>
            <a:r>
              <a:rPr lang="de-DE" sz="1300" b="0" dirty="0" err="1">
                <a:solidFill>
                  <a:srgbClr val="000000"/>
                </a:solidFill>
                <a:latin typeface="Arial"/>
              </a:rPr>
              <a:t>Saia</a:t>
            </a:r>
            <a:r>
              <a:rPr lang="de-DE" sz="1300" b="0" dirty="0">
                <a:solidFill>
                  <a:srgbClr val="000000"/>
                </a:solidFill>
                <a:latin typeface="Arial"/>
              </a:rPr>
              <a:t> PCD</a:t>
            </a:r>
            <a:r>
              <a:rPr lang="de-DE" sz="1300" b="0" baseline="30000" dirty="0">
                <a:solidFill>
                  <a:srgbClr val="000000"/>
                </a:solidFill>
                <a:latin typeface="Arial"/>
              </a:rPr>
              <a:t>®</a:t>
            </a:r>
            <a:r>
              <a:rPr lang="de-DE" sz="1300" b="0" dirty="0">
                <a:solidFill>
                  <a:srgbClr val="000000"/>
                </a:solidFill>
                <a:latin typeface="Arial"/>
              </a:rPr>
              <a:t> USB und Ethernet als Standard an Bord. </a:t>
            </a:r>
            <a:r>
              <a:rPr lang="de-DE" sz="1300" b="0" dirty="0" smtClean="0">
                <a:solidFill>
                  <a:srgbClr val="000000"/>
                </a:solidFill>
                <a:latin typeface="Arial"/>
              </a:rPr>
              <a:t>Mit USB einfacher Service ohne hohen IP-Aufwand und Netzunterbruch.</a:t>
            </a:r>
          </a:p>
        </p:txBody>
      </p:sp>
      <p:cxnSp>
        <p:nvCxnSpPr>
          <p:cNvPr id="122" name="Gerade Verbindung 121"/>
          <p:cNvCxnSpPr/>
          <p:nvPr/>
        </p:nvCxnSpPr>
        <p:spPr bwMode="gray">
          <a:xfrm flipH="1">
            <a:off x="7405689" y="3481797"/>
            <a:ext cx="1714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 bwMode="gray">
          <a:xfrm flipH="1">
            <a:off x="7558087" y="2886075"/>
            <a:ext cx="1" cy="59572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129"/>
          <p:cNvCxnSpPr/>
          <p:nvPr/>
        </p:nvCxnSpPr>
        <p:spPr bwMode="gray">
          <a:xfrm flipH="1">
            <a:off x="6862807" y="2896009"/>
            <a:ext cx="71433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133"/>
          <p:cNvCxnSpPr/>
          <p:nvPr/>
        </p:nvCxnSpPr>
        <p:spPr bwMode="gray">
          <a:xfrm flipH="1">
            <a:off x="6881858" y="2886075"/>
            <a:ext cx="2" cy="595722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 bwMode="gray">
          <a:xfrm flipH="1">
            <a:off x="6862806" y="3481127"/>
            <a:ext cx="54288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4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46285" y="852488"/>
            <a:ext cx="3366590" cy="5443837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de-DE" dirty="0">
                <a:latin typeface="Arial"/>
              </a:rPr>
              <a:t>Strom sparen und Kosten </a:t>
            </a:r>
            <a:r>
              <a:rPr lang="de-DE" dirty="0" smtClean="0">
                <a:latin typeface="Arial"/>
              </a:rPr>
              <a:t>reduzieren</a:t>
            </a:r>
          </a:p>
          <a:p>
            <a:pPr>
              <a:spcBef>
                <a:spcPts val="2400"/>
              </a:spcBef>
            </a:pPr>
            <a:r>
              <a:rPr lang="de-DE" sz="1300" b="0" dirty="0" smtClean="0">
                <a:solidFill>
                  <a:srgbClr val="000000"/>
                </a:solidFill>
              </a:rPr>
              <a:t>Effizienter </a:t>
            </a:r>
            <a:r>
              <a:rPr lang="de-DE" sz="1300" b="0" dirty="0">
                <a:solidFill>
                  <a:srgbClr val="000000"/>
                </a:solidFill>
              </a:rPr>
              <a:t>Ressourceneinsatz ist </a:t>
            </a:r>
            <a:r>
              <a:rPr lang="de-DE" sz="1300" b="0" dirty="0" smtClean="0">
                <a:solidFill>
                  <a:srgbClr val="000000"/>
                </a:solidFill>
              </a:rPr>
              <a:t>sinnvoll und </a:t>
            </a:r>
            <a:r>
              <a:rPr lang="de-DE" sz="1300" b="0" dirty="0">
                <a:solidFill>
                  <a:srgbClr val="000000"/>
                </a:solidFill>
              </a:rPr>
              <a:t>notwendig. Für den </a:t>
            </a:r>
            <a:r>
              <a:rPr lang="de-DE" sz="1300" b="0" dirty="0" err="1" smtClean="0">
                <a:solidFill>
                  <a:srgbClr val="000000"/>
                </a:solidFill>
              </a:rPr>
              <a:t>energiebe</a:t>
            </a:r>
            <a:r>
              <a:rPr lang="de-DE" sz="1300" b="0" dirty="0" smtClean="0">
                <a:solidFill>
                  <a:srgbClr val="000000"/>
                </a:solidFill>
              </a:rPr>
              <a:t>-wussten Betrieb </a:t>
            </a:r>
            <a:r>
              <a:rPr lang="de-DE" sz="1300" b="0" dirty="0">
                <a:solidFill>
                  <a:srgbClr val="000000"/>
                </a:solidFill>
              </a:rPr>
              <a:t>ist das S-</a:t>
            </a:r>
            <a:r>
              <a:rPr lang="de-DE" sz="1300" b="0" dirty="0" err="1">
                <a:solidFill>
                  <a:srgbClr val="000000"/>
                </a:solidFill>
              </a:rPr>
              <a:t>Energy</a:t>
            </a:r>
            <a:r>
              <a:rPr lang="de-DE" sz="1300" b="0" dirty="0">
                <a:solidFill>
                  <a:srgbClr val="000000"/>
                </a:solidFill>
              </a:rPr>
              <a:t> </a:t>
            </a:r>
            <a:r>
              <a:rPr lang="de-DE" sz="1300" b="0" dirty="0" smtClean="0">
                <a:solidFill>
                  <a:srgbClr val="000000"/>
                </a:solidFill>
              </a:rPr>
              <a:t>System daher </a:t>
            </a:r>
            <a:r>
              <a:rPr lang="de-DE" sz="1300" b="0" dirty="0">
                <a:solidFill>
                  <a:srgbClr val="000000"/>
                </a:solidFill>
              </a:rPr>
              <a:t>nicht nur Selbstzweck, </a:t>
            </a:r>
            <a:r>
              <a:rPr lang="de-DE" sz="1300" b="0" dirty="0" smtClean="0">
                <a:solidFill>
                  <a:srgbClr val="000000"/>
                </a:solidFill>
              </a:rPr>
              <a:t>sondern profitabel. </a:t>
            </a:r>
          </a:p>
          <a:p>
            <a:pPr>
              <a:spcBef>
                <a:spcPts val="1200"/>
              </a:spcBef>
            </a:pPr>
            <a:r>
              <a:rPr lang="de-DE" sz="1300" b="0" dirty="0" smtClean="0">
                <a:solidFill>
                  <a:srgbClr val="000000"/>
                </a:solidFill>
              </a:rPr>
              <a:t>Ausgehend </a:t>
            </a:r>
            <a:r>
              <a:rPr lang="de-DE" sz="1300" b="0" dirty="0">
                <a:solidFill>
                  <a:srgbClr val="000000"/>
                </a:solidFill>
              </a:rPr>
              <a:t>von elektrischer </a:t>
            </a:r>
            <a:r>
              <a:rPr lang="de-DE" sz="1300" b="0" dirty="0" smtClean="0">
                <a:solidFill>
                  <a:srgbClr val="000000"/>
                </a:solidFill>
              </a:rPr>
              <a:t>Energie </a:t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kann </a:t>
            </a:r>
            <a:r>
              <a:rPr lang="de-DE" sz="1300" b="0" dirty="0">
                <a:solidFill>
                  <a:srgbClr val="000000"/>
                </a:solidFill>
              </a:rPr>
              <a:t>das System alle möglichen </a:t>
            </a:r>
            <a:r>
              <a:rPr lang="de-DE" sz="1300" b="0" dirty="0" smtClean="0">
                <a:solidFill>
                  <a:srgbClr val="000000"/>
                </a:solidFill>
              </a:rPr>
              <a:t>Arten</a:t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von </a:t>
            </a:r>
            <a:r>
              <a:rPr lang="de-DE" sz="1300" b="0" dirty="0">
                <a:solidFill>
                  <a:srgbClr val="000000"/>
                </a:solidFill>
              </a:rPr>
              <a:t>Verbrauch erfassen, </a:t>
            </a:r>
            <a:r>
              <a:rPr lang="de-DE" sz="1300" b="0" dirty="0" smtClean="0">
                <a:solidFill>
                  <a:srgbClr val="000000"/>
                </a:solidFill>
              </a:rPr>
              <a:t>visualisieren </a:t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und </a:t>
            </a:r>
            <a:r>
              <a:rPr lang="de-DE" sz="1300" b="0" dirty="0">
                <a:solidFill>
                  <a:srgbClr val="000000"/>
                </a:solidFill>
              </a:rPr>
              <a:t>managen. S-</a:t>
            </a:r>
            <a:r>
              <a:rPr lang="de-DE" sz="1300" b="0" dirty="0" err="1">
                <a:solidFill>
                  <a:srgbClr val="000000"/>
                </a:solidFill>
              </a:rPr>
              <a:t>Energy</a:t>
            </a:r>
            <a:r>
              <a:rPr lang="de-DE" sz="1300" b="0" dirty="0">
                <a:solidFill>
                  <a:srgbClr val="000000"/>
                </a:solidFill>
              </a:rPr>
              <a:t> ist ein </a:t>
            </a:r>
            <a:r>
              <a:rPr lang="de-DE" sz="1300" b="0" dirty="0" smtClean="0">
                <a:solidFill>
                  <a:srgbClr val="000000"/>
                </a:solidFill>
              </a:rPr>
              <a:t>uni-</a:t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err="1" smtClean="0">
                <a:solidFill>
                  <a:srgbClr val="000000"/>
                </a:solidFill>
              </a:rPr>
              <a:t>versell</a:t>
            </a:r>
            <a:r>
              <a:rPr lang="de-DE" sz="1300" b="0" dirty="0" smtClean="0">
                <a:solidFill>
                  <a:srgbClr val="000000"/>
                </a:solidFill>
              </a:rPr>
              <a:t> einsetzbares </a:t>
            </a:r>
            <a:r>
              <a:rPr lang="de-DE" sz="1300" b="0" dirty="0">
                <a:solidFill>
                  <a:srgbClr val="000000"/>
                </a:solidFill>
              </a:rPr>
              <a:t>und zuverlässiges «</a:t>
            </a:r>
            <a:r>
              <a:rPr lang="de-DE" sz="1300" b="0" dirty="0" smtClean="0">
                <a:solidFill>
                  <a:srgbClr val="000000"/>
                </a:solidFill>
              </a:rPr>
              <a:t>Monitoring und </a:t>
            </a:r>
            <a:r>
              <a:rPr lang="de-DE" sz="1300" b="0" dirty="0" err="1">
                <a:solidFill>
                  <a:srgbClr val="000000"/>
                </a:solidFill>
              </a:rPr>
              <a:t>Control</a:t>
            </a:r>
            <a:r>
              <a:rPr lang="de-DE" sz="1300" b="0" dirty="0">
                <a:solidFill>
                  <a:srgbClr val="000000"/>
                </a:solidFill>
              </a:rPr>
              <a:t>» System mit </a:t>
            </a:r>
            <a:r>
              <a:rPr lang="de-DE" sz="1300" b="0" dirty="0" smtClean="0">
                <a:solidFill>
                  <a:srgbClr val="000000"/>
                </a:solidFill>
              </a:rPr>
              <a:t>modularer SPS Basis. </a:t>
            </a:r>
          </a:p>
          <a:p>
            <a:pPr>
              <a:spcBef>
                <a:spcPts val="1200"/>
              </a:spcBef>
            </a:pPr>
            <a:r>
              <a:rPr lang="de-DE" sz="1300" b="0" dirty="0" smtClean="0">
                <a:solidFill>
                  <a:srgbClr val="000000"/>
                </a:solidFill>
              </a:rPr>
              <a:t>Durch </a:t>
            </a:r>
            <a:r>
              <a:rPr lang="de-DE" sz="1300" b="0" dirty="0">
                <a:solidFill>
                  <a:srgbClr val="000000"/>
                </a:solidFill>
              </a:rPr>
              <a:t>die </a:t>
            </a:r>
            <a:r>
              <a:rPr lang="de-DE" sz="1300" b="0" dirty="0" err="1">
                <a:solidFill>
                  <a:srgbClr val="000000"/>
                </a:solidFill>
              </a:rPr>
              <a:t>Web+IT-Technologie</a:t>
            </a:r>
            <a:r>
              <a:rPr lang="de-DE" sz="1300" b="0" dirty="0">
                <a:solidFill>
                  <a:srgbClr val="000000"/>
                </a:solidFill>
              </a:rPr>
              <a:t> </a:t>
            </a:r>
            <a:r>
              <a:rPr lang="de-DE" sz="1300" b="0" dirty="0" smtClean="0">
                <a:solidFill>
                  <a:srgbClr val="000000"/>
                </a:solidFill>
              </a:rPr>
              <a:t>ergeben sich </a:t>
            </a:r>
            <a:r>
              <a:rPr lang="de-DE" sz="1300" b="0" dirty="0">
                <a:solidFill>
                  <a:srgbClr val="000000"/>
                </a:solidFill>
              </a:rPr>
              <a:t>«Lean Systeme». Diese sind </a:t>
            </a:r>
            <a:r>
              <a:rPr lang="de-DE" sz="1300" b="0" dirty="0" smtClean="0">
                <a:solidFill>
                  <a:srgbClr val="000000"/>
                </a:solidFill>
              </a:rPr>
              <a:t>kosten-günstig in </a:t>
            </a:r>
            <a:r>
              <a:rPr lang="de-DE" sz="1300" b="0" dirty="0">
                <a:solidFill>
                  <a:srgbClr val="000000"/>
                </a:solidFill>
              </a:rPr>
              <a:t>Installation und </a:t>
            </a:r>
            <a:r>
              <a:rPr lang="de-DE" sz="1300" b="0" dirty="0" smtClean="0">
                <a:solidFill>
                  <a:srgbClr val="000000"/>
                </a:solidFill>
              </a:rPr>
              <a:t>Unterhalt. </a:t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Das </a:t>
            </a:r>
            <a:r>
              <a:rPr lang="de-DE" sz="1300" b="0" dirty="0">
                <a:solidFill>
                  <a:srgbClr val="000000"/>
                </a:solidFill>
              </a:rPr>
              <a:t>S-</a:t>
            </a:r>
            <a:r>
              <a:rPr lang="de-DE" sz="1300" b="0" dirty="0" err="1">
                <a:solidFill>
                  <a:srgbClr val="000000"/>
                </a:solidFill>
              </a:rPr>
              <a:t>Energy</a:t>
            </a:r>
            <a:r>
              <a:rPr lang="de-DE" sz="1300" b="0" dirty="0">
                <a:solidFill>
                  <a:srgbClr val="000000"/>
                </a:solidFill>
              </a:rPr>
              <a:t> System steht für </a:t>
            </a:r>
            <a:r>
              <a:rPr lang="de-DE" sz="1300" b="0" dirty="0" smtClean="0">
                <a:solidFill>
                  <a:srgbClr val="000000"/>
                </a:solidFill>
              </a:rPr>
              <a:t>einen skalier- </a:t>
            </a:r>
            <a:r>
              <a:rPr lang="de-DE" sz="1300" b="0" dirty="0">
                <a:solidFill>
                  <a:srgbClr val="000000"/>
                </a:solidFill>
              </a:rPr>
              <a:t>und beherrschbaren </a:t>
            </a:r>
            <a:r>
              <a:rPr lang="de-DE" sz="1300" b="0" dirty="0" err="1" smtClean="0">
                <a:solidFill>
                  <a:srgbClr val="000000"/>
                </a:solidFill>
              </a:rPr>
              <a:t>Bottom</a:t>
            </a:r>
            <a:r>
              <a:rPr lang="de-DE" sz="1300" b="0" dirty="0" smtClean="0">
                <a:solidFill>
                  <a:srgbClr val="000000"/>
                </a:solidFill>
              </a:rPr>
              <a:t>-</a:t>
            </a:r>
            <a:r>
              <a:rPr lang="de-DE" sz="1300" b="0" dirty="0" err="1" smtClean="0">
                <a:solidFill>
                  <a:srgbClr val="000000"/>
                </a:solidFill>
              </a:rPr>
              <a:t>Up</a:t>
            </a:r>
            <a:r>
              <a:rPr lang="de-DE" sz="1300" b="0" dirty="0" smtClean="0">
                <a:solidFill>
                  <a:srgbClr val="000000"/>
                </a:solidFill>
              </a:rPr>
              <a:t>-Ansatz</a:t>
            </a:r>
            <a:r>
              <a:rPr lang="de-DE" sz="1300" b="0" dirty="0">
                <a:solidFill>
                  <a:srgbClr val="000000"/>
                </a:solidFill>
              </a:rPr>
              <a:t>, um schnell erkennbare Effekte </a:t>
            </a:r>
            <a:r>
              <a:rPr lang="de-DE" sz="1300" b="0" dirty="0" smtClean="0">
                <a:solidFill>
                  <a:srgbClr val="000000"/>
                </a:solidFill>
              </a:rPr>
              <a:t/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zu erzielen</a:t>
            </a:r>
            <a:r>
              <a:rPr lang="de-DE" sz="1300" b="0" dirty="0">
                <a:solidFill>
                  <a:srgbClr val="000000"/>
                </a:solidFill>
              </a:rPr>
              <a:t>. Es ist die «Lean» Alternative </a:t>
            </a:r>
            <a:r>
              <a:rPr lang="de-DE" sz="1300" b="0" dirty="0" smtClean="0">
                <a:solidFill>
                  <a:srgbClr val="000000"/>
                </a:solidFill>
              </a:rPr>
              <a:t/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zur teureren </a:t>
            </a:r>
            <a:r>
              <a:rPr lang="de-DE" sz="1300" b="0" dirty="0">
                <a:solidFill>
                  <a:srgbClr val="000000"/>
                </a:solidFill>
              </a:rPr>
              <a:t>Top-Down- Methode.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>
                <a:latin typeface="+mj-lt"/>
              </a:rPr>
              <a:t>Saia Burgess Controls | www.saia-pcd.com</a:t>
            </a:r>
            <a:endParaRPr lang="de-CH" dirty="0" smtClean="0">
              <a:latin typeface="+mj-lt"/>
            </a:endParaRPr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gray">
          <a:xfrm>
            <a:off x="539752" y="147455"/>
            <a:ext cx="1390054" cy="335249"/>
            <a:chOff x="582" y="599"/>
            <a:chExt cx="510" cy="123"/>
          </a:xfrm>
        </p:grpSpPr>
        <p:sp>
          <p:nvSpPr>
            <p:cNvPr id="6" name="Freeform 5"/>
            <p:cNvSpPr>
              <a:spLocks/>
            </p:cNvSpPr>
            <p:nvPr/>
          </p:nvSpPr>
          <p:spPr bwMode="gray">
            <a:xfrm>
              <a:off x="582" y="599"/>
              <a:ext cx="99" cy="102"/>
            </a:xfrm>
            <a:custGeom>
              <a:avLst/>
              <a:gdLst>
                <a:gd name="T0" fmla="*/ 7 w 42"/>
                <a:gd name="T1" fmla="*/ 0 h 43"/>
                <a:gd name="T2" fmla="*/ 0 w 42"/>
                <a:gd name="T3" fmla="*/ 7 h 43"/>
                <a:gd name="T4" fmla="*/ 0 w 42"/>
                <a:gd name="T5" fmla="*/ 36 h 43"/>
                <a:gd name="T6" fmla="*/ 7 w 42"/>
                <a:gd name="T7" fmla="*/ 43 h 43"/>
                <a:gd name="T8" fmla="*/ 35 w 42"/>
                <a:gd name="T9" fmla="*/ 43 h 43"/>
                <a:gd name="T10" fmla="*/ 42 w 42"/>
                <a:gd name="T11" fmla="*/ 36 h 43"/>
                <a:gd name="T12" fmla="*/ 42 w 42"/>
                <a:gd name="T13" fmla="*/ 7 h 43"/>
                <a:gd name="T14" fmla="*/ 35 w 42"/>
                <a:gd name="T15" fmla="*/ 0 h 43"/>
                <a:gd name="T16" fmla="*/ 7 w 42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3">
                  <a:moveTo>
                    <a:pt x="7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43"/>
                    <a:pt x="7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42" y="43"/>
                    <a:pt x="42" y="3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0"/>
                    <a:pt x="3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gray">
            <a:xfrm>
              <a:off x="707" y="604"/>
              <a:ext cx="52" cy="92"/>
            </a:xfrm>
            <a:custGeom>
              <a:avLst/>
              <a:gdLst>
                <a:gd name="T0" fmla="*/ 22 w 22"/>
                <a:gd name="T1" fmla="*/ 5 h 39"/>
                <a:gd name="T2" fmla="*/ 13 w 22"/>
                <a:gd name="T3" fmla="*/ 5 h 39"/>
                <a:gd name="T4" fmla="*/ 5 w 22"/>
                <a:gd name="T5" fmla="*/ 11 h 39"/>
                <a:gd name="T6" fmla="*/ 5 w 22"/>
                <a:gd name="T7" fmla="*/ 17 h 39"/>
                <a:gd name="T8" fmla="*/ 22 w 22"/>
                <a:gd name="T9" fmla="*/ 17 h 39"/>
                <a:gd name="T10" fmla="*/ 22 w 22"/>
                <a:gd name="T11" fmla="*/ 21 h 39"/>
                <a:gd name="T12" fmla="*/ 5 w 22"/>
                <a:gd name="T13" fmla="*/ 21 h 39"/>
                <a:gd name="T14" fmla="*/ 5 w 22"/>
                <a:gd name="T15" fmla="*/ 28 h 39"/>
                <a:gd name="T16" fmla="*/ 13 w 22"/>
                <a:gd name="T17" fmla="*/ 34 h 39"/>
                <a:gd name="T18" fmla="*/ 22 w 22"/>
                <a:gd name="T19" fmla="*/ 34 h 39"/>
                <a:gd name="T20" fmla="*/ 22 w 22"/>
                <a:gd name="T21" fmla="*/ 38 h 39"/>
                <a:gd name="T22" fmla="*/ 13 w 22"/>
                <a:gd name="T23" fmla="*/ 39 h 39"/>
                <a:gd name="T24" fmla="*/ 0 w 22"/>
                <a:gd name="T25" fmla="*/ 30 h 39"/>
                <a:gd name="T26" fmla="*/ 0 w 22"/>
                <a:gd name="T27" fmla="*/ 9 h 39"/>
                <a:gd name="T28" fmla="*/ 13 w 22"/>
                <a:gd name="T29" fmla="*/ 0 h 39"/>
                <a:gd name="T30" fmla="*/ 22 w 22"/>
                <a:gd name="T31" fmla="*/ 1 h 39"/>
                <a:gd name="T32" fmla="*/ 22 w 22"/>
                <a:gd name="T33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2" y="5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6" y="5"/>
                    <a:pt x="5" y="6"/>
                    <a:pt x="5" y="1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33"/>
                    <a:pt x="6" y="34"/>
                    <a:pt x="13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9" y="39"/>
                    <a:pt x="15" y="39"/>
                    <a:pt x="13" y="39"/>
                  </a:cubicBezTo>
                  <a:cubicBezTo>
                    <a:pt x="6" y="39"/>
                    <a:pt x="0" y="38"/>
                    <a:pt x="0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"/>
                    <a:pt x="6" y="0"/>
                    <a:pt x="13" y="0"/>
                  </a:cubicBezTo>
                  <a:cubicBezTo>
                    <a:pt x="15" y="0"/>
                    <a:pt x="19" y="1"/>
                    <a:pt x="22" y="1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gray">
            <a:xfrm>
              <a:off x="776" y="625"/>
              <a:ext cx="56" cy="71"/>
            </a:xfrm>
            <a:custGeom>
              <a:avLst/>
              <a:gdLst>
                <a:gd name="T0" fmla="*/ 5 w 24"/>
                <a:gd name="T1" fmla="*/ 30 h 30"/>
                <a:gd name="T2" fmla="*/ 0 w 24"/>
                <a:gd name="T3" fmla="*/ 30 h 30"/>
                <a:gd name="T4" fmla="*/ 0 w 24"/>
                <a:gd name="T5" fmla="*/ 8 h 30"/>
                <a:gd name="T6" fmla="*/ 0 w 24"/>
                <a:gd name="T7" fmla="*/ 3 h 30"/>
                <a:gd name="T8" fmla="*/ 13 w 24"/>
                <a:gd name="T9" fmla="*/ 0 h 30"/>
                <a:gd name="T10" fmla="*/ 24 w 24"/>
                <a:gd name="T11" fmla="*/ 11 h 30"/>
                <a:gd name="T12" fmla="*/ 24 w 24"/>
                <a:gd name="T13" fmla="*/ 30 h 30"/>
                <a:gd name="T14" fmla="*/ 19 w 24"/>
                <a:gd name="T15" fmla="*/ 30 h 30"/>
                <a:gd name="T16" fmla="*/ 19 w 24"/>
                <a:gd name="T17" fmla="*/ 12 h 30"/>
                <a:gd name="T18" fmla="*/ 11 w 24"/>
                <a:gd name="T19" fmla="*/ 4 h 30"/>
                <a:gd name="T20" fmla="*/ 5 w 24"/>
                <a:gd name="T21" fmla="*/ 5 h 30"/>
                <a:gd name="T22" fmla="*/ 5 w 24"/>
                <a:gd name="T23" fmla="*/ 10 h 30"/>
                <a:gd name="T24" fmla="*/ 5 w 24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5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3" y="1"/>
                    <a:pt x="8" y="0"/>
                    <a:pt x="13" y="0"/>
                  </a:cubicBezTo>
                  <a:cubicBezTo>
                    <a:pt x="23" y="0"/>
                    <a:pt x="24" y="5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6"/>
                    <a:pt x="18" y="4"/>
                    <a:pt x="11" y="4"/>
                  </a:cubicBezTo>
                  <a:cubicBezTo>
                    <a:pt x="9" y="4"/>
                    <a:pt x="6" y="5"/>
                    <a:pt x="5" y="5"/>
                  </a:cubicBezTo>
                  <a:cubicBezTo>
                    <a:pt x="5" y="7"/>
                    <a:pt x="5" y="8"/>
                    <a:pt x="5" y="10"/>
                  </a:cubicBezTo>
                  <a:lnTo>
                    <a:pt x="5" y="3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gray">
            <a:xfrm>
              <a:off x="847" y="625"/>
              <a:ext cx="61" cy="71"/>
            </a:xfrm>
            <a:custGeom>
              <a:avLst/>
              <a:gdLst>
                <a:gd name="T0" fmla="*/ 0 w 26"/>
                <a:gd name="T1" fmla="*/ 15 h 30"/>
                <a:gd name="T2" fmla="*/ 13 w 26"/>
                <a:gd name="T3" fmla="*/ 0 h 30"/>
                <a:gd name="T4" fmla="*/ 26 w 26"/>
                <a:gd name="T5" fmla="*/ 14 h 30"/>
                <a:gd name="T6" fmla="*/ 26 w 26"/>
                <a:gd name="T7" fmla="*/ 16 h 30"/>
                <a:gd name="T8" fmla="*/ 11 w 26"/>
                <a:gd name="T9" fmla="*/ 18 h 30"/>
                <a:gd name="T10" fmla="*/ 5 w 26"/>
                <a:gd name="T11" fmla="*/ 18 h 30"/>
                <a:gd name="T12" fmla="*/ 14 w 26"/>
                <a:gd name="T13" fmla="*/ 26 h 30"/>
                <a:gd name="T14" fmla="*/ 24 w 26"/>
                <a:gd name="T15" fmla="*/ 25 h 30"/>
                <a:gd name="T16" fmla="*/ 25 w 26"/>
                <a:gd name="T17" fmla="*/ 29 h 30"/>
                <a:gd name="T18" fmla="*/ 12 w 26"/>
                <a:gd name="T19" fmla="*/ 30 h 30"/>
                <a:gd name="T20" fmla="*/ 0 w 26"/>
                <a:gd name="T21" fmla="*/ 15 h 30"/>
                <a:gd name="T22" fmla="*/ 12 w 26"/>
                <a:gd name="T23" fmla="*/ 14 h 30"/>
                <a:gd name="T24" fmla="*/ 21 w 26"/>
                <a:gd name="T25" fmla="*/ 13 h 30"/>
                <a:gd name="T26" fmla="*/ 21 w 26"/>
                <a:gd name="T27" fmla="*/ 12 h 30"/>
                <a:gd name="T28" fmla="*/ 13 w 26"/>
                <a:gd name="T29" fmla="*/ 4 h 30"/>
                <a:gd name="T30" fmla="*/ 5 w 26"/>
                <a:gd name="T31" fmla="*/ 14 h 30"/>
                <a:gd name="T32" fmla="*/ 12 w 26"/>
                <a:gd name="T3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cubicBezTo>
                    <a:pt x="0" y="4"/>
                    <a:pt x="3" y="0"/>
                    <a:pt x="13" y="0"/>
                  </a:cubicBezTo>
                  <a:cubicBezTo>
                    <a:pt x="23" y="0"/>
                    <a:pt x="26" y="5"/>
                    <a:pt x="26" y="14"/>
                  </a:cubicBezTo>
                  <a:cubicBezTo>
                    <a:pt x="26" y="14"/>
                    <a:pt x="26" y="15"/>
                    <a:pt x="26" y="16"/>
                  </a:cubicBezTo>
                  <a:cubicBezTo>
                    <a:pt x="22" y="17"/>
                    <a:pt x="15" y="17"/>
                    <a:pt x="11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24"/>
                    <a:pt x="8" y="26"/>
                    <a:pt x="14" y="26"/>
                  </a:cubicBezTo>
                  <a:cubicBezTo>
                    <a:pt x="18" y="26"/>
                    <a:pt x="21" y="25"/>
                    <a:pt x="24" y="25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2" y="29"/>
                    <a:pt x="18" y="30"/>
                    <a:pt x="12" y="30"/>
                  </a:cubicBezTo>
                  <a:cubicBezTo>
                    <a:pt x="3" y="30"/>
                    <a:pt x="0" y="24"/>
                    <a:pt x="0" y="15"/>
                  </a:cubicBezTo>
                  <a:moveTo>
                    <a:pt x="12" y="14"/>
                  </a:moveTo>
                  <a:cubicBezTo>
                    <a:pt x="14" y="14"/>
                    <a:pt x="18" y="14"/>
                    <a:pt x="21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1" y="7"/>
                    <a:pt x="19" y="4"/>
                    <a:pt x="13" y="4"/>
                  </a:cubicBezTo>
                  <a:cubicBezTo>
                    <a:pt x="6" y="4"/>
                    <a:pt x="5" y="8"/>
                    <a:pt x="5" y="14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9"/>
            <p:cNvSpPr>
              <a:spLocks/>
            </p:cNvSpPr>
            <p:nvPr/>
          </p:nvSpPr>
          <p:spPr bwMode="gray">
            <a:xfrm>
              <a:off x="922" y="625"/>
              <a:ext cx="33" cy="71"/>
            </a:xfrm>
            <a:custGeom>
              <a:avLst/>
              <a:gdLst>
                <a:gd name="T0" fmla="*/ 0 w 14"/>
                <a:gd name="T1" fmla="*/ 30 h 30"/>
                <a:gd name="T2" fmla="*/ 0 w 14"/>
                <a:gd name="T3" fmla="*/ 8 h 30"/>
                <a:gd name="T4" fmla="*/ 0 w 14"/>
                <a:gd name="T5" fmla="*/ 3 h 30"/>
                <a:gd name="T6" fmla="*/ 11 w 14"/>
                <a:gd name="T7" fmla="*/ 0 h 30"/>
                <a:gd name="T8" fmla="*/ 14 w 14"/>
                <a:gd name="T9" fmla="*/ 0 h 30"/>
                <a:gd name="T10" fmla="*/ 13 w 14"/>
                <a:gd name="T11" fmla="*/ 4 h 30"/>
                <a:gd name="T12" fmla="*/ 11 w 14"/>
                <a:gd name="T13" fmla="*/ 4 h 30"/>
                <a:gd name="T14" fmla="*/ 5 w 14"/>
                <a:gd name="T15" fmla="*/ 5 h 30"/>
                <a:gd name="T16" fmla="*/ 5 w 14"/>
                <a:gd name="T17" fmla="*/ 10 h 30"/>
                <a:gd name="T18" fmla="*/ 5 w 14"/>
                <a:gd name="T19" fmla="*/ 30 h 30"/>
                <a:gd name="T20" fmla="*/ 0 w 14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0">
                  <a:moveTo>
                    <a:pt x="0" y="3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3" y="1"/>
                    <a:pt x="7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4"/>
                    <a:pt x="6" y="5"/>
                    <a:pt x="5" y="5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30"/>
                    <a:pt x="5" y="30"/>
                    <a:pt x="5" y="3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gray">
            <a:xfrm>
              <a:off x="962" y="625"/>
              <a:ext cx="57" cy="97"/>
            </a:xfrm>
            <a:custGeom>
              <a:avLst/>
              <a:gdLst>
                <a:gd name="T0" fmla="*/ 2 w 24"/>
                <a:gd name="T1" fmla="*/ 36 h 41"/>
                <a:gd name="T2" fmla="*/ 12 w 24"/>
                <a:gd name="T3" fmla="*/ 37 h 41"/>
                <a:gd name="T4" fmla="*/ 20 w 24"/>
                <a:gd name="T5" fmla="*/ 30 h 41"/>
                <a:gd name="T6" fmla="*/ 20 w 24"/>
                <a:gd name="T7" fmla="*/ 28 h 41"/>
                <a:gd name="T8" fmla="*/ 12 w 24"/>
                <a:gd name="T9" fmla="*/ 29 h 41"/>
                <a:gd name="T10" fmla="*/ 0 w 24"/>
                <a:gd name="T11" fmla="*/ 15 h 41"/>
                <a:gd name="T12" fmla="*/ 13 w 24"/>
                <a:gd name="T13" fmla="*/ 0 h 41"/>
                <a:gd name="T14" fmla="*/ 24 w 24"/>
                <a:gd name="T15" fmla="*/ 3 h 41"/>
                <a:gd name="T16" fmla="*/ 24 w 24"/>
                <a:gd name="T17" fmla="*/ 8 h 41"/>
                <a:gd name="T18" fmla="*/ 24 w 24"/>
                <a:gd name="T19" fmla="*/ 32 h 41"/>
                <a:gd name="T20" fmla="*/ 13 w 24"/>
                <a:gd name="T21" fmla="*/ 41 h 41"/>
                <a:gd name="T22" fmla="*/ 2 w 24"/>
                <a:gd name="T23" fmla="*/ 40 h 41"/>
                <a:gd name="T24" fmla="*/ 2 w 24"/>
                <a:gd name="T25" fmla="*/ 36 h 41"/>
                <a:gd name="T26" fmla="*/ 5 w 24"/>
                <a:gd name="T27" fmla="*/ 15 h 41"/>
                <a:gd name="T28" fmla="*/ 14 w 24"/>
                <a:gd name="T29" fmla="*/ 25 h 41"/>
                <a:gd name="T30" fmla="*/ 20 w 24"/>
                <a:gd name="T31" fmla="*/ 24 h 41"/>
                <a:gd name="T32" fmla="*/ 20 w 24"/>
                <a:gd name="T33" fmla="*/ 10 h 41"/>
                <a:gd name="T34" fmla="*/ 19 w 24"/>
                <a:gd name="T35" fmla="*/ 5 h 41"/>
                <a:gd name="T36" fmla="*/ 13 w 24"/>
                <a:gd name="T37" fmla="*/ 4 h 41"/>
                <a:gd name="T38" fmla="*/ 5 w 24"/>
                <a:gd name="T39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1">
                  <a:moveTo>
                    <a:pt x="2" y="36"/>
                  </a:moveTo>
                  <a:cubicBezTo>
                    <a:pt x="5" y="36"/>
                    <a:pt x="9" y="37"/>
                    <a:pt x="12" y="37"/>
                  </a:cubicBezTo>
                  <a:cubicBezTo>
                    <a:pt x="18" y="37"/>
                    <a:pt x="20" y="35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9"/>
                    <a:pt x="15" y="29"/>
                    <a:pt x="12" y="29"/>
                  </a:cubicBezTo>
                  <a:cubicBezTo>
                    <a:pt x="4" y="29"/>
                    <a:pt x="0" y="26"/>
                    <a:pt x="0" y="15"/>
                  </a:cubicBezTo>
                  <a:cubicBezTo>
                    <a:pt x="0" y="4"/>
                    <a:pt x="4" y="0"/>
                    <a:pt x="13" y="0"/>
                  </a:cubicBezTo>
                  <a:cubicBezTo>
                    <a:pt x="17" y="0"/>
                    <a:pt x="21" y="1"/>
                    <a:pt x="24" y="3"/>
                  </a:cubicBezTo>
                  <a:cubicBezTo>
                    <a:pt x="24" y="4"/>
                    <a:pt x="24" y="6"/>
                    <a:pt x="24" y="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9"/>
                    <a:pt x="19" y="41"/>
                    <a:pt x="13" y="41"/>
                  </a:cubicBezTo>
                  <a:cubicBezTo>
                    <a:pt x="9" y="41"/>
                    <a:pt x="5" y="40"/>
                    <a:pt x="2" y="40"/>
                  </a:cubicBezTo>
                  <a:lnTo>
                    <a:pt x="2" y="36"/>
                  </a:lnTo>
                  <a:close/>
                  <a:moveTo>
                    <a:pt x="5" y="15"/>
                  </a:moveTo>
                  <a:cubicBezTo>
                    <a:pt x="5" y="22"/>
                    <a:pt x="6" y="25"/>
                    <a:pt x="14" y="25"/>
                  </a:cubicBezTo>
                  <a:cubicBezTo>
                    <a:pt x="15" y="25"/>
                    <a:pt x="18" y="25"/>
                    <a:pt x="20" y="2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8"/>
                    <a:pt x="19" y="7"/>
                    <a:pt x="19" y="5"/>
                  </a:cubicBezTo>
                  <a:cubicBezTo>
                    <a:pt x="18" y="4"/>
                    <a:pt x="15" y="4"/>
                    <a:pt x="13" y="4"/>
                  </a:cubicBezTo>
                  <a:cubicBezTo>
                    <a:pt x="6" y="4"/>
                    <a:pt x="5" y="8"/>
                    <a:pt x="5" y="15"/>
                  </a:cubicBezTo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gray">
            <a:xfrm>
              <a:off x="1031" y="627"/>
              <a:ext cx="61" cy="93"/>
            </a:xfrm>
            <a:custGeom>
              <a:avLst/>
              <a:gdLst>
                <a:gd name="T0" fmla="*/ 50 w 61"/>
                <a:gd name="T1" fmla="*/ 0 h 93"/>
                <a:gd name="T2" fmla="*/ 61 w 61"/>
                <a:gd name="T3" fmla="*/ 0 h 93"/>
                <a:gd name="T4" fmla="*/ 28 w 61"/>
                <a:gd name="T5" fmla="*/ 93 h 93"/>
                <a:gd name="T6" fmla="*/ 16 w 61"/>
                <a:gd name="T7" fmla="*/ 93 h 93"/>
                <a:gd name="T8" fmla="*/ 28 w 61"/>
                <a:gd name="T9" fmla="*/ 64 h 93"/>
                <a:gd name="T10" fmla="*/ 0 w 61"/>
                <a:gd name="T11" fmla="*/ 0 h 93"/>
                <a:gd name="T12" fmla="*/ 12 w 61"/>
                <a:gd name="T13" fmla="*/ 0 h 93"/>
                <a:gd name="T14" fmla="*/ 33 w 61"/>
                <a:gd name="T15" fmla="*/ 48 h 93"/>
                <a:gd name="T16" fmla="*/ 50 w 61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93">
                  <a:moveTo>
                    <a:pt x="50" y="0"/>
                  </a:moveTo>
                  <a:lnTo>
                    <a:pt x="61" y="0"/>
                  </a:lnTo>
                  <a:lnTo>
                    <a:pt x="28" y="93"/>
                  </a:lnTo>
                  <a:lnTo>
                    <a:pt x="16" y="93"/>
                  </a:lnTo>
                  <a:lnTo>
                    <a:pt x="28" y="6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3" y="4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gray">
            <a:xfrm>
              <a:off x="608" y="613"/>
              <a:ext cx="47" cy="73"/>
            </a:xfrm>
            <a:custGeom>
              <a:avLst/>
              <a:gdLst>
                <a:gd name="T0" fmla="*/ 6 w 20"/>
                <a:gd name="T1" fmla="*/ 8 h 31"/>
                <a:gd name="T2" fmla="*/ 12 w 20"/>
                <a:gd name="T3" fmla="*/ 13 h 31"/>
                <a:gd name="T4" fmla="*/ 20 w 20"/>
                <a:gd name="T5" fmla="*/ 22 h 31"/>
                <a:gd name="T6" fmla="*/ 9 w 20"/>
                <a:gd name="T7" fmla="*/ 31 h 31"/>
                <a:gd name="T8" fmla="*/ 0 w 20"/>
                <a:gd name="T9" fmla="*/ 30 h 31"/>
                <a:gd name="T10" fmla="*/ 1 w 20"/>
                <a:gd name="T11" fmla="*/ 25 h 31"/>
                <a:gd name="T12" fmla="*/ 9 w 20"/>
                <a:gd name="T13" fmla="*/ 26 h 31"/>
                <a:gd name="T14" fmla="*/ 14 w 20"/>
                <a:gd name="T15" fmla="*/ 22 h 31"/>
                <a:gd name="T16" fmla="*/ 9 w 20"/>
                <a:gd name="T17" fmla="*/ 18 h 31"/>
                <a:gd name="T18" fmla="*/ 0 w 20"/>
                <a:gd name="T19" fmla="*/ 9 h 31"/>
                <a:gd name="T20" fmla="*/ 11 w 20"/>
                <a:gd name="T21" fmla="*/ 0 h 31"/>
                <a:gd name="T22" fmla="*/ 19 w 20"/>
                <a:gd name="T23" fmla="*/ 1 h 31"/>
                <a:gd name="T24" fmla="*/ 19 w 20"/>
                <a:gd name="T25" fmla="*/ 6 h 31"/>
                <a:gd name="T26" fmla="*/ 12 w 20"/>
                <a:gd name="T27" fmla="*/ 5 h 31"/>
                <a:gd name="T28" fmla="*/ 6 w 20"/>
                <a:gd name="T2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31">
                  <a:moveTo>
                    <a:pt x="6" y="8"/>
                  </a:moveTo>
                  <a:cubicBezTo>
                    <a:pt x="6" y="11"/>
                    <a:pt x="8" y="12"/>
                    <a:pt x="12" y="13"/>
                  </a:cubicBezTo>
                  <a:cubicBezTo>
                    <a:pt x="17" y="14"/>
                    <a:pt x="20" y="17"/>
                    <a:pt x="20" y="22"/>
                  </a:cubicBezTo>
                  <a:cubicBezTo>
                    <a:pt x="20" y="29"/>
                    <a:pt x="16" y="31"/>
                    <a:pt x="9" y="31"/>
                  </a:cubicBezTo>
                  <a:cubicBezTo>
                    <a:pt x="5" y="31"/>
                    <a:pt x="3" y="31"/>
                    <a:pt x="0" y="3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6" y="26"/>
                    <a:pt x="9" y="26"/>
                  </a:cubicBezTo>
                  <a:cubicBezTo>
                    <a:pt x="12" y="26"/>
                    <a:pt x="14" y="25"/>
                    <a:pt x="14" y="22"/>
                  </a:cubicBezTo>
                  <a:cubicBezTo>
                    <a:pt x="14" y="19"/>
                    <a:pt x="11" y="19"/>
                    <a:pt x="9" y="18"/>
                  </a:cubicBezTo>
                  <a:cubicBezTo>
                    <a:pt x="3" y="16"/>
                    <a:pt x="0" y="15"/>
                    <a:pt x="0" y="9"/>
                  </a:cubicBezTo>
                  <a:cubicBezTo>
                    <a:pt x="0" y="2"/>
                    <a:pt x="4" y="0"/>
                    <a:pt x="11" y="0"/>
                  </a:cubicBezTo>
                  <a:cubicBezTo>
                    <a:pt x="14" y="0"/>
                    <a:pt x="17" y="1"/>
                    <a:pt x="19" y="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4" y="5"/>
                    <a:pt x="12" y="5"/>
                  </a:cubicBezTo>
                  <a:cubicBezTo>
                    <a:pt x="10" y="5"/>
                    <a:pt x="6" y="5"/>
                    <a:pt x="6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" name="Gruppieren 4"/>
          <p:cNvGrpSpPr/>
          <p:nvPr/>
        </p:nvGrpSpPr>
        <p:grpSpPr bwMode="gray">
          <a:xfrm>
            <a:off x="5822830" y="545306"/>
            <a:ext cx="3321170" cy="6057900"/>
            <a:chOff x="5822830" y="545306"/>
            <a:chExt cx="3321170" cy="6057900"/>
          </a:xfrm>
        </p:grpSpPr>
        <p:sp>
          <p:nvSpPr>
            <p:cNvPr id="27" name="Rechteck 26"/>
            <p:cNvSpPr/>
            <p:nvPr/>
          </p:nvSpPr>
          <p:spPr bwMode="gray">
            <a:xfrm>
              <a:off x="5822830" y="545306"/>
              <a:ext cx="2783008" cy="6057900"/>
            </a:xfrm>
            <a:prstGeom prst="rect">
              <a:avLst/>
            </a:prstGeom>
            <a:gradFill flip="none" rotWithShape="1">
              <a:gsLst>
                <a:gs pos="0">
                  <a:srgbClr val="AEC4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" name="Gruppieren 1"/>
            <p:cNvGrpSpPr/>
            <p:nvPr/>
          </p:nvGrpSpPr>
          <p:grpSpPr bwMode="gray">
            <a:xfrm>
              <a:off x="6012610" y="2146471"/>
              <a:ext cx="3131390" cy="4133044"/>
              <a:chOff x="6012610" y="2146471"/>
              <a:chExt cx="3131390" cy="4133044"/>
            </a:xfrm>
          </p:grpSpPr>
          <p:sp>
            <p:nvSpPr>
              <p:cNvPr id="9" name="Rechteck 8"/>
              <p:cNvSpPr/>
              <p:nvPr/>
            </p:nvSpPr>
            <p:spPr bwMode="gray">
              <a:xfrm>
                <a:off x="6012610" y="2412283"/>
                <a:ext cx="3131390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300" dirty="0" smtClean="0">
                    <a:solidFill>
                      <a:schemeClr val="accent4"/>
                    </a:solidFill>
                    <a:latin typeface="+mj-lt"/>
                    <a:cs typeface="Arial" pitchFamily="34" charset="0"/>
                  </a:rPr>
                  <a:t>S-</a:t>
                </a:r>
                <a:r>
                  <a:rPr lang="de-DE" sz="1300" dirty="0" err="1" smtClean="0">
                    <a:solidFill>
                      <a:schemeClr val="accent4"/>
                    </a:solidFill>
                    <a:latin typeface="+mj-lt"/>
                    <a:cs typeface="Arial" pitchFamily="34" charset="0"/>
                  </a:rPr>
                  <a:t>Energy</a:t>
                </a:r>
                <a:r>
                  <a:rPr lang="de-DE" sz="1300" dirty="0" smtClean="0">
                    <a:solidFill>
                      <a:schemeClr val="accent4"/>
                    </a:solidFill>
                    <a:latin typeface="+mj-lt"/>
                  </a:rPr>
                  <a:t> bietet zusätzlich Systeme, </a:t>
                </a:r>
                <a:br>
                  <a:rPr lang="de-DE" sz="1300" dirty="0" smtClean="0">
                    <a:solidFill>
                      <a:schemeClr val="accent4"/>
                    </a:solidFill>
                    <a:latin typeface="+mj-lt"/>
                  </a:rPr>
                </a:br>
                <a:r>
                  <a:rPr lang="de-DE" sz="1300" dirty="0" smtClean="0">
                    <a:solidFill>
                      <a:schemeClr val="accent4"/>
                    </a:solidFill>
                    <a:latin typeface="+mj-lt"/>
                  </a:rPr>
                  <a:t>die nach dem Prinzip «Out </a:t>
                </a:r>
                <a:r>
                  <a:rPr lang="de-DE" sz="1300" dirty="0" err="1" smtClean="0">
                    <a:solidFill>
                      <a:schemeClr val="accent4"/>
                    </a:solidFill>
                    <a:latin typeface="+mj-lt"/>
                  </a:rPr>
                  <a:t>of</a:t>
                </a:r>
                <a:r>
                  <a:rPr lang="de-DE" sz="1300" dirty="0">
                    <a:solidFill>
                      <a:schemeClr val="accent4"/>
                    </a:solidFill>
                    <a:latin typeface="+mj-lt"/>
                  </a:rPr>
                  <a:t> </a:t>
                </a:r>
                <a:r>
                  <a:rPr lang="de-DE" sz="1300" dirty="0" smtClean="0">
                    <a:solidFill>
                      <a:schemeClr val="accent4"/>
                    </a:solidFill>
                    <a:latin typeface="+mj-lt"/>
                  </a:rPr>
                  <a:t>Box» </a:t>
                </a:r>
                <a:br>
                  <a:rPr lang="de-DE" sz="1300" dirty="0" smtClean="0">
                    <a:solidFill>
                      <a:schemeClr val="accent4"/>
                    </a:solidFill>
                    <a:latin typeface="+mj-lt"/>
                  </a:rPr>
                </a:br>
                <a:r>
                  <a:rPr lang="de-DE" sz="1300" dirty="0" smtClean="0">
                    <a:solidFill>
                      <a:schemeClr val="accent4"/>
                    </a:solidFill>
                    <a:latin typeface="+mj-lt"/>
                  </a:rPr>
                  <a:t>ein sofortiges Energiemanagement ermöglichen; jederzeit </a:t>
                </a:r>
                <a:r>
                  <a:rPr lang="de-DE" sz="1300" dirty="0" err="1" smtClean="0">
                    <a:solidFill>
                      <a:schemeClr val="accent4"/>
                    </a:solidFill>
                    <a:latin typeface="+mj-lt"/>
                  </a:rPr>
                  <a:t>erweiter</a:t>
                </a:r>
                <a:r>
                  <a:rPr lang="de-DE" sz="1300" dirty="0" smtClean="0">
                    <a:solidFill>
                      <a:schemeClr val="accent4"/>
                    </a:solidFill>
                    <a:latin typeface="+mj-lt"/>
                  </a:rPr>
                  <a:t> und</a:t>
                </a:r>
              </a:p>
              <a:p>
                <a:r>
                  <a:rPr lang="de-DE" sz="1300" dirty="0" smtClean="0">
                    <a:solidFill>
                      <a:schemeClr val="accent4"/>
                    </a:solidFill>
                    <a:latin typeface="+mj-lt"/>
                  </a:rPr>
                  <a:t>anpassbar.</a:t>
                </a:r>
              </a:p>
              <a:p>
                <a:r>
                  <a:rPr lang="de-DE" sz="1300" b="1" dirty="0" smtClean="0">
                    <a:solidFill>
                      <a:schemeClr val="accent4"/>
                    </a:solidFill>
                    <a:latin typeface="+mj-lt"/>
                  </a:rPr>
                  <a:t>	</a:t>
                </a:r>
                <a:endParaRPr lang="de-DE" sz="1300" dirty="0" smtClean="0">
                  <a:solidFill>
                    <a:schemeClr val="accent4"/>
                  </a:solidFill>
                  <a:latin typeface="+mj-lt"/>
                </a:endParaRPr>
              </a:p>
            </p:txBody>
          </p:sp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6111967" y="5013974"/>
                <a:ext cx="1687388" cy="126554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6111967" y="3592965"/>
                <a:ext cx="1687388" cy="126554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</p:pic>
          <p:grpSp>
            <p:nvGrpSpPr>
              <p:cNvPr id="31" name="Group 4"/>
              <p:cNvGrpSpPr>
                <a:grpSpLocks noChangeAspect="1"/>
              </p:cNvGrpSpPr>
              <p:nvPr/>
            </p:nvGrpSpPr>
            <p:grpSpPr bwMode="gray">
              <a:xfrm>
                <a:off x="6111967" y="2146471"/>
                <a:ext cx="1113406" cy="268528"/>
                <a:chOff x="582" y="599"/>
                <a:chExt cx="510" cy="123"/>
              </a:xfrm>
            </p:grpSpPr>
            <p:sp>
              <p:nvSpPr>
                <p:cNvPr id="32" name="Freeform 5"/>
                <p:cNvSpPr>
                  <a:spLocks/>
                </p:cNvSpPr>
                <p:nvPr/>
              </p:nvSpPr>
              <p:spPr bwMode="gray">
                <a:xfrm>
                  <a:off x="582" y="599"/>
                  <a:ext cx="99" cy="102"/>
                </a:xfrm>
                <a:custGeom>
                  <a:avLst/>
                  <a:gdLst>
                    <a:gd name="T0" fmla="*/ 7 w 42"/>
                    <a:gd name="T1" fmla="*/ 0 h 43"/>
                    <a:gd name="T2" fmla="*/ 0 w 42"/>
                    <a:gd name="T3" fmla="*/ 7 h 43"/>
                    <a:gd name="T4" fmla="*/ 0 w 42"/>
                    <a:gd name="T5" fmla="*/ 36 h 43"/>
                    <a:gd name="T6" fmla="*/ 7 w 42"/>
                    <a:gd name="T7" fmla="*/ 43 h 43"/>
                    <a:gd name="T8" fmla="*/ 35 w 42"/>
                    <a:gd name="T9" fmla="*/ 43 h 43"/>
                    <a:gd name="T10" fmla="*/ 42 w 42"/>
                    <a:gd name="T11" fmla="*/ 36 h 43"/>
                    <a:gd name="T12" fmla="*/ 42 w 42"/>
                    <a:gd name="T13" fmla="*/ 7 h 43"/>
                    <a:gd name="T14" fmla="*/ 35 w 42"/>
                    <a:gd name="T15" fmla="*/ 0 h 43"/>
                    <a:gd name="T16" fmla="*/ 7 w 42"/>
                    <a:gd name="T1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2" h="43">
                      <a:moveTo>
                        <a:pt x="7" y="0"/>
                      </a:moveTo>
                      <a:cubicBezTo>
                        <a:pt x="7" y="0"/>
                        <a:pt x="0" y="0"/>
                        <a:pt x="0" y="7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43"/>
                        <a:pt x="7" y="43"/>
                      </a:cubicBezTo>
                      <a:cubicBezTo>
                        <a:pt x="35" y="43"/>
                        <a:pt x="35" y="43"/>
                        <a:pt x="35" y="43"/>
                      </a:cubicBezTo>
                      <a:cubicBezTo>
                        <a:pt x="35" y="43"/>
                        <a:pt x="42" y="43"/>
                        <a:pt x="42" y="36"/>
                      </a:cubicBezTo>
                      <a:cubicBezTo>
                        <a:pt x="42" y="7"/>
                        <a:pt x="42" y="7"/>
                        <a:pt x="42" y="7"/>
                      </a:cubicBezTo>
                      <a:cubicBezTo>
                        <a:pt x="42" y="7"/>
                        <a:pt x="42" y="0"/>
                        <a:pt x="35" y="0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D4021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3" name="Freeform 6"/>
                <p:cNvSpPr>
                  <a:spLocks/>
                </p:cNvSpPr>
                <p:nvPr/>
              </p:nvSpPr>
              <p:spPr bwMode="gray">
                <a:xfrm>
                  <a:off x="707" y="604"/>
                  <a:ext cx="52" cy="92"/>
                </a:xfrm>
                <a:custGeom>
                  <a:avLst/>
                  <a:gdLst>
                    <a:gd name="T0" fmla="*/ 22 w 22"/>
                    <a:gd name="T1" fmla="*/ 5 h 39"/>
                    <a:gd name="T2" fmla="*/ 13 w 22"/>
                    <a:gd name="T3" fmla="*/ 5 h 39"/>
                    <a:gd name="T4" fmla="*/ 5 w 22"/>
                    <a:gd name="T5" fmla="*/ 11 h 39"/>
                    <a:gd name="T6" fmla="*/ 5 w 22"/>
                    <a:gd name="T7" fmla="*/ 17 h 39"/>
                    <a:gd name="T8" fmla="*/ 22 w 22"/>
                    <a:gd name="T9" fmla="*/ 17 h 39"/>
                    <a:gd name="T10" fmla="*/ 22 w 22"/>
                    <a:gd name="T11" fmla="*/ 21 h 39"/>
                    <a:gd name="T12" fmla="*/ 5 w 22"/>
                    <a:gd name="T13" fmla="*/ 21 h 39"/>
                    <a:gd name="T14" fmla="*/ 5 w 22"/>
                    <a:gd name="T15" fmla="*/ 28 h 39"/>
                    <a:gd name="T16" fmla="*/ 13 w 22"/>
                    <a:gd name="T17" fmla="*/ 34 h 39"/>
                    <a:gd name="T18" fmla="*/ 22 w 22"/>
                    <a:gd name="T19" fmla="*/ 34 h 39"/>
                    <a:gd name="T20" fmla="*/ 22 w 22"/>
                    <a:gd name="T21" fmla="*/ 38 h 39"/>
                    <a:gd name="T22" fmla="*/ 13 w 22"/>
                    <a:gd name="T23" fmla="*/ 39 h 39"/>
                    <a:gd name="T24" fmla="*/ 0 w 22"/>
                    <a:gd name="T25" fmla="*/ 30 h 39"/>
                    <a:gd name="T26" fmla="*/ 0 w 22"/>
                    <a:gd name="T27" fmla="*/ 9 h 39"/>
                    <a:gd name="T28" fmla="*/ 13 w 22"/>
                    <a:gd name="T29" fmla="*/ 0 h 39"/>
                    <a:gd name="T30" fmla="*/ 22 w 22"/>
                    <a:gd name="T31" fmla="*/ 1 h 39"/>
                    <a:gd name="T32" fmla="*/ 22 w 22"/>
                    <a:gd name="T33" fmla="*/ 5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2" h="39">
                      <a:moveTo>
                        <a:pt x="22" y="5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6" y="5"/>
                        <a:pt x="5" y="6"/>
                        <a:pt x="5" y="11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33"/>
                        <a:pt x="6" y="34"/>
                        <a:pt x="13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9" y="39"/>
                        <a:pt x="15" y="39"/>
                        <a:pt x="13" y="39"/>
                      </a:cubicBezTo>
                      <a:cubicBezTo>
                        <a:pt x="6" y="39"/>
                        <a:pt x="0" y="38"/>
                        <a:pt x="0" y="30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1"/>
                        <a:pt x="6" y="0"/>
                        <a:pt x="13" y="0"/>
                      </a:cubicBezTo>
                      <a:cubicBezTo>
                        <a:pt x="15" y="0"/>
                        <a:pt x="19" y="1"/>
                        <a:pt x="22" y="1"/>
                      </a:cubicBezTo>
                      <a:lnTo>
                        <a:pt x="22" y="5"/>
                      </a:lnTo>
                      <a:close/>
                    </a:path>
                  </a:pathLst>
                </a:custGeom>
                <a:solidFill>
                  <a:srgbClr val="005E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4" name="Freeform 7"/>
                <p:cNvSpPr>
                  <a:spLocks/>
                </p:cNvSpPr>
                <p:nvPr/>
              </p:nvSpPr>
              <p:spPr bwMode="gray">
                <a:xfrm>
                  <a:off x="776" y="625"/>
                  <a:ext cx="56" cy="71"/>
                </a:xfrm>
                <a:custGeom>
                  <a:avLst/>
                  <a:gdLst>
                    <a:gd name="T0" fmla="*/ 5 w 24"/>
                    <a:gd name="T1" fmla="*/ 30 h 30"/>
                    <a:gd name="T2" fmla="*/ 0 w 24"/>
                    <a:gd name="T3" fmla="*/ 30 h 30"/>
                    <a:gd name="T4" fmla="*/ 0 w 24"/>
                    <a:gd name="T5" fmla="*/ 8 h 30"/>
                    <a:gd name="T6" fmla="*/ 0 w 24"/>
                    <a:gd name="T7" fmla="*/ 3 h 30"/>
                    <a:gd name="T8" fmla="*/ 13 w 24"/>
                    <a:gd name="T9" fmla="*/ 0 h 30"/>
                    <a:gd name="T10" fmla="*/ 24 w 24"/>
                    <a:gd name="T11" fmla="*/ 11 h 30"/>
                    <a:gd name="T12" fmla="*/ 24 w 24"/>
                    <a:gd name="T13" fmla="*/ 30 h 30"/>
                    <a:gd name="T14" fmla="*/ 19 w 24"/>
                    <a:gd name="T15" fmla="*/ 30 h 30"/>
                    <a:gd name="T16" fmla="*/ 19 w 24"/>
                    <a:gd name="T17" fmla="*/ 12 h 30"/>
                    <a:gd name="T18" fmla="*/ 11 w 24"/>
                    <a:gd name="T19" fmla="*/ 4 h 30"/>
                    <a:gd name="T20" fmla="*/ 5 w 24"/>
                    <a:gd name="T21" fmla="*/ 5 h 30"/>
                    <a:gd name="T22" fmla="*/ 5 w 24"/>
                    <a:gd name="T23" fmla="*/ 10 h 30"/>
                    <a:gd name="T24" fmla="*/ 5 w 24"/>
                    <a:gd name="T2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30">
                      <a:moveTo>
                        <a:pt x="5" y="30"/>
                      </a:move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6"/>
                        <a:pt x="0" y="4"/>
                        <a:pt x="0" y="3"/>
                      </a:cubicBezTo>
                      <a:cubicBezTo>
                        <a:pt x="3" y="1"/>
                        <a:pt x="8" y="0"/>
                        <a:pt x="13" y="0"/>
                      </a:cubicBezTo>
                      <a:cubicBezTo>
                        <a:pt x="23" y="0"/>
                        <a:pt x="24" y="5"/>
                        <a:pt x="24" y="11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6"/>
                        <a:pt x="18" y="4"/>
                        <a:pt x="11" y="4"/>
                      </a:cubicBezTo>
                      <a:cubicBezTo>
                        <a:pt x="9" y="4"/>
                        <a:pt x="6" y="5"/>
                        <a:pt x="5" y="5"/>
                      </a:cubicBezTo>
                      <a:cubicBezTo>
                        <a:pt x="5" y="7"/>
                        <a:pt x="5" y="8"/>
                        <a:pt x="5" y="10"/>
                      </a:cubicBezTo>
                      <a:lnTo>
                        <a:pt x="5" y="30"/>
                      </a:lnTo>
                      <a:close/>
                    </a:path>
                  </a:pathLst>
                </a:custGeom>
                <a:solidFill>
                  <a:srgbClr val="005E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5" name="Freeform 8"/>
                <p:cNvSpPr>
                  <a:spLocks noEditPoints="1"/>
                </p:cNvSpPr>
                <p:nvPr/>
              </p:nvSpPr>
              <p:spPr bwMode="gray">
                <a:xfrm>
                  <a:off x="847" y="625"/>
                  <a:ext cx="61" cy="71"/>
                </a:xfrm>
                <a:custGeom>
                  <a:avLst/>
                  <a:gdLst>
                    <a:gd name="T0" fmla="*/ 0 w 26"/>
                    <a:gd name="T1" fmla="*/ 15 h 30"/>
                    <a:gd name="T2" fmla="*/ 13 w 26"/>
                    <a:gd name="T3" fmla="*/ 0 h 30"/>
                    <a:gd name="T4" fmla="*/ 26 w 26"/>
                    <a:gd name="T5" fmla="*/ 14 h 30"/>
                    <a:gd name="T6" fmla="*/ 26 w 26"/>
                    <a:gd name="T7" fmla="*/ 16 h 30"/>
                    <a:gd name="T8" fmla="*/ 11 w 26"/>
                    <a:gd name="T9" fmla="*/ 18 h 30"/>
                    <a:gd name="T10" fmla="*/ 5 w 26"/>
                    <a:gd name="T11" fmla="*/ 18 h 30"/>
                    <a:gd name="T12" fmla="*/ 14 w 26"/>
                    <a:gd name="T13" fmla="*/ 26 h 30"/>
                    <a:gd name="T14" fmla="*/ 24 w 26"/>
                    <a:gd name="T15" fmla="*/ 25 h 30"/>
                    <a:gd name="T16" fmla="*/ 25 w 26"/>
                    <a:gd name="T17" fmla="*/ 29 h 30"/>
                    <a:gd name="T18" fmla="*/ 12 w 26"/>
                    <a:gd name="T19" fmla="*/ 30 h 30"/>
                    <a:gd name="T20" fmla="*/ 0 w 26"/>
                    <a:gd name="T21" fmla="*/ 15 h 30"/>
                    <a:gd name="T22" fmla="*/ 12 w 26"/>
                    <a:gd name="T23" fmla="*/ 14 h 30"/>
                    <a:gd name="T24" fmla="*/ 21 w 26"/>
                    <a:gd name="T25" fmla="*/ 13 h 30"/>
                    <a:gd name="T26" fmla="*/ 21 w 26"/>
                    <a:gd name="T27" fmla="*/ 12 h 30"/>
                    <a:gd name="T28" fmla="*/ 13 w 26"/>
                    <a:gd name="T29" fmla="*/ 4 h 30"/>
                    <a:gd name="T30" fmla="*/ 5 w 26"/>
                    <a:gd name="T31" fmla="*/ 14 h 30"/>
                    <a:gd name="T32" fmla="*/ 12 w 26"/>
                    <a:gd name="T33" fmla="*/ 1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6" h="30">
                      <a:moveTo>
                        <a:pt x="0" y="15"/>
                      </a:moveTo>
                      <a:cubicBezTo>
                        <a:pt x="0" y="4"/>
                        <a:pt x="3" y="0"/>
                        <a:pt x="13" y="0"/>
                      </a:cubicBezTo>
                      <a:cubicBezTo>
                        <a:pt x="23" y="0"/>
                        <a:pt x="26" y="5"/>
                        <a:pt x="26" y="14"/>
                      </a:cubicBezTo>
                      <a:cubicBezTo>
                        <a:pt x="26" y="14"/>
                        <a:pt x="26" y="15"/>
                        <a:pt x="26" y="16"/>
                      </a:cubicBezTo>
                      <a:cubicBezTo>
                        <a:pt x="22" y="17"/>
                        <a:pt x="15" y="17"/>
                        <a:pt x="11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24"/>
                        <a:pt x="8" y="26"/>
                        <a:pt x="14" y="26"/>
                      </a:cubicBezTo>
                      <a:cubicBezTo>
                        <a:pt x="18" y="26"/>
                        <a:pt x="21" y="25"/>
                        <a:pt x="24" y="25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2" y="29"/>
                        <a:pt x="18" y="30"/>
                        <a:pt x="12" y="30"/>
                      </a:cubicBezTo>
                      <a:cubicBezTo>
                        <a:pt x="3" y="30"/>
                        <a:pt x="0" y="24"/>
                        <a:pt x="0" y="15"/>
                      </a:cubicBezTo>
                      <a:moveTo>
                        <a:pt x="12" y="14"/>
                      </a:moveTo>
                      <a:cubicBezTo>
                        <a:pt x="14" y="14"/>
                        <a:pt x="18" y="14"/>
                        <a:pt x="21" y="13"/>
                      </a:cubicBezTo>
                      <a:cubicBezTo>
                        <a:pt x="21" y="13"/>
                        <a:pt x="21" y="12"/>
                        <a:pt x="21" y="12"/>
                      </a:cubicBezTo>
                      <a:cubicBezTo>
                        <a:pt x="21" y="7"/>
                        <a:pt x="19" y="4"/>
                        <a:pt x="13" y="4"/>
                      </a:cubicBezTo>
                      <a:cubicBezTo>
                        <a:pt x="6" y="4"/>
                        <a:pt x="5" y="8"/>
                        <a:pt x="5" y="14"/>
                      </a:cubicBezTo>
                      <a:lnTo>
                        <a:pt x="12" y="14"/>
                      </a:lnTo>
                      <a:close/>
                    </a:path>
                  </a:pathLst>
                </a:custGeom>
                <a:solidFill>
                  <a:srgbClr val="005E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6" name="Freeform 9"/>
                <p:cNvSpPr>
                  <a:spLocks/>
                </p:cNvSpPr>
                <p:nvPr/>
              </p:nvSpPr>
              <p:spPr bwMode="gray">
                <a:xfrm>
                  <a:off x="922" y="625"/>
                  <a:ext cx="33" cy="71"/>
                </a:xfrm>
                <a:custGeom>
                  <a:avLst/>
                  <a:gdLst>
                    <a:gd name="T0" fmla="*/ 0 w 14"/>
                    <a:gd name="T1" fmla="*/ 30 h 30"/>
                    <a:gd name="T2" fmla="*/ 0 w 14"/>
                    <a:gd name="T3" fmla="*/ 8 h 30"/>
                    <a:gd name="T4" fmla="*/ 0 w 14"/>
                    <a:gd name="T5" fmla="*/ 3 h 30"/>
                    <a:gd name="T6" fmla="*/ 11 w 14"/>
                    <a:gd name="T7" fmla="*/ 0 h 30"/>
                    <a:gd name="T8" fmla="*/ 14 w 14"/>
                    <a:gd name="T9" fmla="*/ 0 h 30"/>
                    <a:gd name="T10" fmla="*/ 13 w 14"/>
                    <a:gd name="T11" fmla="*/ 4 h 30"/>
                    <a:gd name="T12" fmla="*/ 11 w 14"/>
                    <a:gd name="T13" fmla="*/ 4 h 30"/>
                    <a:gd name="T14" fmla="*/ 5 w 14"/>
                    <a:gd name="T15" fmla="*/ 5 h 30"/>
                    <a:gd name="T16" fmla="*/ 5 w 14"/>
                    <a:gd name="T17" fmla="*/ 10 h 30"/>
                    <a:gd name="T18" fmla="*/ 5 w 14"/>
                    <a:gd name="T19" fmla="*/ 30 h 30"/>
                    <a:gd name="T20" fmla="*/ 0 w 14"/>
                    <a:gd name="T2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4" h="30">
                      <a:moveTo>
                        <a:pt x="0" y="30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6"/>
                        <a:pt x="0" y="4"/>
                        <a:pt x="0" y="3"/>
                      </a:cubicBezTo>
                      <a:cubicBezTo>
                        <a:pt x="3" y="1"/>
                        <a:pt x="7" y="0"/>
                        <a:pt x="11" y="0"/>
                      </a:cubicBezTo>
                      <a:cubicBezTo>
                        <a:pt x="12" y="0"/>
                        <a:pt x="13" y="0"/>
                        <a:pt x="14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9" y="4"/>
                        <a:pt x="6" y="5"/>
                        <a:pt x="5" y="5"/>
                      </a:cubicBezTo>
                      <a:cubicBezTo>
                        <a:pt x="5" y="7"/>
                        <a:pt x="5" y="8"/>
                        <a:pt x="5" y="10"/>
                      </a:cubicBezTo>
                      <a:cubicBezTo>
                        <a:pt x="5" y="30"/>
                        <a:pt x="5" y="30"/>
                        <a:pt x="5" y="30"/>
                      </a:cubicBez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5E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7" name="Freeform 10"/>
                <p:cNvSpPr>
                  <a:spLocks noEditPoints="1"/>
                </p:cNvSpPr>
                <p:nvPr/>
              </p:nvSpPr>
              <p:spPr bwMode="gray">
                <a:xfrm>
                  <a:off x="962" y="625"/>
                  <a:ext cx="57" cy="97"/>
                </a:xfrm>
                <a:custGeom>
                  <a:avLst/>
                  <a:gdLst>
                    <a:gd name="T0" fmla="*/ 2 w 24"/>
                    <a:gd name="T1" fmla="*/ 36 h 41"/>
                    <a:gd name="T2" fmla="*/ 12 w 24"/>
                    <a:gd name="T3" fmla="*/ 37 h 41"/>
                    <a:gd name="T4" fmla="*/ 20 w 24"/>
                    <a:gd name="T5" fmla="*/ 30 h 41"/>
                    <a:gd name="T6" fmla="*/ 20 w 24"/>
                    <a:gd name="T7" fmla="*/ 28 h 41"/>
                    <a:gd name="T8" fmla="*/ 12 w 24"/>
                    <a:gd name="T9" fmla="*/ 29 h 41"/>
                    <a:gd name="T10" fmla="*/ 0 w 24"/>
                    <a:gd name="T11" fmla="*/ 15 h 41"/>
                    <a:gd name="T12" fmla="*/ 13 w 24"/>
                    <a:gd name="T13" fmla="*/ 0 h 41"/>
                    <a:gd name="T14" fmla="*/ 24 w 24"/>
                    <a:gd name="T15" fmla="*/ 3 h 41"/>
                    <a:gd name="T16" fmla="*/ 24 w 24"/>
                    <a:gd name="T17" fmla="*/ 8 h 41"/>
                    <a:gd name="T18" fmla="*/ 24 w 24"/>
                    <a:gd name="T19" fmla="*/ 32 h 41"/>
                    <a:gd name="T20" fmla="*/ 13 w 24"/>
                    <a:gd name="T21" fmla="*/ 41 h 41"/>
                    <a:gd name="T22" fmla="*/ 2 w 24"/>
                    <a:gd name="T23" fmla="*/ 40 h 41"/>
                    <a:gd name="T24" fmla="*/ 2 w 24"/>
                    <a:gd name="T25" fmla="*/ 36 h 41"/>
                    <a:gd name="T26" fmla="*/ 5 w 24"/>
                    <a:gd name="T27" fmla="*/ 15 h 41"/>
                    <a:gd name="T28" fmla="*/ 14 w 24"/>
                    <a:gd name="T29" fmla="*/ 25 h 41"/>
                    <a:gd name="T30" fmla="*/ 20 w 24"/>
                    <a:gd name="T31" fmla="*/ 24 h 41"/>
                    <a:gd name="T32" fmla="*/ 20 w 24"/>
                    <a:gd name="T33" fmla="*/ 10 h 41"/>
                    <a:gd name="T34" fmla="*/ 19 w 24"/>
                    <a:gd name="T35" fmla="*/ 5 h 41"/>
                    <a:gd name="T36" fmla="*/ 13 w 24"/>
                    <a:gd name="T37" fmla="*/ 4 h 41"/>
                    <a:gd name="T38" fmla="*/ 5 w 24"/>
                    <a:gd name="T39" fmla="*/ 15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4" h="41">
                      <a:moveTo>
                        <a:pt x="2" y="36"/>
                      </a:moveTo>
                      <a:cubicBezTo>
                        <a:pt x="5" y="36"/>
                        <a:pt x="9" y="37"/>
                        <a:pt x="12" y="37"/>
                      </a:cubicBezTo>
                      <a:cubicBezTo>
                        <a:pt x="18" y="37"/>
                        <a:pt x="20" y="35"/>
                        <a:pt x="20" y="30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7" y="29"/>
                        <a:pt x="15" y="29"/>
                        <a:pt x="12" y="29"/>
                      </a:cubicBezTo>
                      <a:cubicBezTo>
                        <a:pt x="4" y="29"/>
                        <a:pt x="0" y="26"/>
                        <a:pt x="0" y="15"/>
                      </a:cubicBezTo>
                      <a:cubicBezTo>
                        <a:pt x="0" y="4"/>
                        <a:pt x="4" y="0"/>
                        <a:pt x="13" y="0"/>
                      </a:cubicBezTo>
                      <a:cubicBezTo>
                        <a:pt x="17" y="0"/>
                        <a:pt x="21" y="1"/>
                        <a:pt x="24" y="3"/>
                      </a:cubicBezTo>
                      <a:cubicBezTo>
                        <a:pt x="24" y="4"/>
                        <a:pt x="24" y="6"/>
                        <a:pt x="24" y="8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9"/>
                        <a:pt x="19" y="41"/>
                        <a:pt x="13" y="41"/>
                      </a:cubicBezTo>
                      <a:cubicBezTo>
                        <a:pt x="9" y="41"/>
                        <a:pt x="5" y="40"/>
                        <a:pt x="2" y="40"/>
                      </a:cubicBezTo>
                      <a:lnTo>
                        <a:pt x="2" y="36"/>
                      </a:lnTo>
                      <a:close/>
                      <a:moveTo>
                        <a:pt x="5" y="15"/>
                      </a:moveTo>
                      <a:cubicBezTo>
                        <a:pt x="5" y="22"/>
                        <a:pt x="6" y="25"/>
                        <a:pt x="14" y="25"/>
                      </a:cubicBezTo>
                      <a:cubicBezTo>
                        <a:pt x="15" y="25"/>
                        <a:pt x="18" y="25"/>
                        <a:pt x="20" y="24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8"/>
                        <a:pt x="19" y="7"/>
                        <a:pt x="19" y="5"/>
                      </a:cubicBezTo>
                      <a:cubicBezTo>
                        <a:pt x="18" y="4"/>
                        <a:pt x="15" y="4"/>
                        <a:pt x="13" y="4"/>
                      </a:cubicBezTo>
                      <a:cubicBezTo>
                        <a:pt x="6" y="4"/>
                        <a:pt x="5" y="8"/>
                        <a:pt x="5" y="15"/>
                      </a:cubicBezTo>
                    </a:path>
                  </a:pathLst>
                </a:custGeom>
                <a:solidFill>
                  <a:srgbClr val="005E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8" name="Freeform 11"/>
                <p:cNvSpPr>
                  <a:spLocks/>
                </p:cNvSpPr>
                <p:nvPr/>
              </p:nvSpPr>
              <p:spPr bwMode="gray">
                <a:xfrm>
                  <a:off x="1031" y="627"/>
                  <a:ext cx="61" cy="93"/>
                </a:xfrm>
                <a:custGeom>
                  <a:avLst/>
                  <a:gdLst>
                    <a:gd name="T0" fmla="*/ 50 w 61"/>
                    <a:gd name="T1" fmla="*/ 0 h 93"/>
                    <a:gd name="T2" fmla="*/ 61 w 61"/>
                    <a:gd name="T3" fmla="*/ 0 h 93"/>
                    <a:gd name="T4" fmla="*/ 28 w 61"/>
                    <a:gd name="T5" fmla="*/ 93 h 93"/>
                    <a:gd name="T6" fmla="*/ 16 w 61"/>
                    <a:gd name="T7" fmla="*/ 93 h 93"/>
                    <a:gd name="T8" fmla="*/ 28 w 61"/>
                    <a:gd name="T9" fmla="*/ 64 h 93"/>
                    <a:gd name="T10" fmla="*/ 0 w 61"/>
                    <a:gd name="T11" fmla="*/ 0 h 93"/>
                    <a:gd name="T12" fmla="*/ 12 w 61"/>
                    <a:gd name="T13" fmla="*/ 0 h 93"/>
                    <a:gd name="T14" fmla="*/ 33 w 61"/>
                    <a:gd name="T15" fmla="*/ 48 h 93"/>
                    <a:gd name="T16" fmla="*/ 50 w 61"/>
                    <a:gd name="T1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93">
                      <a:moveTo>
                        <a:pt x="50" y="0"/>
                      </a:moveTo>
                      <a:lnTo>
                        <a:pt x="61" y="0"/>
                      </a:lnTo>
                      <a:lnTo>
                        <a:pt x="28" y="93"/>
                      </a:lnTo>
                      <a:lnTo>
                        <a:pt x="16" y="93"/>
                      </a:lnTo>
                      <a:lnTo>
                        <a:pt x="28" y="64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33" y="48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5E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  <p:sp>
              <p:nvSpPr>
                <p:cNvPr id="39" name="Freeform 12"/>
                <p:cNvSpPr>
                  <a:spLocks/>
                </p:cNvSpPr>
                <p:nvPr/>
              </p:nvSpPr>
              <p:spPr bwMode="gray">
                <a:xfrm>
                  <a:off x="608" y="613"/>
                  <a:ext cx="47" cy="73"/>
                </a:xfrm>
                <a:custGeom>
                  <a:avLst/>
                  <a:gdLst>
                    <a:gd name="T0" fmla="*/ 6 w 20"/>
                    <a:gd name="T1" fmla="*/ 8 h 31"/>
                    <a:gd name="T2" fmla="*/ 12 w 20"/>
                    <a:gd name="T3" fmla="*/ 13 h 31"/>
                    <a:gd name="T4" fmla="*/ 20 w 20"/>
                    <a:gd name="T5" fmla="*/ 22 h 31"/>
                    <a:gd name="T6" fmla="*/ 9 w 20"/>
                    <a:gd name="T7" fmla="*/ 31 h 31"/>
                    <a:gd name="T8" fmla="*/ 0 w 20"/>
                    <a:gd name="T9" fmla="*/ 30 h 31"/>
                    <a:gd name="T10" fmla="*/ 1 w 20"/>
                    <a:gd name="T11" fmla="*/ 25 h 31"/>
                    <a:gd name="T12" fmla="*/ 9 w 20"/>
                    <a:gd name="T13" fmla="*/ 26 h 31"/>
                    <a:gd name="T14" fmla="*/ 14 w 20"/>
                    <a:gd name="T15" fmla="*/ 22 h 31"/>
                    <a:gd name="T16" fmla="*/ 9 w 20"/>
                    <a:gd name="T17" fmla="*/ 18 h 31"/>
                    <a:gd name="T18" fmla="*/ 0 w 20"/>
                    <a:gd name="T19" fmla="*/ 9 h 31"/>
                    <a:gd name="T20" fmla="*/ 11 w 20"/>
                    <a:gd name="T21" fmla="*/ 0 h 31"/>
                    <a:gd name="T22" fmla="*/ 19 w 20"/>
                    <a:gd name="T23" fmla="*/ 1 h 31"/>
                    <a:gd name="T24" fmla="*/ 19 w 20"/>
                    <a:gd name="T25" fmla="*/ 6 h 31"/>
                    <a:gd name="T26" fmla="*/ 12 w 20"/>
                    <a:gd name="T27" fmla="*/ 5 h 31"/>
                    <a:gd name="T28" fmla="*/ 6 w 20"/>
                    <a:gd name="T29" fmla="*/ 8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31">
                      <a:moveTo>
                        <a:pt x="6" y="8"/>
                      </a:moveTo>
                      <a:cubicBezTo>
                        <a:pt x="6" y="11"/>
                        <a:pt x="8" y="12"/>
                        <a:pt x="12" y="13"/>
                      </a:cubicBezTo>
                      <a:cubicBezTo>
                        <a:pt x="17" y="14"/>
                        <a:pt x="20" y="17"/>
                        <a:pt x="20" y="22"/>
                      </a:cubicBezTo>
                      <a:cubicBezTo>
                        <a:pt x="20" y="29"/>
                        <a:pt x="16" y="31"/>
                        <a:pt x="9" y="31"/>
                      </a:cubicBezTo>
                      <a:cubicBezTo>
                        <a:pt x="5" y="31"/>
                        <a:pt x="3" y="31"/>
                        <a:pt x="0" y="30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3" y="26"/>
                        <a:pt x="6" y="26"/>
                        <a:pt x="9" y="26"/>
                      </a:cubicBezTo>
                      <a:cubicBezTo>
                        <a:pt x="12" y="26"/>
                        <a:pt x="14" y="25"/>
                        <a:pt x="14" y="22"/>
                      </a:cubicBezTo>
                      <a:cubicBezTo>
                        <a:pt x="14" y="19"/>
                        <a:pt x="11" y="19"/>
                        <a:pt x="9" y="18"/>
                      </a:cubicBezTo>
                      <a:cubicBezTo>
                        <a:pt x="3" y="16"/>
                        <a:pt x="0" y="15"/>
                        <a:pt x="0" y="9"/>
                      </a:cubicBezTo>
                      <a:cubicBezTo>
                        <a:pt x="0" y="2"/>
                        <a:pt x="4" y="0"/>
                        <a:pt x="11" y="0"/>
                      </a:cubicBezTo>
                      <a:cubicBezTo>
                        <a:pt x="14" y="0"/>
                        <a:pt x="17" y="1"/>
                        <a:pt x="19" y="1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7" y="6"/>
                        <a:pt x="14" y="5"/>
                        <a:pt x="12" y="5"/>
                      </a:cubicBezTo>
                      <a:cubicBezTo>
                        <a:pt x="10" y="5"/>
                        <a:pt x="6" y="5"/>
                        <a:pt x="6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/>
                </a:p>
              </p:txBody>
            </p:sp>
          </p:grpSp>
        </p:grpSp>
      </p:grp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740632" y="990504"/>
            <a:ext cx="2734638" cy="218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6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flipV="1">
            <a:off x="3817541" y="1951572"/>
            <a:ext cx="633413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2" name="Group 6"/>
          <p:cNvGrpSpPr>
            <a:grpSpLocks noChangeAspect="1"/>
          </p:cNvGrpSpPr>
          <p:nvPr/>
        </p:nvGrpSpPr>
        <p:grpSpPr bwMode="gray">
          <a:xfrm>
            <a:off x="3405580" y="2451595"/>
            <a:ext cx="696912" cy="90487"/>
            <a:chOff x="2039" y="1657"/>
            <a:chExt cx="439" cy="57"/>
          </a:xfrm>
        </p:grpSpPr>
        <p:sp>
          <p:nvSpPr>
            <p:cNvPr id="233" name="AutoShape 5"/>
            <p:cNvSpPr>
              <a:spLocks noChangeAspect="1" noChangeArrowheads="1" noTextEdit="1"/>
            </p:cNvSpPr>
            <p:nvPr/>
          </p:nvSpPr>
          <p:spPr bwMode="gray">
            <a:xfrm>
              <a:off x="2039" y="1657"/>
              <a:ext cx="43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4" name="Freeform 7"/>
            <p:cNvSpPr>
              <a:spLocks/>
            </p:cNvSpPr>
            <p:nvPr/>
          </p:nvSpPr>
          <p:spPr bwMode="gray">
            <a:xfrm>
              <a:off x="2346" y="1662"/>
              <a:ext cx="47" cy="55"/>
            </a:xfrm>
            <a:custGeom>
              <a:avLst/>
              <a:gdLst>
                <a:gd name="T0" fmla="*/ 0 w 47"/>
                <a:gd name="T1" fmla="*/ 0 h 55"/>
                <a:gd name="T2" fmla="*/ 0 w 47"/>
                <a:gd name="T3" fmla="*/ 55 h 55"/>
                <a:gd name="T4" fmla="*/ 42 w 47"/>
                <a:gd name="T5" fmla="*/ 55 h 55"/>
                <a:gd name="T6" fmla="*/ 47 w 47"/>
                <a:gd name="T7" fmla="*/ 45 h 55"/>
                <a:gd name="T8" fmla="*/ 9 w 47"/>
                <a:gd name="T9" fmla="*/ 45 h 55"/>
                <a:gd name="T10" fmla="*/ 9 w 47"/>
                <a:gd name="T11" fmla="*/ 0 h 55"/>
                <a:gd name="T12" fmla="*/ 0 w 47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55">
                  <a:moveTo>
                    <a:pt x="0" y="0"/>
                  </a:moveTo>
                  <a:lnTo>
                    <a:pt x="0" y="55"/>
                  </a:lnTo>
                  <a:lnTo>
                    <a:pt x="42" y="55"/>
                  </a:lnTo>
                  <a:lnTo>
                    <a:pt x="47" y="45"/>
                  </a:lnTo>
                  <a:lnTo>
                    <a:pt x="9" y="4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5" name="Freeform 8"/>
            <p:cNvSpPr>
              <a:spLocks/>
            </p:cNvSpPr>
            <p:nvPr/>
          </p:nvSpPr>
          <p:spPr bwMode="gray">
            <a:xfrm>
              <a:off x="2199" y="1660"/>
              <a:ext cx="76" cy="57"/>
            </a:xfrm>
            <a:custGeom>
              <a:avLst/>
              <a:gdLst>
                <a:gd name="T0" fmla="*/ 14 w 32"/>
                <a:gd name="T1" fmla="*/ 2 h 24"/>
                <a:gd name="T2" fmla="*/ 0 w 32"/>
                <a:gd name="T3" fmla="*/ 24 h 24"/>
                <a:gd name="T4" fmla="*/ 4 w 32"/>
                <a:gd name="T5" fmla="*/ 24 h 24"/>
                <a:gd name="T6" fmla="*/ 9 w 32"/>
                <a:gd name="T7" fmla="*/ 17 h 24"/>
                <a:gd name="T8" fmla="*/ 17 w 32"/>
                <a:gd name="T9" fmla="*/ 17 h 24"/>
                <a:gd name="T10" fmla="*/ 20 w 32"/>
                <a:gd name="T11" fmla="*/ 13 h 24"/>
                <a:gd name="T12" fmla="*/ 11 w 32"/>
                <a:gd name="T13" fmla="*/ 13 h 24"/>
                <a:gd name="T14" fmla="*/ 16 w 32"/>
                <a:gd name="T15" fmla="*/ 6 h 24"/>
                <a:gd name="T16" fmla="*/ 27 w 32"/>
                <a:gd name="T17" fmla="*/ 24 h 24"/>
                <a:gd name="T18" fmla="*/ 32 w 32"/>
                <a:gd name="T19" fmla="*/ 24 h 24"/>
                <a:gd name="T20" fmla="*/ 18 w 32"/>
                <a:gd name="T21" fmla="*/ 2 h 24"/>
                <a:gd name="T22" fmla="*/ 14 w 32"/>
                <a:gd name="T2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4">
                  <a:moveTo>
                    <a:pt x="14" y="2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0"/>
                    <a:pt x="15" y="0"/>
                    <a:pt x="14" y="2"/>
                  </a:cubicBezTo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6" name="Freeform 9"/>
            <p:cNvSpPr>
              <a:spLocks/>
            </p:cNvSpPr>
            <p:nvPr/>
          </p:nvSpPr>
          <p:spPr bwMode="gray">
            <a:xfrm>
              <a:off x="2270" y="1662"/>
              <a:ext cx="69" cy="55"/>
            </a:xfrm>
            <a:custGeom>
              <a:avLst/>
              <a:gdLst>
                <a:gd name="T0" fmla="*/ 11 w 29"/>
                <a:gd name="T1" fmla="*/ 3 h 23"/>
                <a:gd name="T2" fmla="*/ 26 w 29"/>
                <a:gd name="T3" fmla="*/ 3 h 23"/>
                <a:gd name="T4" fmla="*/ 29 w 29"/>
                <a:gd name="T5" fmla="*/ 0 h 23"/>
                <a:gd name="T6" fmla="*/ 10 w 29"/>
                <a:gd name="T7" fmla="*/ 0 h 23"/>
                <a:gd name="T8" fmla="*/ 0 w 29"/>
                <a:gd name="T9" fmla="*/ 11 h 23"/>
                <a:gd name="T10" fmla="*/ 10 w 29"/>
                <a:gd name="T11" fmla="*/ 23 h 23"/>
                <a:gd name="T12" fmla="*/ 26 w 29"/>
                <a:gd name="T13" fmla="*/ 23 h 23"/>
                <a:gd name="T14" fmla="*/ 28 w 29"/>
                <a:gd name="T15" fmla="*/ 19 h 23"/>
                <a:gd name="T16" fmla="*/ 11 w 29"/>
                <a:gd name="T17" fmla="*/ 19 h 23"/>
                <a:gd name="T18" fmla="*/ 4 w 29"/>
                <a:gd name="T19" fmla="*/ 11 h 23"/>
                <a:gd name="T20" fmla="*/ 11 w 29"/>
                <a:gd name="T2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3">
                  <a:moveTo>
                    <a:pt x="11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8"/>
                    <a:pt x="4" y="23"/>
                    <a:pt x="10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6" y="19"/>
                    <a:pt x="4" y="16"/>
                    <a:pt x="4" y="11"/>
                  </a:cubicBezTo>
                  <a:cubicBezTo>
                    <a:pt x="4" y="7"/>
                    <a:pt x="6" y="3"/>
                    <a:pt x="11" y="3"/>
                  </a:cubicBezTo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7" name="Freeform 10"/>
            <p:cNvSpPr>
              <a:spLocks noEditPoints="1"/>
            </p:cNvSpPr>
            <p:nvPr/>
          </p:nvSpPr>
          <p:spPr bwMode="gray">
            <a:xfrm>
              <a:off x="2039" y="1662"/>
              <a:ext cx="90" cy="55"/>
            </a:xfrm>
            <a:custGeom>
              <a:avLst/>
              <a:gdLst>
                <a:gd name="T0" fmla="*/ 27 w 38"/>
                <a:gd name="T1" fmla="*/ 19 h 23"/>
                <a:gd name="T2" fmla="*/ 11 w 38"/>
                <a:gd name="T3" fmla="*/ 19 h 23"/>
                <a:gd name="T4" fmla="*/ 4 w 38"/>
                <a:gd name="T5" fmla="*/ 11 h 23"/>
                <a:gd name="T6" fmla="*/ 11 w 38"/>
                <a:gd name="T7" fmla="*/ 3 h 23"/>
                <a:gd name="T8" fmla="*/ 27 w 38"/>
                <a:gd name="T9" fmla="*/ 3 h 23"/>
                <a:gd name="T10" fmla="*/ 34 w 38"/>
                <a:gd name="T11" fmla="*/ 11 h 23"/>
                <a:gd name="T12" fmla="*/ 27 w 38"/>
                <a:gd name="T13" fmla="*/ 19 h 23"/>
                <a:gd name="T14" fmla="*/ 27 w 38"/>
                <a:gd name="T15" fmla="*/ 0 h 23"/>
                <a:gd name="T16" fmla="*/ 11 w 38"/>
                <a:gd name="T17" fmla="*/ 0 h 23"/>
                <a:gd name="T18" fmla="*/ 0 w 38"/>
                <a:gd name="T19" fmla="*/ 11 h 23"/>
                <a:gd name="T20" fmla="*/ 11 w 38"/>
                <a:gd name="T21" fmla="*/ 23 h 23"/>
                <a:gd name="T22" fmla="*/ 27 w 38"/>
                <a:gd name="T23" fmla="*/ 23 h 23"/>
                <a:gd name="T24" fmla="*/ 38 w 38"/>
                <a:gd name="T25" fmla="*/ 11 h 23"/>
                <a:gd name="T26" fmla="*/ 27 w 38"/>
                <a:gd name="T2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3">
                  <a:moveTo>
                    <a:pt x="27" y="1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7" y="19"/>
                    <a:pt x="4" y="16"/>
                    <a:pt x="4" y="11"/>
                  </a:cubicBezTo>
                  <a:cubicBezTo>
                    <a:pt x="4" y="7"/>
                    <a:pt x="7" y="3"/>
                    <a:pt x="11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32" y="3"/>
                    <a:pt x="34" y="7"/>
                    <a:pt x="34" y="11"/>
                  </a:cubicBezTo>
                  <a:cubicBezTo>
                    <a:pt x="34" y="16"/>
                    <a:pt x="32" y="19"/>
                    <a:pt x="27" y="19"/>
                  </a:cubicBezTo>
                  <a:moveTo>
                    <a:pt x="2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4" y="23"/>
                    <a:pt x="38" y="18"/>
                    <a:pt x="38" y="11"/>
                  </a:cubicBezTo>
                  <a:cubicBezTo>
                    <a:pt x="38" y="5"/>
                    <a:pt x="34" y="0"/>
                    <a:pt x="27" y="0"/>
                  </a:cubicBezTo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8" name="Freeform 11"/>
            <p:cNvSpPr>
              <a:spLocks/>
            </p:cNvSpPr>
            <p:nvPr/>
          </p:nvSpPr>
          <p:spPr bwMode="gray">
            <a:xfrm>
              <a:off x="2393" y="1662"/>
              <a:ext cx="68" cy="55"/>
            </a:xfrm>
            <a:custGeom>
              <a:avLst/>
              <a:gdLst>
                <a:gd name="T0" fmla="*/ 11 w 29"/>
                <a:gd name="T1" fmla="*/ 3 h 23"/>
                <a:gd name="T2" fmla="*/ 27 w 29"/>
                <a:gd name="T3" fmla="*/ 3 h 23"/>
                <a:gd name="T4" fmla="*/ 29 w 29"/>
                <a:gd name="T5" fmla="*/ 0 h 23"/>
                <a:gd name="T6" fmla="*/ 11 w 29"/>
                <a:gd name="T7" fmla="*/ 0 h 23"/>
                <a:gd name="T8" fmla="*/ 0 w 29"/>
                <a:gd name="T9" fmla="*/ 11 h 23"/>
                <a:gd name="T10" fmla="*/ 11 w 29"/>
                <a:gd name="T11" fmla="*/ 23 h 23"/>
                <a:gd name="T12" fmla="*/ 26 w 29"/>
                <a:gd name="T13" fmla="*/ 23 h 23"/>
                <a:gd name="T14" fmla="*/ 29 w 29"/>
                <a:gd name="T15" fmla="*/ 19 h 23"/>
                <a:gd name="T16" fmla="*/ 11 w 29"/>
                <a:gd name="T17" fmla="*/ 19 h 23"/>
                <a:gd name="T18" fmla="*/ 4 w 29"/>
                <a:gd name="T19" fmla="*/ 13 h 23"/>
                <a:gd name="T20" fmla="*/ 24 w 29"/>
                <a:gd name="T21" fmla="*/ 13 h 23"/>
                <a:gd name="T22" fmla="*/ 27 w 29"/>
                <a:gd name="T23" fmla="*/ 9 h 23"/>
                <a:gd name="T24" fmla="*/ 4 w 29"/>
                <a:gd name="T25" fmla="*/ 9 h 23"/>
                <a:gd name="T26" fmla="*/ 11 w 29"/>
                <a:gd name="T2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23">
                  <a:moveTo>
                    <a:pt x="11" y="3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8"/>
                    <a:pt x="4" y="23"/>
                    <a:pt x="11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7" y="19"/>
                    <a:pt x="5" y="17"/>
                    <a:pt x="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6"/>
                    <a:pt x="7" y="3"/>
                    <a:pt x="11" y="3"/>
                  </a:cubicBezTo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9" name="Freeform 12"/>
            <p:cNvSpPr>
              <a:spLocks/>
            </p:cNvSpPr>
            <p:nvPr/>
          </p:nvSpPr>
          <p:spPr bwMode="gray">
            <a:xfrm>
              <a:off x="2133" y="1662"/>
              <a:ext cx="64" cy="55"/>
            </a:xfrm>
            <a:custGeom>
              <a:avLst/>
              <a:gdLst>
                <a:gd name="T0" fmla="*/ 20 w 27"/>
                <a:gd name="T1" fmla="*/ 13 h 23"/>
                <a:gd name="T2" fmla="*/ 26 w 27"/>
                <a:gd name="T3" fmla="*/ 7 h 23"/>
                <a:gd name="T4" fmla="*/ 20 w 27"/>
                <a:gd name="T5" fmla="*/ 0 h 23"/>
                <a:gd name="T6" fmla="*/ 0 w 27"/>
                <a:gd name="T7" fmla="*/ 0 h 23"/>
                <a:gd name="T8" fmla="*/ 0 w 27"/>
                <a:gd name="T9" fmla="*/ 23 h 23"/>
                <a:gd name="T10" fmla="*/ 4 w 27"/>
                <a:gd name="T11" fmla="*/ 23 h 23"/>
                <a:gd name="T12" fmla="*/ 4 w 27"/>
                <a:gd name="T13" fmla="*/ 3 h 23"/>
                <a:gd name="T14" fmla="*/ 20 w 27"/>
                <a:gd name="T15" fmla="*/ 3 h 23"/>
                <a:gd name="T16" fmla="*/ 23 w 27"/>
                <a:gd name="T17" fmla="*/ 7 h 23"/>
                <a:gd name="T18" fmla="*/ 20 w 27"/>
                <a:gd name="T19" fmla="*/ 10 h 23"/>
                <a:gd name="T20" fmla="*/ 7 w 27"/>
                <a:gd name="T21" fmla="*/ 10 h 23"/>
                <a:gd name="T22" fmla="*/ 21 w 27"/>
                <a:gd name="T23" fmla="*/ 23 h 23"/>
                <a:gd name="T24" fmla="*/ 27 w 27"/>
                <a:gd name="T25" fmla="*/ 23 h 23"/>
                <a:gd name="T26" fmla="*/ 17 w 27"/>
                <a:gd name="T27" fmla="*/ 13 h 23"/>
                <a:gd name="T28" fmla="*/ 20 w 27"/>
                <a:gd name="T2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23">
                  <a:moveTo>
                    <a:pt x="20" y="13"/>
                  </a:moveTo>
                  <a:cubicBezTo>
                    <a:pt x="23" y="13"/>
                    <a:pt x="26" y="10"/>
                    <a:pt x="26" y="7"/>
                  </a:cubicBezTo>
                  <a:cubicBezTo>
                    <a:pt x="26" y="3"/>
                    <a:pt x="23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3" y="5"/>
                    <a:pt x="23" y="7"/>
                  </a:cubicBezTo>
                  <a:cubicBezTo>
                    <a:pt x="23" y="8"/>
                    <a:pt x="21" y="10"/>
                    <a:pt x="20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7" y="13"/>
                    <a:pt x="17" y="13"/>
                    <a:pt x="17" y="13"/>
                  </a:cubicBezTo>
                  <a:lnTo>
                    <a:pt x="20" y="13"/>
                  </a:lnTo>
                  <a:close/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0" name="Freeform 13"/>
            <p:cNvSpPr>
              <a:spLocks noEditPoints="1"/>
            </p:cNvSpPr>
            <p:nvPr/>
          </p:nvSpPr>
          <p:spPr bwMode="gray">
            <a:xfrm>
              <a:off x="2466" y="1660"/>
              <a:ext cx="10" cy="11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2 h 5"/>
                <a:gd name="T4" fmla="*/ 2 w 4"/>
                <a:gd name="T5" fmla="*/ 1 h 5"/>
                <a:gd name="T6" fmla="*/ 4 w 4"/>
                <a:gd name="T7" fmla="*/ 2 h 5"/>
                <a:gd name="T8" fmla="*/ 2 w 4"/>
                <a:gd name="T9" fmla="*/ 4 h 5"/>
                <a:gd name="T10" fmla="*/ 2 w 4"/>
                <a:gd name="T11" fmla="*/ 0 h 5"/>
                <a:gd name="T12" fmla="*/ 0 w 4"/>
                <a:gd name="T13" fmla="*/ 2 h 5"/>
                <a:gd name="T14" fmla="*/ 2 w 4"/>
                <a:gd name="T15" fmla="*/ 5 h 5"/>
                <a:gd name="T16" fmla="*/ 4 w 4"/>
                <a:gd name="T17" fmla="*/ 2 h 5"/>
                <a:gd name="T18" fmla="*/ 2 w 4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5">
                  <a:moveTo>
                    <a:pt x="2" y="4"/>
                  </a:moveTo>
                  <a:cubicBezTo>
                    <a:pt x="1" y="4"/>
                    <a:pt x="0" y="3"/>
                    <a:pt x="0" y="2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1" name="Freeform 14"/>
            <p:cNvSpPr>
              <a:spLocks noEditPoints="1"/>
            </p:cNvSpPr>
            <p:nvPr/>
          </p:nvSpPr>
          <p:spPr bwMode="gray">
            <a:xfrm>
              <a:off x="2468" y="1662"/>
              <a:ext cx="5" cy="7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1 h 3"/>
                <a:gd name="T4" fmla="*/ 1 w 2"/>
                <a:gd name="T5" fmla="*/ 1 h 3"/>
                <a:gd name="T6" fmla="*/ 2 w 2"/>
                <a:gd name="T7" fmla="*/ 1 h 3"/>
                <a:gd name="T8" fmla="*/ 1 w 2"/>
                <a:gd name="T9" fmla="*/ 1 h 3"/>
                <a:gd name="T10" fmla="*/ 1 w 2"/>
                <a:gd name="T11" fmla="*/ 2 h 3"/>
                <a:gd name="T12" fmla="*/ 2 w 2"/>
                <a:gd name="T13" fmla="*/ 1 h 3"/>
                <a:gd name="T14" fmla="*/ 1 w 2"/>
                <a:gd name="T15" fmla="*/ 0 h 3"/>
                <a:gd name="T16" fmla="*/ 0 w 2"/>
                <a:gd name="T17" fmla="*/ 0 h 3"/>
                <a:gd name="T18" fmla="*/ 0 w 2"/>
                <a:gd name="T19" fmla="*/ 3 h 3"/>
                <a:gd name="T20" fmla="*/ 1 w 2"/>
                <a:gd name="T21" fmla="*/ 3 h 3"/>
                <a:gd name="T22" fmla="*/ 1 w 2"/>
                <a:gd name="T23" fmla="*/ 2 h 3"/>
                <a:gd name="T24" fmla="*/ 1 w 2"/>
                <a:gd name="T25" fmla="*/ 2 h 3"/>
                <a:gd name="T26" fmla="*/ 2 w 2"/>
                <a:gd name="T27" fmla="*/ 3 h 3"/>
                <a:gd name="T28" fmla="*/ 2 w 2"/>
                <a:gd name="T29" fmla="*/ 3 h 3"/>
                <a:gd name="T30" fmla="*/ 1 w 2"/>
                <a:gd name="T3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lose/>
                  <a:moveTo>
                    <a:pt x="1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305447" y="1903466"/>
            <a:ext cx="4500563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7"/>
          <p:cNvGrpSpPr>
            <a:grpSpLocks noChangeAspect="1"/>
          </p:cNvGrpSpPr>
          <p:nvPr/>
        </p:nvGrpSpPr>
        <p:grpSpPr bwMode="gray">
          <a:xfrm>
            <a:off x="5068784" y="2669648"/>
            <a:ext cx="311150" cy="115888"/>
            <a:chOff x="2771" y="2586"/>
            <a:chExt cx="196" cy="73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gray">
            <a:xfrm>
              <a:off x="2807" y="2624"/>
              <a:ext cx="125" cy="0"/>
            </a:xfrm>
            <a:prstGeom prst="line">
              <a:avLst/>
            </a:prstGeom>
            <a:noFill/>
            <a:ln w="14288" cap="flat">
              <a:solidFill>
                <a:srgbClr val="005E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  <a:gd name="T6" fmla="*/ 40 w 4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  <a:gd name="T6" fmla="*/ 0 w 4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929806" y="67711"/>
            <a:ext cx="6940477" cy="413263"/>
          </a:xfrm>
        </p:spPr>
        <p:txBody>
          <a:bodyPr/>
          <a:lstStyle/>
          <a:p>
            <a:r>
              <a:rPr lang="de-DE" dirty="0" smtClean="0"/>
              <a:t>– wenn </a:t>
            </a:r>
            <a:r>
              <a:rPr lang="de-DE" dirty="0"/>
              <a:t>Energie zählt!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46285" y="1871968"/>
            <a:ext cx="3146915" cy="4424357"/>
          </a:xfrm>
        </p:spPr>
        <p:txBody>
          <a:bodyPr/>
          <a:lstStyle/>
          <a:p>
            <a:pPr lvl="0" fontAlgn="base">
              <a:spcBef>
                <a:spcPts val="1200"/>
              </a:spcBef>
              <a:spcAft>
                <a:spcPct val="0"/>
              </a:spcAft>
            </a:pPr>
            <a:r>
              <a:rPr lang="de-DE" sz="1300" b="0" dirty="0">
                <a:solidFill>
                  <a:srgbClr val="000000"/>
                </a:solidFill>
              </a:rPr>
              <a:t>Im Bereich der elektrischen </a:t>
            </a:r>
            <a:r>
              <a:rPr lang="de-DE" sz="1300" b="0" dirty="0" smtClean="0">
                <a:solidFill>
                  <a:srgbClr val="000000"/>
                </a:solidFill>
              </a:rPr>
              <a:t>Energie-zähler für </a:t>
            </a:r>
            <a:r>
              <a:rPr lang="de-DE" sz="1300" b="0" dirty="0">
                <a:solidFill>
                  <a:srgbClr val="000000"/>
                </a:solidFill>
              </a:rPr>
              <a:t>DIN-</a:t>
            </a:r>
            <a:r>
              <a:rPr lang="de-DE" sz="1300" b="0" dirty="0" err="1">
                <a:solidFill>
                  <a:srgbClr val="000000"/>
                </a:solidFill>
              </a:rPr>
              <a:t>Rail</a:t>
            </a:r>
            <a:r>
              <a:rPr lang="de-DE" sz="1300" b="0" dirty="0">
                <a:solidFill>
                  <a:srgbClr val="000000"/>
                </a:solidFill>
              </a:rPr>
              <a:t> und </a:t>
            </a:r>
            <a:r>
              <a:rPr lang="de-DE" sz="1300" b="0" dirty="0" smtClean="0">
                <a:solidFill>
                  <a:srgbClr val="000000"/>
                </a:solidFill>
              </a:rPr>
              <a:t>MID-Zulassung sind </a:t>
            </a:r>
            <a:r>
              <a:rPr lang="de-DE" sz="1300" b="0" dirty="0">
                <a:solidFill>
                  <a:srgbClr val="000000"/>
                </a:solidFill>
              </a:rPr>
              <a:t>wir einer der drei </a:t>
            </a:r>
            <a:r>
              <a:rPr lang="de-DE" sz="1300" b="0" dirty="0" err="1" smtClean="0">
                <a:solidFill>
                  <a:srgbClr val="000000"/>
                </a:solidFill>
              </a:rPr>
              <a:t>grössten</a:t>
            </a:r>
            <a:r>
              <a:rPr lang="de-DE" sz="1300" b="0" dirty="0" smtClean="0">
                <a:solidFill>
                  <a:srgbClr val="000000"/>
                </a:solidFill>
              </a:rPr>
              <a:t> Hersteller </a:t>
            </a:r>
            <a:r>
              <a:rPr lang="de-DE" sz="1300" b="0" dirty="0">
                <a:solidFill>
                  <a:srgbClr val="000000"/>
                </a:solidFill>
              </a:rPr>
              <a:t>Europas. </a:t>
            </a:r>
            <a:r>
              <a:rPr lang="de-DE" sz="1300" b="0" dirty="0" smtClean="0">
                <a:solidFill>
                  <a:srgbClr val="000000"/>
                </a:solidFill>
              </a:rPr>
              <a:t>Beliebige Verbrauchszähler </a:t>
            </a:r>
            <a:r>
              <a:rPr lang="de-DE" sz="1300" b="0" dirty="0">
                <a:solidFill>
                  <a:srgbClr val="000000"/>
                </a:solidFill>
              </a:rPr>
              <a:t>wie etwa </a:t>
            </a:r>
            <a:r>
              <a:rPr lang="de-DE" sz="1300" b="0" dirty="0" smtClean="0">
                <a:solidFill>
                  <a:srgbClr val="000000"/>
                </a:solidFill>
              </a:rPr>
              <a:t>Gas, Wasser </a:t>
            </a:r>
            <a:r>
              <a:rPr lang="de-DE" sz="1300" b="0" dirty="0">
                <a:solidFill>
                  <a:srgbClr val="000000"/>
                </a:solidFill>
              </a:rPr>
              <a:t>oder Wärme können </a:t>
            </a:r>
            <a:r>
              <a:rPr lang="de-DE" sz="1300" b="0" dirty="0" smtClean="0">
                <a:solidFill>
                  <a:srgbClr val="000000"/>
                </a:solidFill>
              </a:rPr>
              <a:t/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über M-Bus</a:t>
            </a:r>
            <a:r>
              <a:rPr lang="de-DE" sz="1300" b="0" dirty="0">
                <a:solidFill>
                  <a:srgbClr val="000000"/>
                </a:solidFill>
              </a:rPr>
              <a:t>, </a:t>
            </a:r>
            <a:r>
              <a:rPr lang="de-DE" sz="1300" b="0" dirty="0" err="1">
                <a:solidFill>
                  <a:srgbClr val="000000"/>
                </a:solidFill>
              </a:rPr>
              <a:t>Modbus</a:t>
            </a:r>
            <a:r>
              <a:rPr lang="de-DE" sz="1300" b="0" dirty="0">
                <a:solidFill>
                  <a:srgbClr val="000000"/>
                </a:solidFill>
              </a:rPr>
              <a:t>, u.a. wie </a:t>
            </a:r>
            <a:r>
              <a:rPr lang="de-DE" sz="1300" b="0" dirty="0" smtClean="0">
                <a:solidFill>
                  <a:srgbClr val="000000"/>
                </a:solidFill>
              </a:rPr>
              <a:t>elektrische Energie </a:t>
            </a:r>
            <a:r>
              <a:rPr lang="de-DE" sz="1300" b="0" dirty="0">
                <a:solidFill>
                  <a:srgbClr val="000000"/>
                </a:solidFill>
              </a:rPr>
              <a:t>erfasst </a:t>
            </a:r>
            <a:r>
              <a:rPr lang="de-DE" sz="1300" b="0" dirty="0" smtClean="0">
                <a:solidFill>
                  <a:srgbClr val="000000"/>
                </a:solidFill>
              </a:rPr>
              <a:t/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und verarbeitet </a:t>
            </a:r>
            <a:r>
              <a:rPr lang="de-DE" sz="1300" b="0" dirty="0">
                <a:solidFill>
                  <a:srgbClr val="000000"/>
                </a:solidFill>
              </a:rPr>
              <a:t>werden.</a:t>
            </a:r>
          </a:p>
          <a:p>
            <a:endParaRPr lang="de-DE" dirty="0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gray">
          <a:xfrm>
            <a:off x="539752" y="147455"/>
            <a:ext cx="1390054" cy="335249"/>
            <a:chOff x="582" y="599"/>
            <a:chExt cx="510" cy="123"/>
          </a:xfrm>
        </p:grpSpPr>
        <p:sp>
          <p:nvSpPr>
            <p:cNvPr id="10" name="Freeform 5"/>
            <p:cNvSpPr>
              <a:spLocks/>
            </p:cNvSpPr>
            <p:nvPr/>
          </p:nvSpPr>
          <p:spPr bwMode="gray">
            <a:xfrm>
              <a:off x="582" y="599"/>
              <a:ext cx="99" cy="102"/>
            </a:xfrm>
            <a:custGeom>
              <a:avLst/>
              <a:gdLst>
                <a:gd name="T0" fmla="*/ 7 w 42"/>
                <a:gd name="T1" fmla="*/ 0 h 43"/>
                <a:gd name="T2" fmla="*/ 0 w 42"/>
                <a:gd name="T3" fmla="*/ 7 h 43"/>
                <a:gd name="T4" fmla="*/ 0 w 42"/>
                <a:gd name="T5" fmla="*/ 36 h 43"/>
                <a:gd name="T6" fmla="*/ 7 w 42"/>
                <a:gd name="T7" fmla="*/ 43 h 43"/>
                <a:gd name="T8" fmla="*/ 35 w 42"/>
                <a:gd name="T9" fmla="*/ 43 h 43"/>
                <a:gd name="T10" fmla="*/ 42 w 42"/>
                <a:gd name="T11" fmla="*/ 36 h 43"/>
                <a:gd name="T12" fmla="*/ 42 w 42"/>
                <a:gd name="T13" fmla="*/ 7 h 43"/>
                <a:gd name="T14" fmla="*/ 35 w 42"/>
                <a:gd name="T15" fmla="*/ 0 h 43"/>
                <a:gd name="T16" fmla="*/ 7 w 42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43">
                  <a:moveTo>
                    <a:pt x="7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43"/>
                    <a:pt x="7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43"/>
                    <a:pt x="42" y="43"/>
                    <a:pt x="42" y="3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0"/>
                    <a:pt x="35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402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gray">
            <a:xfrm>
              <a:off x="707" y="604"/>
              <a:ext cx="52" cy="92"/>
            </a:xfrm>
            <a:custGeom>
              <a:avLst/>
              <a:gdLst>
                <a:gd name="T0" fmla="*/ 22 w 22"/>
                <a:gd name="T1" fmla="*/ 5 h 39"/>
                <a:gd name="T2" fmla="*/ 13 w 22"/>
                <a:gd name="T3" fmla="*/ 5 h 39"/>
                <a:gd name="T4" fmla="*/ 5 w 22"/>
                <a:gd name="T5" fmla="*/ 11 h 39"/>
                <a:gd name="T6" fmla="*/ 5 w 22"/>
                <a:gd name="T7" fmla="*/ 17 h 39"/>
                <a:gd name="T8" fmla="*/ 22 w 22"/>
                <a:gd name="T9" fmla="*/ 17 h 39"/>
                <a:gd name="T10" fmla="*/ 22 w 22"/>
                <a:gd name="T11" fmla="*/ 21 h 39"/>
                <a:gd name="T12" fmla="*/ 5 w 22"/>
                <a:gd name="T13" fmla="*/ 21 h 39"/>
                <a:gd name="T14" fmla="*/ 5 w 22"/>
                <a:gd name="T15" fmla="*/ 28 h 39"/>
                <a:gd name="T16" fmla="*/ 13 w 22"/>
                <a:gd name="T17" fmla="*/ 34 h 39"/>
                <a:gd name="T18" fmla="*/ 22 w 22"/>
                <a:gd name="T19" fmla="*/ 34 h 39"/>
                <a:gd name="T20" fmla="*/ 22 w 22"/>
                <a:gd name="T21" fmla="*/ 38 h 39"/>
                <a:gd name="T22" fmla="*/ 13 w 22"/>
                <a:gd name="T23" fmla="*/ 39 h 39"/>
                <a:gd name="T24" fmla="*/ 0 w 22"/>
                <a:gd name="T25" fmla="*/ 30 h 39"/>
                <a:gd name="T26" fmla="*/ 0 w 22"/>
                <a:gd name="T27" fmla="*/ 9 h 39"/>
                <a:gd name="T28" fmla="*/ 13 w 22"/>
                <a:gd name="T29" fmla="*/ 0 h 39"/>
                <a:gd name="T30" fmla="*/ 22 w 22"/>
                <a:gd name="T31" fmla="*/ 1 h 39"/>
                <a:gd name="T32" fmla="*/ 22 w 22"/>
                <a:gd name="T33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2" y="5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6" y="5"/>
                    <a:pt x="5" y="6"/>
                    <a:pt x="5" y="11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33"/>
                    <a:pt x="6" y="34"/>
                    <a:pt x="13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19" y="39"/>
                    <a:pt x="15" y="39"/>
                    <a:pt x="13" y="39"/>
                  </a:cubicBezTo>
                  <a:cubicBezTo>
                    <a:pt x="6" y="39"/>
                    <a:pt x="0" y="38"/>
                    <a:pt x="0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"/>
                    <a:pt x="6" y="0"/>
                    <a:pt x="13" y="0"/>
                  </a:cubicBezTo>
                  <a:cubicBezTo>
                    <a:pt x="15" y="0"/>
                    <a:pt x="19" y="1"/>
                    <a:pt x="22" y="1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gray">
            <a:xfrm>
              <a:off x="776" y="625"/>
              <a:ext cx="56" cy="71"/>
            </a:xfrm>
            <a:custGeom>
              <a:avLst/>
              <a:gdLst>
                <a:gd name="T0" fmla="*/ 5 w 24"/>
                <a:gd name="T1" fmla="*/ 30 h 30"/>
                <a:gd name="T2" fmla="*/ 0 w 24"/>
                <a:gd name="T3" fmla="*/ 30 h 30"/>
                <a:gd name="T4" fmla="*/ 0 w 24"/>
                <a:gd name="T5" fmla="*/ 8 h 30"/>
                <a:gd name="T6" fmla="*/ 0 w 24"/>
                <a:gd name="T7" fmla="*/ 3 h 30"/>
                <a:gd name="T8" fmla="*/ 13 w 24"/>
                <a:gd name="T9" fmla="*/ 0 h 30"/>
                <a:gd name="T10" fmla="*/ 24 w 24"/>
                <a:gd name="T11" fmla="*/ 11 h 30"/>
                <a:gd name="T12" fmla="*/ 24 w 24"/>
                <a:gd name="T13" fmla="*/ 30 h 30"/>
                <a:gd name="T14" fmla="*/ 19 w 24"/>
                <a:gd name="T15" fmla="*/ 30 h 30"/>
                <a:gd name="T16" fmla="*/ 19 w 24"/>
                <a:gd name="T17" fmla="*/ 12 h 30"/>
                <a:gd name="T18" fmla="*/ 11 w 24"/>
                <a:gd name="T19" fmla="*/ 4 h 30"/>
                <a:gd name="T20" fmla="*/ 5 w 24"/>
                <a:gd name="T21" fmla="*/ 5 h 30"/>
                <a:gd name="T22" fmla="*/ 5 w 24"/>
                <a:gd name="T23" fmla="*/ 10 h 30"/>
                <a:gd name="T24" fmla="*/ 5 w 24"/>
                <a:gd name="T2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5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3" y="1"/>
                    <a:pt x="8" y="0"/>
                    <a:pt x="13" y="0"/>
                  </a:cubicBezTo>
                  <a:cubicBezTo>
                    <a:pt x="23" y="0"/>
                    <a:pt x="24" y="5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6"/>
                    <a:pt x="18" y="4"/>
                    <a:pt x="11" y="4"/>
                  </a:cubicBezTo>
                  <a:cubicBezTo>
                    <a:pt x="9" y="4"/>
                    <a:pt x="6" y="5"/>
                    <a:pt x="5" y="5"/>
                  </a:cubicBezTo>
                  <a:cubicBezTo>
                    <a:pt x="5" y="7"/>
                    <a:pt x="5" y="8"/>
                    <a:pt x="5" y="10"/>
                  </a:cubicBezTo>
                  <a:lnTo>
                    <a:pt x="5" y="3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gray">
            <a:xfrm>
              <a:off x="847" y="625"/>
              <a:ext cx="61" cy="71"/>
            </a:xfrm>
            <a:custGeom>
              <a:avLst/>
              <a:gdLst>
                <a:gd name="T0" fmla="*/ 0 w 26"/>
                <a:gd name="T1" fmla="*/ 15 h 30"/>
                <a:gd name="T2" fmla="*/ 13 w 26"/>
                <a:gd name="T3" fmla="*/ 0 h 30"/>
                <a:gd name="T4" fmla="*/ 26 w 26"/>
                <a:gd name="T5" fmla="*/ 14 h 30"/>
                <a:gd name="T6" fmla="*/ 26 w 26"/>
                <a:gd name="T7" fmla="*/ 16 h 30"/>
                <a:gd name="T8" fmla="*/ 11 w 26"/>
                <a:gd name="T9" fmla="*/ 18 h 30"/>
                <a:gd name="T10" fmla="*/ 5 w 26"/>
                <a:gd name="T11" fmla="*/ 18 h 30"/>
                <a:gd name="T12" fmla="*/ 14 w 26"/>
                <a:gd name="T13" fmla="*/ 26 h 30"/>
                <a:gd name="T14" fmla="*/ 24 w 26"/>
                <a:gd name="T15" fmla="*/ 25 h 30"/>
                <a:gd name="T16" fmla="*/ 25 w 26"/>
                <a:gd name="T17" fmla="*/ 29 h 30"/>
                <a:gd name="T18" fmla="*/ 12 w 26"/>
                <a:gd name="T19" fmla="*/ 30 h 30"/>
                <a:gd name="T20" fmla="*/ 0 w 26"/>
                <a:gd name="T21" fmla="*/ 15 h 30"/>
                <a:gd name="T22" fmla="*/ 12 w 26"/>
                <a:gd name="T23" fmla="*/ 14 h 30"/>
                <a:gd name="T24" fmla="*/ 21 w 26"/>
                <a:gd name="T25" fmla="*/ 13 h 30"/>
                <a:gd name="T26" fmla="*/ 21 w 26"/>
                <a:gd name="T27" fmla="*/ 12 h 30"/>
                <a:gd name="T28" fmla="*/ 13 w 26"/>
                <a:gd name="T29" fmla="*/ 4 h 30"/>
                <a:gd name="T30" fmla="*/ 5 w 26"/>
                <a:gd name="T31" fmla="*/ 14 h 30"/>
                <a:gd name="T32" fmla="*/ 12 w 26"/>
                <a:gd name="T33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0">
                  <a:moveTo>
                    <a:pt x="0" y="15"/>
                  </a:moveTo>
                  <a:cubicBezTo>
                    <a:pt x="0" y="4"/>
                    <a:pt x="3" y="0"/>
                    <a:pt x="13" y="0"/>
                  </a:cubicBezTo>
                  <a:cubicBezTo>
                    <a:pt x="23" y="0"/>
                    <a:pt x="26" y="5"/>
                    <a:pt x="26" y="14"/>
                  </a:cubicBezTo>
                  <a:cubicBezTo>
                    <a:pt x="26" y="14"/>
                    <a:pt x="26" y="15"/>
                    <a:pt x="26" y="16"/>
                  </a:cubicBezTo>
                  <a:cubicBezTo>
                    <a:pt x="22" y="17"/>
                    <a:pt x="15" y="17"/>
                    <a:pt x="11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24"/>
                    <a:pt x="8" y="26"/>
                    <a:pt x="14" y="26"/>
                  </a:cubicBezTo>
                  <a:cubicBezTo>
                    <a:pt x="18" y="26"/>
                    <a:pt x="21" y="25"/>
                    <a:pt x="24" y="25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2" y="29"/>
                    <a:pt x="18" y="30"/>
                    <a:pt x="12" y="30"/>
                  </a:cubicBezTo>
                  <a:cubicBezTo>
                    <a:pt x="3" y="30"/>
                    <a:pt x="0" y="24"/>
                    <a:pt x="0" y="15"/>
                  </a:cubicBezTo>
                  <a:moveTo>
                    <a:pt x="12" y="14"/>
                  </a:moveTo>
                  <a:cubicBezTo>
                    <a:pt x="14" y="14"/>
                    <a:pt x="18" y="14"/>
                    <a:pt x="21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1" y="7"/>
                    <a:pt x="19" y="4"/>
                    <a:pt x="13" y="4"/>
                  </a:cubicBezTo>
                  <a:cubicBezTo>
                    <a:pt x="6" y="4"/>
                    <a:pt x="5" y="8"/>
                    <a:pt x="5" y="14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gray">
            <a:xfrm>
              <a:off x="922" y="625"/>
              <a:ext cx="33" cy="71"/>
            </a:xfrm>
            <a:custGeom>
              <a:avLst/>
              <a:gdLst>
                <a:gd name="T0" fmla="*/ 0 w 14"/>
                <a:gd name="T1" fmla="*/ 30 h 30"/>
                <a:gd name="T2" fmla="*/ 0 w 14"/>
                <a:gd name="T3" fmla="*/ 8 h 30"/>
                <a:gd name="T4" fmla="*/ 0 w 14"/>
                <a:gd name="T5" fmla="*/ 3 h 30"/>
                <a:gd name="T6" fmla="*/ 11 w 14"/>
                <a:gd name="T7" fmla="*/ 0 h 30"/>
                <a:gd name="T8" fmla="*/ 14 w 14"/>
                <a:gd name="T9" fmla="*/ 0 h 30"/>
                <a:gd name="T10" fmla="*/ 13 w 14"/>
                <a:gd name="T11" fmla="*/ 4 h 30"/>
                <a:gd name="T12" fmla="*/ 11 w 14"/>
                <a:gd name="T13" fmla="*/ 4 h 30"/>
                <a:gd name="T14" fmla="*/ 5 w 14"/>
                <a:gd name="T15" fmla="*/ 5 h 30"/>
                <a:gd name="T16" fmla="*/ 5 w 14"/>
                <a:gd name="T17" fmla="*/ 10 h 30"/>
                <a:gd name="T18" fmla="*/ 5 w 14"/>
                <a:gd name="T19" fmla="*/ 30 h 30"/>
                <a:gd name="T20" fmla="*/ 0 w 14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30">
                  <a:moveTo>
                    <a:pt x="0" y="3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3" y="1"/>
                    <a:pt x="7" y="0"/>
                    <a:pt x="11" y="0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9" y="4"/>
                    <a:pt x="6" y="5"/>
                    <a:pt x="5" y="5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30"/>
                    <a:pt x="5" y="30"/>
                    <a:pt x="5" y="30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gray">
            <a:xfrm>
              <a:off x="962" y="625"/>
              <a:ext cx="57" cy="97"/>
            </a:xfrm>
            <a:custGeom>
              <a:avLst/>
              <a:gdLst>
                <a:gd name="T0" fmla="*/ 2 w 24"/>
                <a:gd name="T1" fmla="*/ 36 h 41"/>
                <a:gd name="T2" fmla="*/ 12 w 24"/>
                <a:gd name="T3" fmla="*/ 37 h 41"/>
                <a:gd name="T4" fmla="*/ 20 w 24"/>
                <a:gd name="T5" fmla="*/ 30 h 41"/>
                <a:gd name="T6" fmla="*/ 20 w 24"/>
                <a:gd name="T7" fmla="*/ 28 h 41"/>
                <a:gd name="T8" fmla="*/ 12 w 24"/>
                <a:gd name="T9" fmla="*/ 29 h 41"/>
                <a:gd name="T10" fmla="*/ 0 w 24"/>
                <a:gd name="T11" fmla="*/ 15 h 41"/>
                <a:gd name="T12" fmla="*/ 13 w 24"/>
                <a:gd name="T13" fmla="*/ 0 h 41"/>
                <a:gd name="T14" fmla="*/ 24 w 24"/>
                <a:gd name="T15" fmla="*/ 3 h 41"/>
                <a:gd name="T16" fmla="*/ 24 w 24"/>
                <a:gd name="T17" fmla="*/ 8 h 41"/>
                <a:gd name="T18" fmla="*/ 24 w 24"/>
                <a:gd name="T19" fmla="*/ 32 h 41"/>
                <a:gd name="T20" fmla="*/ 13 w 24"/>
                <a:gd name="T21" fmla="*/ 41 h 41"/>
                <a:gd name="T22" fmla="*/ 2 w 24"/>
                <a:gd name="T23" fmla="*/ 40 h 41"/>
                <a:gd name="T24" fmla="*/ 2 w 24"/>
                <a:gd name="T25" fmla="*/ 36 h 41"/>
                <a:gd name="T26" fmla="*/ 5 w 24"/>
                <a:gd name="T27" fmla="*/ 15 h 41"/>
                <a:gd name="T28" fmla="*/ 14 w 24"/>
                <a:gd name="T29" fmla="*/ 25 h 41"/>
                <a:gd name="T30" fmla="*/ 20 w 24"/>
                <a:gd name="T31" fmla="*/ 24 h 41"/>
                <a:gd name="T32" fmla="*/ 20 w 24"/>
                <a:gd name="T33" fmla="*/ 10 h 41"/>
                <a:gd name="T34" fmla="*/ 19 w 24"/>
                <a:gd name="T35" fmla="*/ 5 h 41"/>
                <a:gd name="T36" fmla="*/ 13 w 24"/>
                <a:gd name="T37" fmla="*/ 4 h 41"/>
                <a:gd name="T38" fmla="*/ 5 w 24"/>
                <a:gd name="T39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41">
                  <a:moveTo>
                    <a:pt x="2" y="36"/>
                  </a:moveTo>
                  <a:cubicBezTo>
                    <a:pt x="5" y="36"/>
                    <a:pt x="9" y="37"/>
                    <a:pt x="12" y="37"/>
                  </a:cubicBezTo>
                  <a:cubicBezTo>
                    <a:pt x="18" y="37"/>
                    <a:pt x="20" y="35"/>
                    <a:pt x="20" y="30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9"/>
                    <a:pt x="15" y="29"/>
                    <a:pt x="12" y="29"/>
                  </a:cubicBezTo>
                  <a:cubicBezTo>
                    <a:pt x="4" y="29"/>
                    <a:pt x="0" y="26"/>
                    <a:pt x="0" y="15"/>
                  </a:cubicBezTo>
                  <a:cubicBezTo>
                    <a:pt x="0" y="4"/>
                    <a:pt x="4" y="0"/>
                    <a:pt x="13" y="0"/>
                  </a:cubicBezTo>
                  <a:cubicBezTo>
                    <a:pt x="17" y="0"/>
                    <a:pt x="21" y="1"/>
                    <a:pt x="24" y="3"/>
                  </a:cubicBezTo>
                  <a:cubicBezTo>
                    <a:pt x="24" y="4"/>
                    <a:pt x="24" y="6"/>
                    <a:pt x="24" y="8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9"/>
                    <a:pt x="19" y="41"/>
                    <a:pt x="13" y="41"/>
                  </a:cubicBezTo>
                  <a:cubicBezTo>
                    <a:pt x="9" y="41"/>
                    <a:pt x="5" y="40"/>
                    <a:pt x="2" y="40"/>
                  </a:cubicBezTo>
                  <a:lnTo>
                    <a:pt x="2" y="36"/>
                  </a:lnTo>
                  <a:close/>
                  <a:moveTo>
                    <a:pt x="5" y="15"/>
                  </a:moveTo>
                  <a:cubicBezTo>
                    <a:pt x="5" y="22"/>
                    <a:pt x="6" y="25"/>
                    <a:pt x="14" y="25"/>
                  </a:cubicBezTo>
                  <a:cubicBezTo>
                    <a:pt x="15" y="25"/>
                    <a:pt x="18" y="25"/>
                    <a:pt x="20" y="2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8"/>
                    <a:pt x="19" y="7"/>
                    <a:pt x="19" y="5"/>
                  </a:cubicBezTo>
                  <a:cubicBezTo>
                    <a:pt x="18" y="4"/>
                    <a:pt x="15" y="4"/>
                    <a:pt x="13" y="4"/>
                  </a:cubicBezTo>
                  <a:cubicBezTo>
                    <a:pt x="6" y="4"/>
                    <a:pt x="5" y="8"/>
                    <a:pt x="5" y="15"/>
                  </a:cubicBezTo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gray">
            <a:xfrm>
              <a:off x="1031" y="627"/>
              <a:ext cx="61" cy="93"/>
            </a:xfrm>
            <a:custGeom>
              <a:avLst/>
              <a:gdLst>
                <a:gd name="T0" fmla="*/ 50 w 61"/>
                <a:gd name="T1" fmla="*/ 0 h 93"/>
                <a:gd name="T2" fmla="*/ 61 w 61"/>
                <a:gd name="T3" fmla="*/ 0 h 93"/>
                <a:gd name="T4" fmla="*/ 28 w 61"/>
                <a:gd name="T5" fmla="*/ 93 h 93"/>
                <a:gd name="T6" fmla="*/ 16 w 61"/>
                <a:gd name="T7" fmla="*/ 93 h 93"/>
                <a:gd name="T8" fmla="*/ 28 w 61"/>
                <a:gd name="T9" fmla="*/ 64 h 93"/>
                <a:gd name="T10" fmla="*/ 0 w 61"/>
                <a:gd name="T11" fmla="*/ 0 h 93"/>
                <a:gd name="T12" fmla="*/ 12 w 61"/>
                <a:gd name="T13" fmla="*/ 0 h 93"/>
                <a:gd name="T14" fmla="*/ 33 w 61"/>
                <a:gd name="T15" fmla="*/ 48 h 93"/>
                <a:gd name="T16" fmla="*/ 50 w 61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93">
                  <a:moveTo>
                    <a:pt x="50" y="0"/>
                  </a:moveTo>
                  <a:lnTo>
                    <a:pt x="61" y="0"/>
                  </a:lnTo>
                  <a:lnTo>
                    <a:pt x="28" y="93"/>
                  </a:lnTo>
                  <a:lnTo>
                    <a:pt x="16" y="93"/>
                  </a:lnTo>
                  <a:lnTo>
                    <a:pt x="28" y="64"/>
                  </a:lnTo>
                  <a:lnTo>
                    <a:pt x="0" y="0"/>
                  </a:lnTo>
                  <a:lnTo>
                    <a:pt x="12" y="0"/>
                  </a:lnTo>
                  <a:lnTo>
                    <a:pt x="33" y="4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gray">
            <a:xfrm>
              <a:off x="608" y="613"/>
              <a:ext cx="47" cy="73"/>
            </a:xfrm>
            <a:custGeom>
              <a:avLst/>
              <a:gdLst>
                <a:gd name="T0" fmla="*/ 6 w 20"/>
                <a:gd name="T1" fmla="*/ 8 h 31"/>
                <a:gd name="T2" fmla="*/ 12 w 20"/>
                <a:gd name="T3" fmla="*/ 13 h 31"/>
                <a:gd name="T4" fmla="*/ 20 w 20"/>
                <a:gd name="T5" fmla="*/ 22 h 31"/>
                <a:gd name="T6" fmla="*/ 9 w 20"/>
                <a:gd name="T7" fmla="*/ 31 h 31"/>
                <a:gd name="T8" fmla="*/ 0 w 20"/>
                <a:gd name="T9" fmla="*/ 30 h 31"/>
                <a:gd name="T10" fmla="*/ 1 w 20"/>
                <a:gd name="T11" fmla="*/ 25 h 31"/>
                <a:gd name="T12" fmla="*/ 9 w 20"/>
                <a:gd name="T13" fmla="*/ 26 h 31"/>
                <a:gd name="T14" fmla="*/ 14 w 20"/>
                <a:gd name="T15" fmla="*/ 22 h 31"/>
                <a:gd name="T16" fmla="*/ 9 w 20"/>
                <a:gd name="T17" fmla="*/ 18 h 31"/>
                <a:gd name="T18" fmla="*/ 0 w 20"/>
                <a:gd name="T19" fmla="*/ 9 h 31"/>
                <a:gd name="T20" fmla="*/ 11 w 20"/>
                <a:gd name="T21" fmla="*/ 0 h 31"/>
                <a:gd name="T22" fmla="*/ 19 w 20"/>
                <a:gd name="T23" fmla="*/ 1 h 31"/>
                <a:gd name="T24" fmla="*/ 19 w 20"/>
                <a:gd name="T25" fmla="*/ 6 h 31"/>
                <a:gd name="T26" fmla="*/ 12 w 20"/>
                <a:gd name="T27" fmla="*/ 5 h 31"/>
                <a:gd name="T28" fmla="*/ 6 w 20"/>
                <a:gd name="T29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31">
                  <a:moveTo>
                    <a:pt x="6" y="8"/>
                  </a:moveTo>
                  <a:cubicBezTo>
                    <a:pt x="6" y="11"/>
                    <a:pt x="8" y="12"/>
                    <a:pt x="12" y="13"/>
                  </a:cubicBezTo>
                  <a:cubicBezTo>
                    <a:pt x="17" y="14"/>
                    <a:pt x="20" y="17"/>
                    <a:pt x="20" y="22"/>
                  </a:cubicBezTo>
                  <a:cubicBezTo>
                    <a:pt x="20" y="29"/>
                    <a:pt x="16" y="31"/>
                    <a:pt x="9" y="31"/>
                  </a:cubicBezTo>
                  <a:cubicBezTo>
                    <a:pt x="5" y="31"/>
                    <a:pt x="3" y="31"/>
                    <a:pt x="0" y="3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6"/>
                    <a:pt x="6" y="26"/>
                    <a:pt x="9" y="26"/>
                  </a:cubicBezTo>
                  <a:cubicBezTo>
                    <a:pt x="12" y="26"/>
                    <a:pt x="14" y="25"/>
                    <a:pt x="14" y="22"/>
                  </a:cubicBezTo>
                  <a:cubicBezTo>
                    <a:pt x="14" y="19"/>
                    <a:pt x="11" y="19"/>
                    <a:pt x="9" y="18"/>
                  </a:cubicBezTo>
                  <a:cubicBezTo>
                    <a:pt x="3" y="16"/>
                    <a:pt x="0" y="15"/>
                    <a:pt x="0" y="9"/>
                  </a:cubicBezTo>
                  <a:cubicBezTo>
                    <a:pt x="0" y="2"/>
                    <a:pt x="4" y="0"/>
                    <a:pt x="11" y="0"/>
                  </a:cubicBezTo>
                  <a:cubicBezTo>
                    <a:pt x="14" y="0"/>
                    <a:pt x="17" y="1"/>
                    <a:pt x="19" y="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4" y="5"/>
                    <a:pt x="12" y="5"/>
                  </a:cubicBezTo>
                  <a:cubicBezTo>
                    <a:pt x="10" y="5"/>
                    <a:pt x="6" y="5"/>
                    <a:pt x="6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9" name="Freeform 61"/>
          <p:cNvSpPr>
            <a:spLocks/>
          </p:cNvSpPr>
          <p:nvPr/>
        </p:nvSpPr>
        <p:spPr bwMode="gray">
          <a:xfrm>
            <a:off x="2409429" y="6265072"/>
            <a:ext cx="4313238" cy="45719"/>
          </a:xfrm>
          <a:custGeom>
            <a:avLst/>
            <a:gdLst>
              <a:gd name="T0" fmla="*/ 0 w 2717"/>
              <a:gd name="T1" fmla="*/ 28 h 28"/>
              <a:gd name="T2" fmla="*/ 2717 w 2717"/>
              <a:gd name="T3" fmla="*/ 28 h 28"/>
              <a:gd name="T4" fmla="*/ 2717 w 2717"/>
              <a:gd name="T5" fmla="*/ 0 h 28"/>
              <a:gd name="T6" fmla="*/ 0 w 2717"/>
              <a:gd name="T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17" h="28">
                <a:moveTo>
                  <a:pt x="0" y="28"/>
                </a:moveTo>
                <a:lnTo>
                  <a:pt x="2717" y="28"/>
                </a:lnTo>
                <a:lnTo>
                  <a:pt x="2717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0" name="Rectangle 60"/>
          <p:cNvSpPr>
            <a:spLocks noChangeArrowheads="1"/>
          </p:cNvSpPr>
          <p:nvPr/>
        </p:nvSpPr>
        <p:spPr bwMode="gray">
          <a:xfrm>
            <a:off x="2409429" y="6257503"/>
            <a:ext cx="4313238" cy="45719"/>
          </a:xfrm>
          <a:prstGeom prst="rect">
            <a:avLst/>
          </a:prstGeom>
          <a:solidFill>
            <a:srgbClr val="005E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82006" y="3528801"/>
            <a:ext cx="1050481" cy="6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621256" y="3630153"/>
            <a:ext cx="586265" cy="57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28719" y="4301437"/>
            <a:ext cx="977805" cy="62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543302" y="4343828"/>
            <a:ext cx="819450" cy="54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Group 7"/>
          <p:cNvGrpSpPr>
            <a:grpSpLocks noChangeAspect="1"/>
          </p:cNvGrpSpPr>
          <p:nvPr/>
        </p:nvGrpSpPr>
        <p:grpSpPr bwMode="gray">
          <a:xfrm>
            <a:off x="3734963" y="2669648"/>
            <a:ext cx="311150" cy="115888"/>
            <a:chOff x="2771" y="2586"/>
            <a:chExt cx="196" cy="73"/>
          </a:xfrm>
        </p:grpSpPr>
        <p:sp>
          <p:nvSpPr>
            <p:cNvPr id="36" name="Line 8"/>
            <p:cNvSpPr>
              <a:spLocks noChangeShapeType="1"/>
            </p:cNvSpPr>
            <p:nvPr/>
          </p:nvSpPr>
          <p:spPr bwMode="gray">
            <a:xfrm>
              <a:off x="2807" y="2624"/>
              <a:ext cx="125" cy="0"/>
            </a:xfrm>
            <a:prstGeom prst="line">
              <a:avLst/>
            </a:prstGeom>
            <a:noFill/>
            <a:ln w="14288" cap="flat">
              <a:solidFill>
                <a:srgbClr val="005E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  <a:gd name="T6" fmla="*/ 40 w 4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  <a:gd name="T6" fmla="*/ 0 w 4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7" name="Group 7"/>
          <p:cNvGrpSpPr>
            <a:grpSpLocks noChangeAspect="1"/>
          </p:cNvGrpSpPr>
          <p:nvPr/>
        </p:nvGrpSpPr>
        <p:grpSpPr bwMode="gray">
          <a:xfrm>
            <a:off x="3135504" y="3809435"/>
            <a:ext cx="311150" cy="115888"/>
            <a:chOff x="2771" y="2586"/>
            <a:chExt cx="196" cy="73"/>
          </a:xfrm>
        </p:grpSpPr>
        <p:sp>
          <p:nvSpPr>
            <p:cNvPr id="48" name="Line 8"/>
            <p:cNvSpPr>
              <a:spLocks noChangeShapeType="1"/>
            </p:cNvSpPr>
            <p:nvPr/>
          </p:nvSpPr>
          <p:spPr bwMode="gray">
            <a:xfrm>
              <a:off x="2807" y="2624"/>
              <a:ext cx="125" cy="0"/>
            </a:xfrm>
            <a:prstGeom prst="line">
              <a:avLst/>
            </a:prstGeom>
            <a:noFill/>
            <a:ln w="14288" cap="flat">
              <a:solidFill>
                <a:srgbClr val="005E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  <a:gd name="T6" fmla="*/ 40 w 4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  <a:gd name="T6" fmla="*/ 0 w 4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3" name="Group 7"/>
          <p:cNvGrpSpPr>
            <a:grpSpLocks noChangeAspect="1"/>
          </p:cNvGrpSpPr>
          <p:nvPr/>
        </p:nvGrpSpPr>
        <p:grpSpPr bwMode="gray">
          <a:xfrm rot="16200000">
            <a:off x="4394045" y="4768235"/>
            <a:ext cx="311150" cy="115888"/>
            <a:chOff x="2771" y="2586"/>
            <a:chExt cx="196" cy="73"/>
          </a:xfrm>
        </p:grpSpPr>
        <p:sp>
          <p:nvSpPr>
            <p:cNvPr id="54" name="Line 8"/>
            <p:cNvSpPr>
              <a:spLocks noChangeShapeType="1"/>
            </p:cNvSpPr>
            <p:nvPr/>
          </p:nvSpPr>
          <p:spPr bwMode="gray">
            <a:xfrm>
              <a:off x="2807" y="2624"/>
              <a:ext cx="125" cy="0"/>
            </a:xfrm>
            <a:prstGeom prst="line">
              <a:avLst/>
            </a:prstGeom>
            <a:noFill/>
            <a:ln w="14288" cap="flat">
              <a:solidFill>
                <a:srgbClr val="005E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  <a:gd name="T6" fmla="*/ 40 w 4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0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1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  <a:gd name="T6" fmla="*/ 0 w 4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2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0" name="Group 7"/>
          <p:cNvGrpSpPr>
            <a:grpSpLocks noChangeAspect="1"/>
          </p:cNvGrpSpPr>
          <p:nvPr/>
        </p:nvGrpSpPr>
        <p:grpSpPr bwMode="gray">
          <a:xfrm rot="16200000">
            <a:off x="4394045" y="3323338"/>
            <a:ext cx="311150" cy="115888"/>
            <a:chOff x="2771" y="2586"/>
            <a:chExt cx="196" cy="73"/>
          </a:xfrm>
        </p:grpSpPr>
        <p:sp>
          <p:nvSpPr>
            <p:cNvPr id="61" name="Line 8"/>
            <p:cNvSpPr>
              <a:spLocks noChangeShapeType="1"/>
            </p:cNvSpPr>
            <p:nvPr/>
          </p:nvSpPr>
          <p:spPr bwMode="gray">
            <a:xfrm>
              <a:off x="2807" y="2624"/>
              <a:ext cx="125" cy="0"/>
            </a:xfrm>
            <a:prstGeom prst="line">
              <a:avLst/>
            </a:prstGeom>
            <a:noFill/>
            <a:ln w="14288" cap="flat">
              <a:solidFill>
                <a:srgbClr val="005E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  <a:gd name="T6" fmla="*/ 40 w 4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10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11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  <a:gd name="T6" fmla="*/ 0 w 4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12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6" name="Group 7"/>
          <p:cNvGrpSpPr>
            <a:grpSpLocks noChangeAspect="1"/>
          </p:cNvGrpSpPr>
          <p:nvPr/>
        </p:nvGrpSpPr>
        <p:grpSpPr bwMode="gray">
          <a:xfrm>
            <a:off x="6482100" y="5376960"/>
            <a:ext cx="311150" cy="115888"/>
            <a:chOff x="2771" y="2586"/>
            <a:chExt cx="196" cy="73"/>
          </a:xfrm>
        </p:grpSpPr>
        <p:sp>
          <p:nvSpPr>
            <p:cNvPr id="67" name="Line 8"/>
            <p:cNvSpPr>
              <a:spLocks noChangeShapeType="1"/>
            </p:cNvSpPr>
            <p:nvPr/>
          </p:nvSpPr>
          <p:spPr bwMode="gray">
            <a:xfrm>
              <a:off x="2807" y="2624"/>
              <a:ext cx="125" cy="0"/>
            </a:xfrm>
            <a:prstGeom prst="line">
              <a:avLst/>
            </a:prstGeom>
            <a:noFill/>
            <a:ln w="14288" cap="flat">
              <a:solidFill>
                <a:srgbClr val="005E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  <a:gd name="T6" fmla="*/ 40 w 4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10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11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  <a:gd name="T6" fmla="*/ 0 w 4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Freeform 12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2" name="Group 7"/>
          <p:cNvGrpSpPr>
            <a:grpSpLocks noChangeAspect="1"/>
          </p:cNvGrpSpPr>
          <p:nvPr/>
        </p:nvGrpSpPr>
        <p:grpSpPr bwMode="gray">
          <a:xfrm>
            <a:off x="2314261" y="5376960"/>
            <a:ext cx="311150" cy="115888"/>
            <a:chOff x="2771" y="2586"/>
            <a:chExt cx="196" cy="73"/>
          </a:xfrm>
        </p:grpSpPr>
        <p:sp>
          <p:nvSpPr>
            <p:cNvPr id="73" name="Line 8"/>
            <p:cNvSpPr>
              <a:spLocks noChangeShapeType="1"/>
            </p:cNvSpPr>
            <p:nvPr/>
          </p:nvSpPr>
          <p:spPr bwMode="gray">
            <a:xfrm>
              <a:off x="2807" y="2624"/>
              <a:ext cx="125" cy="0"/>
            </a:xfrm>
            <a:prstGeom prst="line">
              <a:avLst/>
            </a:prstGeom>
            <a:noFill/>
            <a:ln w="14288" cap="flat">
              <a:solidFill>
                <a:srgbClr val="005E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Freeform 9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  <a:gd name="T6" fmla="*/ 40 w 4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5" name="Freeform 10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6" name="Freeform 11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  <a:gd name="T6" fmla="*/ 0 w 4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12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86710" y="5397079"/>
            <a:ext cx="512763" cy="50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588054" y="5399660"/>
            <a:ext cx="482943" cy="48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950097" y="5478584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57922" y="5488903"/>
            <a:ext cx="37306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229754" y="2591715"/>
            <a:ext cx="672586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Freeform 27"/>
          <p:cNvSpPr>
            <a:spLocks/>
          </p:cNvSpPr>
          <p:nvPr/>
        </p:nvSpPr>
        <p:spPr bwMode="gray">
          <a:xfrm>
            <a:off x="5718176" y="2403476"/>
            <a:ext cx="296862" cy="239713"/>
          </a:xfrm>
          <a:custGeom>
            <a:avLst/>
            <a:gdLst>
              <a:gd name="T0" fmla="*/ 53 w 79"/>
              <a:gd name="T1" fmla="*/ 45 h 64"/>
              <a:gd name="T2" fmla="*/ 19 w 79"/>
              <a:gd name="T3" fmla="*/ 45 h 64"/>
              <a:gd name="T4" fmla="*/ 19 w 79"/>
              <a:gd name="T5" fmla="*/ 21 h 64"/>
              <a:gd name="T6" fmla="*/ 17 w 79"/>
              <a:gd name="T7" fmla="*/ 19 h 64"/>
              <a:gd name="T8" fmla="*/ 16 w 79"/>
              <a:gd name="T9" fmla="*/ 21 h 64"/>
              <a:gd name="T10" fmla="*/ 16 w 79"/>
              <a:gd name="T11" fmla="*/ 47 h 64"/>
              <a:gd name="T12" fmla="*/ 17 w 79"/>
              <a:gd name="T13" fmla="*/ 48 h 64"/>
              <a:gd name="T14" fmla="*/ 40 w 79"/>
              <a:gd name="T15" fmla="*/ 48 h 64"/>
              <a:gd name="T16" fmla="*/ 48 w 79"/>
              <a:gd name="T17" fmla="*/ 56 h 64"/>
              <a:gd name="T18" fmla="*/ 40 w 79"/>
              <a:gd name="T19" fmla="*/ 64 h 64"/>
              <a:gd name="T20" fmla="*/ 8 w 79"/>
              <a:gd name="T21" fmla="*/ 64 h 64"/>
              <a:gd name="T22" fmla="*/ 0 w 79"/>
              <a:gd name="T23" fmla="*/ 56 h 64"/>
              <a:gd name="T24" fmla="*/ 0 w 79"/>
              <a:gd name="T25" fmla="*/ 16 h 64"/>
              <a:gd name="T26" fmla="*/ 16 w 79"/>
              <a:gd name="T27" fmla="*/ 0 h 64"/>
              <a:gd name="T28" fmla="*/ 26 w 79"/>
              <a:gd name="T29" fmla="*/ 0 h 64"/>
              <a:gd name="T30" fmla="*/ 40 w 79"/>
              <a:gd name="T31" fmla="*/ 45 h 64"/>
              <a:gd name="T32" fmla="*/ 56 w 79"/>
              <a:gd name="T33" fmla="*/ 0 h 64"/>
              <a:gd name="T34" fmla="*/ 64 w 79"/>
              <a:gd name="T35" fmla="*/ 0 h 64"/>
              <a:gd name="T36" fmla="*/ 79 w 79"/>
              <a:gd name="T37" fmla="*/ 16 h 64"/>
              <a:gd name="T38" fmla="*/ 79 w 79"/>
              <a:gd name="T39" fmla="*/ 25 h 64"/>
              <a:gd name="T40" fmla="*/ 56 w 79"/>
              <a:gd name="T41" fmla="*/ 25 h 64"/>
              <a:gd name="T42" fmla="*/ 53 w 79"/>
              <a:gd name="T43" fmla="*/ 28 h 64"/>
              <a:gd name="T44" fmla="*/ 53 w 79"/>
              <a:gd name="T45" fmla="*/ 4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9" h="64">
                <a:moveTo>
                  <a:pt x="53" y="45"/>
                </a:moveTo>
                <a:cubicBezTo>
                  <a:pt x="19" y="45"/>
                  <a:pt x="19" y="45"/>
                  <a:pt x="19" y="45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20"/>
                  <a:pt x="18" y="19"/>
                  <a:pt x="17" y="19"/>
                </a:cubicBezTo>
                <a:cubicBezTo>
                  <a:pt x="16" y="19"/>
                  <a:pt x="16" y="20"/>
                  <a:pt x="16" y="21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47"/>
                  <a:pt x="16" y="48"/>
                  <a:pt x="17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4" y="48"/>
                  <a:pt x="48" y="52"/>
                  <a:pt x="48" y="56"/>
                </a:cubicBezTo>
                <a:cubicBezTo>
                  <a:pt x="48" y="60"/>
                  <a:pt x="44" y="64"/>
                  <a:pt x="40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4" y="64"/>
                  <a:pt x="0" y="60"/>
                  <a:pt x="0" y="5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40" y="45"/>
                  <a:pt x="40" y="45"/>
                  <a:pt x="40" y="45"/>
                </a:cubicBezTo>
                <a:cubicBezTo>
                  <a:pt x="56" y="0"/>
                  <a:pt x="56" y="0"/>
                  <a:pt x="56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2" y="0"/>
                  <a:pt x="79" y="7"/>
                  <a:pt x="79" y="16"/>
                </a:cubicBezTo>
                <a:cubicBezTo>
                  <a:pt x="79" y="25"/>
                  <a:pt x="79" y="25"/>
                  <a:pt x="79" y="25"/>
                </a:cubicBezTo>
                <a:cubicBezTo>
                  <a:pt x="56" y="25"/>
                  <a:pt x="56" y="25"/>
                  <a:pt x="56" y="25"/>
                </a:cubicBezTo>
                <a:cubicBezTo>
                  <a:pt x="54" y="25"/>
                  <a:pt x="53" y="26"/>
                  <a:pt x="53" y="28"/>
                </a:cubicBezTo>
                <a:lnTo>
                  <a:pt x="53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0" name="Freeform 28"/>
          <p:cNvSpPr>
            <a:spLocks noEditPoints="1"/>
          </p:cNvSpPr>
          <p:nvPr/>
        </p:nvSpPr>
        <p:spPr bwMode="gray">
          <a:xfrm>
            <a:off x="6202363" y="2505076"/>
            <a:ext cx="71437" cy="187325"/>
          </a:xfrm>
          <a:custGeom>
            <a:avLst/>
            <a:gdLst>
              <a:gd name="T0" fmla="*/ 19 w 19"/>
              <a:gd name="T1" fmla="*/ 47 h 50"/>
              <a:gd name="T2" fmla="*/ 19 w 19"/>
              <a:gd name="T3" fmla="*/ 3 h 50"/>
              <a:gd name="T4" fmla="*/ 16 w 19"/>
              <a:gd name="T5" fmla="*/ 0 h 50"/>
              <a:gd name="T6" fmla="*/ 3 w 19"/>
              <a:gd name="T7" fmla="*/ 0 h 50"/>
              <a:gd name="T8" fmla="*/ 0 w 19"/>
              <a:gd name="T9" fmla="*/ 3 h 50"/>
              <a:gd name="T10" fmla="*/ 0 w 19"/>
              <a:gd name="T11" fmla="*/ 47 h 50"/>
              <a:gd name="T12" fmla="*/ 3 w 19"/>
              <a:gd name="T13" fmla="*/ 50 h 50"/>
              <a:gd name="T14" fmla="*/ 16 w 19"/>
              <a:gd name="T15" fmla="*/ 50 h 50"/>
              <a:gd name="T16" fmla="*/ 19 w 19"/>
              <a:gd name="T17" fmla="*/ 47 h 50"/>
              <a:gd name="T18" fmla="*/ 13 w 19"/>
              <a:gd name="T19" fmla="*/ 39 h 50"/>
              <a:gd name="T20" fmla="*/ 10 w 19"/>
              <a:gd name="T21" fmla="*/ 42 h 50"/>
              <a:gd name="T22" fmla="*/ 7 w 19"/>
              <a:gd name="T23" fmla="*/ 39 h 50"/>
              <a:gd name="T24" fmla="*/ 10 w 19"/>
              <a:gd name="T25" fmla="*/ 36 h 50"/>
              <a:gd name="T26" fmla="*/ 13 w 19"/>
              <a:gd name="T27" fmla="*/ 39 h 50"/>
              <a:gd name="T28" fmla="*/ 6 w 19"/>
              <a:gd name="T29" fmla="*/ 10 h 50"/>
              <a:gd name="T30" fmla="*/ 15 w 19"/>
              <a:gd name="T31" fmla="*/ 10 h 50"/>
              <a:gd name="T32" fmla="*/ 15 w 19"/>
              <a:gd name="T33" fmla="*/ 13 h 50"/>
              <a:gd name="T34" fmla="*/ 6 w 19"/>
              <a:gd name="T35" fmla="*/ 13 h 50"/>
              <a:gd name="T36" fmla="*/ 6 w 19"/>
              <a:gd name="T37" fmla="*/ 1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" h="50">
                <a:moveTo>
                  <a:pt x="19" y="47"/>
                </a:move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8" y="0"/>
                  <a:pt x="16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3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8"/>
                  <a:pt x="2" y="50"/>
                  <a:pt x="3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8" y="50"/>
                  <a:pt x="19" y="48"/>
                  <a:pt x="19" y="47"/>
                </a:cubicBezTo>
                <a:moveTo>
                  <a:pt x="13" y="39"/>
                </a:moveTo>
                <a:cubicBezTo>
                  <a:pt x="13" y="40"/>
                  <a:pt x="12" y="42"/>
                  <a:pt x="10" y="42"/>
                </a:cubicBezTo>
                <a:cubicBezTo>
                  <a:pt x="8" y="42"/>
                  <a:pt x="7" y="40"/>
                  <a:pt x="7" y="39"/>
                </a:cubicBezTo>
                <a:cubicBezTo>
                  <a:pt x="7" y="37"/>
                  <a:pt x="8" y="36"/>
                  <a:pt x="10" y="36"/>
                </a:cubicBezTo>
                <a:cubicBezTo>
                  <a:pt x="12" y="36"/>
                  <a:pt x="13" y="37"/>
                  <a:pt x="13" y="39"/>
                </a:cubicBezTo>
                <a:moveTo>
                  <a:pt x="6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3"/>
                  <a:pt x="15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4" y="13"/>
                  <a:pt x="4" y="10"/>
                  <a:pt x="6" y="1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1" name="Rectangle 29"/>
          <p:cNvSpPr>
            <a:spLocks noChangeArrowheads="1"/>
          </p:cNvSpPr>
          <p:nvPr/>
        </p:nvSpPr>
        <p:spPr bwMode="gray">
          <a:xfrm>
            <a:off x="5940426" y="2808288"/>
            <a:ext cx="96837" cy="127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gray">
          <a:xfrm>
            <a:off x="5913438" y="2782888"/>
            <a:ext cx="1428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3" name="Rectangle 31"/>
          <p:cNvSpPr>
            <a:spLocks noChangeArrowheads="1"/>
          </p:cNvSpPr>
          <p:nvPr/>
        </p:nvSpPr>
        <p:spPr bwMode="gray">
          <a:xfrm>
            <a:off x="5940426" y="2782888"/>
            <a:ext cx="1428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4" name="Rectangle 32"/>
          <p:cNvSpPr>
            <a:spLocks noChangeArrowheads="1"/>
          </p:cNvSpPr>
          <p:nvPr/>
        </p:nvSpPr>
        <p:spPr bwMode="gray">
          <a:xfrm>
            <a:off x="5965826" y="2782888"/>
            <a:ext cx="15875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5" name="Rectangle 33"/>
          <p:cNvSpPr>
            <a:spLocks noChangeArrowheads="1"/>
          </p:cNvSpPr>
          <p:nvPr/>
        </p:nvSpPr>
        <p:spPr bwMode="gray">
          <a:xfrm>
            <a:off x="5992813" y="2782888"/>
            <a:ext cx="1428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gray">
          <a:xfrm>
            <a:off x="6018213" y="2782888"/>
            <a:ext cx="15875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gray">
          <a:xfrm>
            <a:off x="6045201" y="2782888"/>
            <a:ext cx="14287" cy="14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gray">
          <a:xfrm>
            <a:off x="5913438" y="2755901"/>
            <a:ext cx="14287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9" name="Rectangle 37"/>
          <p:cNvSpPr>
            <a:spLocks noChangeArrowheads="1"/>
          </p:cNvSpPr>
          <p:nvPr/>
        </p:nvSpPr>
        <p:spPr bwMode="gray">
          <a:xfrm>
            <a:off x="5940426" y="2755901"/>
            <a:ext cx="14287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0" name="Rectangle 38"/>
          <p:cNvSpPr>
            <a:spLocks noChangeArrowheads="1"/>
          </p:cNvSpPr>
          <p:nvPr/>
        </p:nvSpPr>
        <p:spPr bwMode="gray">
          <a:xfrm>
            <a:off x="5965826" y="2755901"/>
            <a:ext cx="15875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gray">
          <a:xfrm>
            <a:off x="5992813" y="2755901"/>
            <a:ext cx="14287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2" name="Rectangle 40"/>
          <p:cNvSpPr>
            <a:spLocks noChangeArrowheads="1"/>
          </p:cNvSpPr>
          <p:nvPr/>
        </p:nvSpPr>
        <p:spPr bwMode="gray">
          <a:xfrm>
            <a:off x="6018213" y="2755901"/>
            <a:ext cx="15875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gray">
          <a:xfrm>
            <a:off x="6045201" y="2755901"/>
            <a:ext cx="14287" cy="158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4" name="Oval 42"/>
          <p:cNvSpPr>
            <a:spLocks noChangeArrowheads="1"/>
          </p:cNvSpPr>
          <p:nvPr/>
        </p:nvSpPr>
        <p:spPr bwMode="gray">
          <a:xfrm>
            <a:off x="5811838" y="2265363"/>
            <a:ext cx="120650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5" name="Freeform 43"/>
          <p:cNvSpPr>
            <a:spLocks/>
          </p:cNvSpPr>
          <p:nvPr/>
        </p:nvSpPr>
        <p:spPr bwMode="gray">
          <a:xfrm>
            <a:off x="5853113" y="2403476"/>
            <a:ext cx="33337" cy="134938"/>
          </a:xfrm>
          <a:custGeom>
            <a:avLst/>
            <a:gdLst>
              <a:gd name="T0" fmla="*/ 21 w 21"/>
              <a:gd name="T1" fmla="*/ 50 h 85"/>
              <a:gd name="T2" fmla="*/ 10 w 21"/>
              <a:gd name="T3" fmla="*/ 85 h 85"/>
              <a:gd name="T4" fmla="*/ 0 w 21"/>
              <a:gd name="T5" fmla="*/ 50 h 85"/>
              <a:gd name="T6" fmla="*/ 7 w 21"/>
              <a:gd name="T7" fmla="*/ 0 h 85"/>
              <a:gd name="T8" fmla="*/ 14 w 21"/>
              <a:gd name="T9" fmla="*/ 0 h 85"/>
              <a:gd name="T10" fmla="*/ 21 w 21"/>
              <a:gd name="T11" fmla="*/ 5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5">
                <a:moveTo>
                  <a:pt x="21" y="50"/>
                </a:moveTo>
                <a:lnTo>
                  <a:pt x="10" y="85"/>
                </a:lnTo>
                <a:lnTo>
                  <a:pt x="0" y="50"/>
                </a:lnTo>
                <a:lnTo>
                  <a:pt x="7" y="0"/>
                </a:lnTo>
                <a:lnTo>
                  <a:pt x="14" y="0"/>
                </a:lnTo>
                <a:lnTo>
                  <a:pt x="21" y="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2" name="Freeform 44"/>
          <p:cNvSpPr>
            <a:spLocks noEditPoints="1"/>
          </p:cNvSpPr>
          <p:nvPr/>
        </p:nvSpPr>
        <p:spPr bwMode="gray">
          <a:xfrm>
            <a:off x="6097588" y="2684463"/>
            <a:ext cx="74612" cy="158750"/>
          </a:xfrm>
          <a:custGeom>
            <a:avLst/>
            <a:gdLst>
              <a:gd name="T0" fmla="*/ 12 w 20"/>
              <a:gd name="T1" fmla="*/ 2 h 42"/>
              <a:gd name="T2" fmla="*/ 12 w 20"/>
              <a:gd name="T3" fmla="*/ 13 h 42"/>
              <a:gd name="T4" fmla="*/ 16 w 20"/>
              <a:gd name="T5" fmla="*/ 13 h 42"/>
              <a:gd name="T6" fmla="*/ 20 w 20"/>
              <a:gd name="T7" fmla="*/ 18 h 42"/>
              <a:gd name="T8" fmla="*/ 20 w 20"/>
              <a:gd name="T9" fmla="*/ 24 h 42"/>
              <a:gd name="T10" fmla="*/ 20 w 20"/>
              <a:gd name="T11" fmla="*/ 33 h 42"/>
              <a:gd name="T12" fmla="*/ 10 w 20"/>
              <a:gd name="T13" fmla="*/ 42 h 42"/>
              <a:gd name="T14" fmla="*/ 1 w 20"/>
              <a:gd name="T15" fmla="*/ 33 h 42"/>
              <a:gd name="T16" fmla="*/ 0 w 20"/>
              <a:gd name="T17" fmla="*/ 18 h 42"/>
              <a:gd name="T18" fmla="*/ 5 w 20"/>
              <a:gd name="T19" fmla="*/ 13 h 42"/>
              <a:gd name="T20" fmla="*/ 9 w 20"/>
              <a:gd name="T21" fmla="*/ 13 h 42"/>
              <a:gd name="T22" fmla="*/ 9 w 20"/>
              <a:gd name="T23" fmla="*/ 2 h 42"/>
              <a:gd name="T24" fmla="*/ 12 w 20"/>
              <a:gd name="T25" fmla="*/ 2 h 42"/>
              <a:gd name="T26" fmla="*/ 12 w 20"/>
              <a:gd name="T27" fmla="*/ 16 h 42"/>
              <a:gd name="T28" fmla="*/ 12 w 20"/>
              <a:gd name="T29" fmla="*/ 23 h 42"/>
              <a:gd name="T30" fmla="*/ 17 w 20"/>
              <a:gd name="T31" fmla="*/ 23 h 42"/>
              <a:gd name="T32" fmla="*/ 17 w 20"/>
              <a:gd name="T33" fmla="*/ 18 h 42"/>
              <a:gd name="T34" fmla="*/ 16 w 20"/>
              <a:gd name="T35" fmla="*/ 16 h 42"/>
              <a:gd name="T36" fmla="*/ 12 w 20"/>
              <a:gd name="T37" fmla="*/ 16 h 42"/>
              <a:gd name="T38" fmla="*/ 9 w 20"/>
              <a:gd name="T39" fmla="*/ 23 h 42"/>
              <a:gd name="T40" fmla="*/ 9 w 20"/>
              <a:gd name="T41" fmla="*/ 16 h 42"/>
              <a:gd name="T42" fmla="*/ 5 w 20"/>
              <a:gd name="T43" fmla="*/ 16 h 42"/>
              <a:gd name="T44" fmla="*/ 4 w 20"/>
              <a:gd name="T45" fmla="*/ 18 h 42"/>
              <a:gd name="T46" fmla="*/ 4 w 20"/>
              <a:gd name="T47" fmla="*/ 23 h 42"/>
              <a:gd name="T48" fmla="*/ 9 w 20"/>
              <a:gd name="T49" fmla="*/ 23 h 42"/>
              <a:gd name="T50" fmla="*/ 17 w 20"/>
              <a:gd name="T51" fmla="*/ 26 h 42"/>
              <a:gd name="T52" fmla="*/ 4 w 20"/>
              <a:gd name="T53" fmla="*/ 26 h 42"/>
              <a:gd name="T54" fmla="*/ 4 w 20"/>
              <a:gd name="T55" fmla="*/ 33 h 42"/>
              <a:gd name="T56" fmla="*/ 10 w 20"/>
              <a:gd name="T57" fmla="*/ 39 h 42"/>
              <a:gd name="T58" fmla="*/ 17 w 20"/>
              <a:gd name="T59" fmla="*/ 33 h 42"/>
              <a:gd name="T60" fmla="*/ 17 w 20"/>
              <a:gd name="T61" fmla="*/ 26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" h="42">
                <a:moveTo>
                  <a:pt x="12" y="2"/>
                </a:moveTo>
                <a:cubicBezTo>
                  <a:pt x="12" y="13"/>
                  <a:pt x="12" y="13"/>
                  <a:pt x="12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8" y="13"/>
                  <a:pt x="20" y="15"/>
                  <a:pt x="20" y="18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8"/>
                  <a:pt x="16" y="42"/>
                  <a:pt x="10" y="42"/>
                </a:cubicBezTo>
                <a:cubicBezTo>
                  <a:pt x="5" y="42"/>
                  <a:pt x="1" y="38"/>
                  <a:pt x="1" y="3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3" y="13"/>
                  <a:pt x="5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2"/>
                  <a:pt x="9" y="2"/>
                  <a:pt x="9" y="2"/>
                </a:cubicBezTo>
                <a:cubicBezTo>
                  <a:pt x="9" y="0"/>
                  <a:pt x="12" y="0"/>
                  <a:pt x="12" y="2"/>
                </a:cubicBezTo>
                <a:moveTo>
                  <a:pt x="12" y="16"/>
                </a:moveTo>
                <a:cubicBezTo>
                  <a:pt x="12" y="23"/>
                  <a:pt x="12" y="23"/>
                  <a:pt x="12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7"/>
                  <a:pt x="16" y="16"/>
                  <a:pt x="16" y="16"/>
                </a:cubicBezTo>
                <a:lnTo>
                  <a:pt x="12" y="16"/>
                </a:lnTo>
                <a:close/>
                <a:moveTo>
                  <a:pt x="9" y="23"/>
                </a:moveTo>
                <a:cubicBezTo>
                  <a:pt x="9" y="16"/>
                  <a:pt x="9" y="16"/>
                  <a:pt x="9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16"/>
                  <a:pt x="4" y="17"/>
                  <a:pt x="4" y="18"/>
                </a:cubicBezTo>
                <a:cubicBezTo>
                  <a:pt x="4" y="23"/>
                  <a:pt x="4" y="23"/>
                  <a:pt x="4" y="23"/>
                </a:cubicBezTo>
                <a:lnTo>
                  <a:pt x="9" y="23"/>
                </a:lnTo>
                <a:close/>
                <a:moveTo>
                  <a:pt x="17" y="26"/>
                </a:moveTo>
                <a:cubicBezTo>
                  <a:pt x="4" y="26"/>
                  <a:pt x="4" y="26"/>
                  <a:pt x="4" y="26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6"/>
                  <a:pt x="7" y="39"/>
                  <a:pt x="10" y="39"/>
                </a:cubicBezTo>
                <a:cubicBezTo>
                  <a:pt x="14" y="39"/>
                  <a:pt x="17" y="36"/>
                  <a:pt x="17" y="33"/>
                </a:cubicBezTo>
                <a:lnTo>
                  <a:pt x="17" y="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3" name="Freeform 45"/>
          <p:cNvSpPr>
            <a:spLocks/>
          </p:cNvSpPr>
          <p:nvPr/>
        </p:nvSpPr>
        <p:spPr bwMode="gray">
          <a:xfrm>
            <a:off x="6007101" y="2532063"/>
            <a:ext cx="19050" cy="28575"/>
          </a:xfrm>
          <a:custGeom>
            <a:avLst/>
            <a:gdLst>
              <a:gd name="T0" fmla="*/ 5 w 5"/>
              <a:gd name="T1" fmla="*/ 8 h 8"/>
              <a:gd name="T2" fmla="*/ 5 w 5"/>
              <a:gd name="T3" fmla="*/ 4 h 8"/>
              <a:gd name="T4" fmla="*/ 4 w 5"/>
              <a:gd name="T5" fmla="*/ 2 h 8"/>
              <a:gd name="T6" fmla="*/ 3 w 5"/>
              <a:gd name="T7" fmla="*/ 2 h 8"/>
              <a:gd name="T8" fmla="*/ 2 w 5"/>
              <a:gd name="T9" fmla="*/ 2 h 8"/>
              <a:gd name="T10" fmla="*/ 1 w 5"/>
              <a:gd name="T11" fmla="*/ 2 h 8"/>
              <a:gd name="T12" fmla="*/ 1 w 5"/>
              <a:gd name="T13" fmla="*/ 0 h 8"/>
              <a:gd name="T14" fmla="*/ 0 w 5"/>
              <a:gd name="T15" fmla="*/ 0 h 8"/>
              <a:gd name="T16" fmla="*/ 0 w 5"/>
              <a:gd name="T17" fmla="*/ 8 h 8"/>
              <a:gd name="T18" fmla="*/ 1 w 5"/>
              <a:gd name="T19" fmla="*/ 8 h 8"/>
              <a:gd name="T20" fmla="*/ 1 w 5"/>
              <a:gd name="T21" fmla="*/ 4 h 8"/>
              <a:gd name="T22" fmla="*/ 2 w 5"/>
              <a:gd name="T23" fmla="*/ 3 h 8"/>
              <a:gd name="T24" fmla="*/ 2 w 5"/>
              <a:gd name="T25" fmla="*/ 3 h 8"/>
              <a:gd name="T26" fmla="*/ 3 w 5"/>
              <a:gd name="T27" fmla="*/ 3 h 8"/>
              <a:gd name="T28" fmla="*/ 3 w 5"/>
              <a:gd name="T29" fmla="*/ 4 h 8"/>
              <a:gd name="T30" fmla="*/ 3 w 5"/>
              <a:gd name="T31" fmla="*/ 8 h 8"/>
              <a:gd name="T32" fmla="*/ 5 w 5"/>
              <a:gd name="T3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8">
                <a:moveTo>
                  <a:pt x="5" y="8"/>
                </a:move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3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2"/>
                  <a:pt x="1" y="2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2" y="4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3" y="8"/>
                  <a:pt x="3" y="8"/>
                </a:cubicBezTo>
                <a:lnTo>
                  <a:pt x="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7" name="Freeform 46"/>
          <p:cNvSpPr>
            <a:spLocks/>
          </p:cNvSpPr>
          <p:nvPr/>
        </p:nvSpPr>
        <p:spPr bwMode="gray">
          <a:xfrm>
            <a:off x="6029326" y="2532063"/>
            <a:ext cx="11112" cy="28575"/>
          </a:xfrm>
          <a:custGeom>
            <a:avLst/>
            <a:gdLst>
              <a:gd name="T0" fmla="*/ 3 w 3"/>
              <a:gd name="T1" fmla="*/ 8 h 8"/>
              <a:gd name="T2" fmla="*/ 3 w 3"/>
              <a:gd name="T3" fmla="*/ 6 h 8"/>
              <a:gd name="T4" fmla="*/ 3 w 3"/>
              <a:gd name="T5" fmla="*/ 6 h 8"/>
              <a:gd name="T6" fmla="*/ 2 w 3"/>
              <a:gd name="T7" fmla="*/ 6 h 8"/>
              <a:gd name="T8" fmla="*/ 2 w 3"/>
              <a:gd name="T9" fmla="*/ 6 h 8"/>
              <a:gd name="T10" fmla="*/ 2 w 3"/>
              <a:gd name="T11" fmla="*/ 3 h 8"/>
              <a:gd name="T12" fmla="*/ 3 w 3"/>
              <a:gd name="T13" fmla="*/ 3 h 8"/>
              <a:gd name="T14" fmla="*/ 3 w 3"/>
              <a:gd name="T15" fmla="*/ 2 h 8"/>
              <a:gd name="T16" fmla="*/ 2 w 3"/>
              <a:gd name="T17" fmla="*/ 2 h 8"/>
              <a:gd name="T18" fmla="*/ 2 w 3"/>
              <a:gd name="T19" fmla="*/ 0 h 8"/>
              <a:gd name="T20" fmla="*/ 0 w 3"/>
              <a:gd name="T21" fmla="*/ 0 h 8"/>
              <a:gd name="T22" fmla="*/ 0 w 3"/>
              <a:gd name="T23" fmla="*/ 2 h 8"/>
              <a:gd name="T24" fmla="*/ 0 w 3"/>
              <a:gd name="T25" fmla="*/ 2 h 8"/>
              <a:gd name="T26" fmla="*/ 0 w 3"/>
              <a:gd name="T27" fmla="*/ 3 h 8"/>
              <a:gd name="T28" fmla="*/ 0 w 3"/>
              <a:gd name="T29" fmla="*/ 3 h 8"/>
              <a:gd name="T30" fmla="*/ 0 w 3"/>
              <a:gd name="T31" fmla="*/ 6 h 8"/>
              <a:gd name="T32" fmla="*/ 1 w 3"/>
              <a:gd name="T33" fmla="*/ 7 h 8"/>
              <a:gd name="T34" fmla="*/ 1 w 3"/>
              <a:gd name="T35" fmla="*/ 7 h 8"/>
              <a:gd name="T36" fmla="*/ 2 w 3"/>
              <a:gd name="T37" fmla="*/ 8 h 8"/>
              <a:gd name="T38" fmla="*/ 3 w 3"/>
              <a:gd name="T3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" h="8">
                <a:moveTo>
                  <a:pt x="3" y="8"/>
                </a:move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8"/>
                  <a:pt x="2" y="8"/>
                  <a:pt x="2" y="8"/>
                </a:cubicBezTo>
                <a:lnTo>
                  <a:pt x="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8" name="Freeform 47"/>
          <p:cNvSpPr>
            <a:spLocks/>
          </p:cNvSpPr>
          <p:nvPr/>
        </p:nvSpPr>
        <p:spPr bwMode="gray">
          <a:xfrm>
            <a:off x="6045201" y="2532063"/>
            <a:ext cx="14287" cy="28575"/>
          </a:xfrm>
          <a:custGeom>
            <a:avLst/>
            <a:gdLst>
              <a:gd name="T0" fmla="*/ 4 w 4"/>
              <a:gd name="T1" fmla="*/ 8 h 8"/>
              <a:gd name="T2" fmla="*/ 4 w 4"/>
              <a:gd name="T3" fmla="*/ 6 h 8"/>
              <a:gd name="T4" fmla="*/ 3 w 4"/>
              <a:gd name="T5" fmla="*/ 6 h 8"/>
              <a:gd name="T6" fmla="*/ 3 w 4"/>
              <a:gd name="T7" fmla="*/ 6 h 8"/>
              <a:gd name="T8" fmla="*/ 3 w 4"/>
              <a:gd name="T9" fmla="*/ 6 h 8"/>
              <a:gd name="T10" fmla="*/ 3 w 4"/>
              <a:gd name="T11" fmla="*/ 3 h 8"/>
              <a:gd name="T12" fmla="*/ 4 w 4"/>
              <a:gd name="T13" fmla="*/ 3 h 8"/>
              <a:gd name="T14" fmla="*/ 4 w 4"/>
              <a:gd name="T15" fmla="*/ 2 h 8"/>
              <a:gd name="T16" fmla="*/ 3 w 4"/>
              <a:gd name="T17" fmla="*/ 2 h 8"/>
              <a:gd name="T18" fmla="*/ 3 w 4"/>
              <a:gd name="T19" fmla="*/ 0 h 8"/>
              <a:gd name="T20" fmla="*/ 1 w 4"/>
              <a:gd name="T21" fmla="*/ 0 h 8"/>
              <a:gd name="T22" fmla="*/ 1 w 4"/>
              <a:gd name="T23" fmla="*/ 2 h 8"/>
              <a:gd name="T24" fmla="*/ 0 w 4"/>
              <a:gd name="T25" fmla="*/ 2 h 8"/>
              <a:gd name="T26" fmla="*/ 0 w 4"/>
              <a:gd name="T27" fmla="*/ 3 h 8"/>
              <a:gd name="T28" fmla="*/ 1 w 4"/>
              <a:gd name="T29" fmla="*/ 3 h 8"/>
              <a:gd name="T30" fmla="*/ 1 w 4"/>
              <a:gd name="T31" fmla="*/ 6 h 8"/>
              <a:gd name="T32" fmla="*/ 1 w 4"/>
              <a:gd name="T33" fmla="*/ 7 h 8"/>
              <a:gd name="T34" fmla="*/ 2 w 4"/>
              <a:gd name="T35" fmla="*/ 7 h 8"/>
              <a:gd name="T36" fmla="*/ 3 w 4"/>
              <a:gd name="T37" fmla="*/ 8 h 8"/>
              <a:gd name="T38" fmla="*/ 4 w 4"/>
              <a:gd name="T3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" h="8">
                <a:moveTo>
                  <a:pt x="4" y="8"/>
                </a:move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8"/>
                  <a:pt x="2" y="8"/>
                  <a:pt x="3" y="8"/>
                </a:cubicBez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79" name="Freeform 48"/>
          <p:cNvSpPr>
            <a:spLocks noEditPoints="1"/>
          </p:cNvSpPr>
          <p:nvPr/>
        </p:nvSpPr>
        <p:spPr bwMode="gray">
          <a:xfrm>
            <a:off x="6062663" y="2538413"/>
            <a:ext cx="19050" cy="30163"/>
          </a:xfrm>
          <a:custGeom>
            <a:avLst/>
            <a:gdLst>
              <a:gd name="T0" fmla="*/ 3 w 5"/>
              <a:gd name="T1" fmla="*/ 3 h 8"/>
              <a:gd name="T2" fmla="*/ 3 w 5"/>
              <a:gd name="T3" fmla="*/ 4 h 8"/>
              <a:gd name="T4" fmla="*/ 3 w 5"/>
              <a:gd name="T5" fmla="*/ 4 h 8"/>
              <a:gd name="T6" fmla="*/ 2 w 5"/>
              <a:gd name="T7" fmla="*/ 4 h 8"/>
              <a:gd name="T8" fmla="*/ 2 w 5"/>
              <a:gd name="T9" fmla="*/ 3 h 8"/>
              <a:gd name="T10" fmla="*/ 2 w 5"/>
              <a:gd name="T11" fmla="*/ 2 h 8"/>
              <a:gd name="T12" fmla="*/ 3 w 5"/>
              <a:gd name="T13" fmla="*/ 1 h 8"/>
              <a:gd name="T14" fmla="*/ 3 w 5"/>
              <a:gd name="T15" fmla="*/ 2 h 8"/>
              <a:gd name="T16" fmla="*/ 3 w 5"/>
              <a:gd name="T17" fmla="*/ 3 h 8"/>
              <a:gd name="T18" fmla="*/ 5 w 5"/>
              <a:gd name="T19" fmla="*/ 3 h 8"/>
              <a:gd name="T20" fmla="*/ 5 w 5"/>
              <a:gd name="T21" fmla="*/ 1 h 8"/>
              <a:gd name="T22" fmla="*/ 5 w 5"/>
              <a:gd name="T23" fmla="*/ 0 h 8"/>
              <a:gd name="T24" fmla="*/ 4 w 5"/>
              <a:gd name="T25" fmla="*/ 0 h 8"/>
              <a:gd name="T26" fmla="*/ 3 w 5"/>
              <a:gd name="T27" fmla="*/ 0 h 8"/>
              <a:gd name="T28" fmla="*/ 2 w 5"/>
              <a:gd name="T29" fmla="*/ 0 h 8"/>
              <a:gd name="T30" fmla="*/ 2 w 5"/>
              <a:gd name="T31" fmla="*/ 0 h 8"/>
              <a:gd name="T32" fmla="*/ 2 w 5"/>
              <a:gd name="T33" fmla="*/ 0 h 8"/>
              <a:gd name="T34" fmla="*/ 0 w 5"/>
              <a:gd name="T35" fmla="*/ 0 h 8"/>
              <a:gd name="T36" fmla="*/ 0 w 5"/>
              <a:gd name="T37" fmla="*/ 8 h 8"/>
              <a:gd name="T38" fmla="*/ 2 w 5"/>
              <a:gd name="T39" fmla="*/ 8 h 8"/>
              <a:gd name="T40" fmla="*/ 2 w 5"/>
              <a:gd name="T41" fmla="*/ 5 h 8"/>
              <a:gd name="T42" fmla="*/ 2 w 5"/>
              <a:gd name="T43" fmla="*/ 6 h 8"/>
              <a:gd name="T44" fmla="*/ 3 w 5"/>
              <a:gd name="T45" fmla="*/ 6 h 8"/>
              <a:gd name="T46" fmla="*/ 4 w 5"/>
              <a:gd name="T47" fmla="*/ 6 h 8"/>
              <a:gd name="T48" fmla="*/ 5 w 5"/>
              <a:gd name="T49" fmla="*/ 5 h 8"/>
              <a:gd name="T50" fmla="*/ 5 w 5"/>
              <a:gd name="T51" fmla="*/ 4 h 8"/>
              <a:gd name="T52" fmla="*/ 5 w 5"/>
              <a:gd name="T5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" h="8">
                <a:moveTo>
                  <a:pt x="3" y="3"/>
                </a:moveTo>
                <a:cubicBezTo>
                  <a:pt x="3" y="3"/>
                  <a:pt x="3" y="3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3" y="1"/>
                </a:cubicBezTo>
                <a:cubicBezTo>
                  <a:pt x="3" y="1"/>
                  <a:pt x="3" y="1"/>
                  <a:pt x="3" y="2"/>
                </a:cubicBezTo>
                <a:cubicBezTo>
                  <a:pt x="3" y="2"/>
                  <a:pt x="3" y="2"/>
                  <a:pt x="3" y="3"/>
                </a:cubicBezTo>
                <a:moveTo>
                  <a:pt x="5" y="3"/>
                </a:moveTo>
                <a:cubicBezTo>
                  <a:pt x="5" y="2"/>
                  <a:pt x="5" y="2"/>
                  <a:pt x="5" y="1"/>
                </a:cubicBezTo>
                <a:cubicBezTo>
                  <a:pt x="5" y="1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8"/>
                  <a:pt x="0" y="8"/>
                  <a:pt x="0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5" y="5"/>
                  <a:pt x="5" y="5"/>
                </a:cubicBezTo>
                <a:cubicBezTo>
                  <a:pt x="5" y="5"/>
                  <a:pt x="5" y="5"/>
                  <a:pt x="5" y="4"/>
                </a:cubicBezTo>
                <a:cubicBezTo>
                  <a:pt x="5" y="4"/>
                  <a:pt x="5" y="3"/>
                  <a:pt x="5" y="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0" name="Freeform 49"/>
          <p:cNvSpPr>
            <a:spLocks/>
          </p:cNvSpPr>
          <p:nvPr/>
        </p:nvSpPr>
        <p:spPr bwMode="gray">
          <a:xfrm>
            <a:off x="6100763" y="2532063"/>
            <a:ext cx="22225" cy="28575"/>
          </a:xfrm>
          <a:custGeom>
            <a:avLst/>
            <a:gdLst>
              <a:gd name="T0" fmla="*/ 7 w 14"/>
              <a:gd name="T1" fmla="*/ 0 h 18"/>
              <a:gd name="T2" fmla="*/ 0 w 14"/>
              <a:gd name="T3" fmla="*/ 18 h 18"/>
              <a:gd name="T4" fmla="*/ 5 w 14"/>
              <a:gd name="T5" fmla="*/ 18 h 18"/>
              <a:gd name="T6" fmla="*/ 14 w 14"/>
              <a:gd name="T7" fmla="*/ 0 h 18"/>
              <a:gd name="T8" fmla="*/ 7 w 14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8">
                <a:moveTo>
                  <a:pt x="7" y="0"/>
                </a:moveTo>
                <a:lnTo>
                  <a:pt x="0" y="18"/>
                </a:lnTo>
                <a:lnTo>
                  <a:pt x="5" y="18"/>
                </a:lnTo>
                <a:lnTo>
                  <a:pt x="14" y="0"/>
                </a:lnTo>
                <a:lnTo>
                  <a:pt x="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1" name="Oval 50"/>
          <p:cNvSpPr>
            <a:spLocks noChangeArrowheads="1"/>
          </p:cNvSpPr>
          <p:nvPr/>
        </p:nvSpPr>
        <p:spPr bwMode="gray">
          <a:xfrm>
            <a:off x="6089651" y="2538413"/>
            <a:ext cx="7937" cy="79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2" name="Oval 51"/>
          <p:cNvSpPr>
            <a:spLocks noChangeArrowheads="1"/>
          </p:cNvSpPr>
          <p:nvPr/>
        </p:nvSpPr>
        <p:spPr bwMode="gray">
          <a:xfrm>
            <a:off x="6089651" y="2549526"/>
            <a:ext cx="7937" cy="11113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3" name="Freeform 52"/>
          <p:cNvSpPr>
            <a:spLocks/>
          </p:cNvSpPr>
          <p:nvPr/>
        </p:nvSpPr>
        <p:spPr bwMode="gray">
          <a:xfrm>
            <a:off x="6116638" y="2532063"/>
            <a:ext cx="22225" cy="28575"/>
          </a:xfrm>
          <a:custGeom>
            <a:avLst/>
            <a:gdLst>
              <a:gd name="T0" fmla="*/ 9 w 14"/>
              <a:gd name="T1" fmla="*/ 0 h 18"/>
              <a:gd name="T2" fmla="*/ 0 w 14"/>
              <a:gd name="T3" fmla="*/ 18 h 18"/>
              <a:gd name="T4" fmla="*/ 4 w 14"/>
              <a:gd name="T5" fmla="*/ 18 h 18"/>
              <a:gd name="T6" fmla="*/ 14 w 14"/>
              <a:gd name="T7" fmla="*/ 0 h 18"/>
              <a:gd name="T8" fmla="*/ 9 w 14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18">
                <a:moveTo>
                  <a:pt x="9" y="0"/>
                </a:moveTo>
                <a:lnTo>
                  <a:pt x="0" y="18"/>
                </a:lnTo>
                <a:lnTo>
                  <a:pt x="4" y="18"/>
                </a:lnTo>
                <a:lnTo>
                  <a:pt x="14" y="0"/>
                </a:lnTo>
                <a:lnTo>
                  <a:pt x="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4" name="Freeform 53"/>
          <p:cNvSpPr>
            <a:spLocks noEditPoints="1"/>
          </p:cNvSpPr>
          <p:nvPr/>
        </p:nvSpPr>
        <p:spPr bwMode="gray">
          <a:xfrm>
            <a:off x="5954713" y="2532063"/>
            <a:ext cx="38100" cy="36513"/>
          </a:xfrm>
          <a:custGeom>
            <a:avLst/>
            <a:gdLst>
              <a:gd name="T0" fmla="*/ 8 w 10"/>
              <a:gd name="T1" fmla="*/ 8 h 10"/>
              <a:gd name="T2" fmla="*/ 2 w 10"/>
              <a:gd name="T3" fmla="*/ 8 h 10"/>
              <a:gd name="T4" fmla="*/ 2 w 10"/>
              <a:gd name="T5" fmla="*/ 2 h 10"/>
              <a:gd name="T6" fmla="*/ 8 w 10"/>
              <a:gd name="T7" fmla="*/ 2 h 10"/>
              <a:gd name="T8" fmla="*/ 8 w 10"/>
              <a:gd name="T9" fmla="*/ 8 h 10"/>
              <a:gd name="T10" fmla="*/ 4 w 10"/>
              <a:gd name="T11" fmla="*/ 8 h 10"/>
              <a:gd name="T12" fmla="*/ 7 w 10"/>
              <a:gd name="T13" fmla="*/ 8 h 10"/>
              <a:gd name="T14" fmla="*/ 6 w 10"/>
              <a:gd name="T15" fmla="*/ 7 h 10"/>
              <a:gd name="T16" fmla="*/ 4 w 10"/>
              <a:gd name="T17" fmla="*/ 8 h 10"/>
              <a:gd name="T18" fmla="*/ 2 w 10"/>
              <a:gd name="T19" fmla="*/ 6 h 10"/>
              <a:gd name="T20" fmla="*/ 3 w 10"/>
              <a:gd name="T21" fmla="*/ 4 h 10"/>
              <a:gd name="T22" fmla="*/ 2 w 10"/>
              <a:gd name="T23" fmla="*/ 3 h 10"/>
              <a:gd name="T24" fmla="*/ 2 w 10"/>
              <a:gd name="T25" fmla="*/ 6 h 10"/>
              <a:gd name="T26" fmla="*/ 6 w 10"/>
              <a:gd name="T27" fmla="*/ 2 h 10"/>
              <a:gd name="T28" fmla="*/ 3 w 10"/>
              <a:gd name="T29" fmla="*/ 2 h 10"/>
              <a:gd name="T30" fmla="*/ 4 w 10"/>
              <a:gd name="T31" fmla="*/ 3 h 10"/>
              <a:gd name="T32" fmla="*/ 6 w 10"/>
              <a:gd name="T33" fmla="*/ 2 h 10"/>
              <a:gd name="T34" fmla="*/ 8 w 10"/>
              <a:gd name="T35" fmla="*/ 4 h 10"/>
              <a:gd name="T36" fmla="*/ 7 w 10"/>
              <a:gd name="T37" fmla="*/ 6 h 10"/>
              <a:gd name="T38" fmla="*/ 8 w 10"/>
              <a:gd name="T39" fmla="*/ 7 h 10"/>
              <a:gd name="T40" fmla="*/ 8 w 10"/>
              <a:gd name="T41" fmla="*/ 4 h 10"/>
              <a:gd name="T42" fmla="*/ 4 w 10"/>
              <a:gd name="T43" fmla="*/ 5 h 10"/>
              <a:gd name="T44" fmla="*/ 3 w 10"/>
              <a:gd name="T45" fmla="*/ 7 h 10"/>
              <a:gd name="T46" fmla="*/ 2 w 10"/>
              <a:gd name="T47" fmla="*/ 7 h 10"/>
              <a:gd name="T48" fmla="*/ 5 w 10"/>
              <a:gd name="T49" fmla="*/ 6 h 10"/>
              <a:gd name="T50" fmla="*/ 4 w 10"/>
              <a:gd name="T51" fmla="*/ 5 h 10"/>
              <a:gd name="T52" fmla="*/ 7 w 10"/>
              <a:gd name="T53" fmla="*/ 3 h 10"/>
              <a:gd name="T54" fmla="*/ 7 w 10"/>
              <a:gd name="T55" fmla="*/ 3 h 10"/>
              <a:gd name="T56" fmla="*/ 5 w 10"/>
              <a:gd name="T57" fmla="*/ 4 h 10"/>
              <a:gd name="T58" fmla="*/ 6 w 10"/>
              <a:gd name="T59" fmla="*/ 5 h 10"/>
              <a:gd name="T60" fmla="*/ 7 w 10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10">
                <a:moveTo>
                  <a:pt x="8" y="8"/>
                </a:moveTo>
                <a:cubicBezTo>
                  <a:pt x="6" y="10"/>
                  <a:pt x="3" y="10"/>
                  <a:pt x="2" y="8"/>
                </a:cubicBezTo>
                <a:cubicBezTo>
                  <a:pt x="0" y="6"/>
                  <a:pt x="0" y="4"/>
                  <a:pt x="2" y="2"/>
                </a:cubicBezTo>
                <a:cubicBezTo>
                  <a:pt x="3" y="0"/>
                  <a:pt x="6" y="0"/>
                  <a:pt x="8" y="2"/>
                </a:cubicBezTo>
                <a:cubicBezTo>
                  <a:pt x="10" y="4"/>
                  <a:pt x="10" y="6"/>
                  <a:pt x="8" y="8"/>
                </a:cubicBezTo>
                <a:moveTo>
                  <a:pt x="4" y="8"/>
                </a:moveTo>
                <a:cubicBezTo>
                  <a:pt x="5" y="9"/>
                  <a:pt x="6" y="8"/>
                  <a:pt x="7" y="8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5" y="8"/>
                  <a:pt x="4" y="8"/>
                </a:cubicBezTo>
                <a:close/>
                <a:moveTo>
                  <a:pt x="2" y="6"/>
                </a:moveTo>
                <a:cubicBezTo>
                  <a:pt x="2" y="5"/>
                  <a:pt x="2" y="5"/>
                  <a:pt x="3" y="4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1" y="5"/>
                  <a:pt x="2" y="6"/>
                </a:cubicBezTo>
                <a:moveTo>
                  <a:pt x="6" y="2"/>
                </a:moveTo>
                <a:cubicBezTo>
                  <a:pt x="5" y="2"/>
                  <a:pt x="4" y="2"/>
                  <a:pt x="3" y="2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5" y="2"/>
                  <a:pt x="6" y="2"/>
                </a:cubicBezTo>
                <a:close/>
                <a:moveTo>
                  <a:pt x="8" y="4"/>
                </a:moveTo>
                <a:cubicBezTo>
                  <a:pt x="8" y="5"/>
                  <a:pt x="7" y="5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6"/>
                  <a:pt x="8" y="5"/>
                  <a:pt x="8" y="4"/>
                </a:cubicBezTo>
                <a:close/>
                <a:moveTo>
                  <a:pt x="4" y="5"/>
                </a:moveTo>
                <a:cubicBezTo>
                  <a:pt x="3" y="6"/>
                  <a:pt x="3" y="6"/>
                  <a:pt x="3" y="7"/>
                </a:cubicBezTo>
                <a:cubicBezTo>
                  <a:pt x="3" y="7"/>
                  <a:pt x="3" y="7"/>
                  <a:pt x="2" y="7"/>
                </a:cubicBezTo>
                <a:cubicBezTo>
                  <a:pt x="3" y="7"/>
                  <a:pt x="4" y="7"/>
                  <a:pt x="5" y="6"/>
                </a:cubicBezTo>
                <a:lnTo>
                  <a:pt x="4" y="5"/>
                </a:lnTo>
                <a:close/>
                <a:moveTo>
                  <a:pt x="7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5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7" y="4"/>
                  <a:pt x="7" y="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6" name="Freeform 54"/>
          <p:cNvSpPr>
            <a:spLocks noEditPoints="1"/>
          </p:cNvSpPr>
          <p:nvPr/>
        </p:nvSpPr>
        <p:spPr bwMode="gray">
          <a:xfrm>
            <a:off x="5886451" y="2505076"/>
            <a:ext cx="296862" cy="341313"/>
          </a:xfrm>
          <a:custGeom>
            <a:avLst/>
            <a:gdLst>
              <a:gd name="T0" fmla="*/ 3 w 79"/>
              <a:gd name="T1" fmla="*/ 85 h 91"/>
              <a:gd name="T2" fmla="*/ 6 w 79"/>
              <a:gd name="T3" fmla="*/ 87 h 91"/>
              <a:gd name="T4" fmla="*/ 47 w 79"/>
              <a:gd name="T5" fmla="*/ 87 h 91"/>
              <a:gd name="T6" fmla="*/ 49 w 79"/>
              <a:gd name="T7" fmla="*/ 85 h 91"/>
              <a:gd name="T8" fmla="*/ 49 w 79"/>
              <a:gd name="T9" fmla="*/ 66 h 91"/>
              <a:gd name="T10" fmla="*/ 47 w 79"/>
              <a:gd name="T11" fmla="*/ 63 h 91"/>
              <a:gd name="T12" fmla="*/ 6 w 79"/>
              <a:gd name="T13" fmla="*/ 63 h 91"/>
              <a:gd name="T14" fmla="*/ 3 w 79"/>
              <a:gd name="T15" fmla="*/ 66 h 91"/>
              <a:gd name="T16" fmla="*/ 3 w 79"/>
              <a:gd name="T17" fmla="*/ 85 h 91"/>
              <a:gd name="T18" fmla="*/ 0 w 79"/>
              <a:gd name="T19" fmla="*/ 85 h 91"/>
              <a:gd name="T20" fmla="*/ 0 w 79"/>
              <a:gd name="T21" fmla="*/ 66 h 91"/>
              <a:gd name="T22" fmla="*/ 6 w 79"/>
              <a:gd name="T23" fmla="*/ 60 h 91"/>
              <a:gd name="T24" fmla="*/ 25 w 79"/>
              <a:gd name="T25" fmla="*/ 60 h 91"/>
              <a:gd name="T26" fmla="*/ 24 w 79"/>
              <a:gd name="T27" fmla="*/ 50 h 91"/>
              <a:gd name="T28" fmla="*/ 12 w 79"/>
              <a:gd name="T29" fmla="*/ 50 h 91"/>
              <a:gd name="T30" fmla="*/ 10 w 79"/>
              <a:gd name="T31" fmla="*/ 49 h 91"/>
              <a:gd name="T32" fmla="*/ 10 w 79"/>
              <a:gd name="T33" fmla="*/ 2 h 91"/>
              <a:gd name="T34" fmla="*/ 12 w 79"/>
              <a:gd name="T35" fmla="*/ 0 h 91"/>
              <a:gd name="T36" fmla="*/ 77 w 79"/>
              <a:gd name="T37" fmla="*/ 0 h 91"/>
              <a:gd name="T38" fmla="*/ 79 w 79"/>
              <a:gd name="T39" fmla="*/ 2 h 91"/>
              <a:gd name="T40" fmla="*/ 79 w 79"/>
              <a:gd name="T41" fmla="*/ 49 h 91"/>
              <a:gd name="T42" fmla="*/ 77 w 79"/>
              <a:gd name="T43" fmla="*/ 50 h 91"/>
              <a:gd name="T44" fmla="*/ 32 w 79"/>
              <a:gd name="T45" fmla="*/ 50 h 91"/>
              <a:gd name="T46" fmla="*/ 30 w 79"/>
              <a:gd name="T47" fmla="*/ 49 h 91"/>
              <a:gd name="T48" fmla="*/ 30 w 79"/>
              <a:gd name="T49" fmla="*/ 21 h 91"/>
              <a:gd name="T50" fmla="*/ 32 w 79"/>
              <a:gd name="T51" fmla="*/ 19 h 91"/>
              <a:gd name="T52" fmla="*/ 72 w 79"/>
              <a:gd name="T53" fmla="*/ 19 h 91"/>
              <a:gd name="T54" fmla="*/ 72 w 79"/>
              <a:gd name="T55" fmla="*/ 22 h 91"/>
              <a:gd name="T56" fmla="*/ 33 w 79"/>
              <a:gd name="T57" fmla="*/ 22 h 91"/>
              <a:gd name="T58" fmla="*/ 33 w 79"/>
              <a:gd name="T59" fmla="*/ 47 h 91"/>
              <a:gd name="T60" fmla="*/ 76 w 79"/>
              <a:gd name="T61" fmla="*/ 47 h 91"/>
              <a:gd name="T62" fmla="*/ 76 w 79"/>
              <a:gd name="T63" fmla="*/ 4 h 91"/>
              <a:gd name="T64" fmla="*/ 14 w 79"/>
              <a:gd name="T65" fmla="*/ 4 h 91"/>
              <a:gd name="T66" fmla="*/ 14 w 79"/>
              <a:gd name="T67" fmla="*/ 47 h 91"/>
              <a:gd name="T68" fmla="*/ 25 w 79"/>
              <a:gd name="T69" fmla="*/ 47 h 91"/>
              <a:gd name="T70" fmla="*/ 27 w 79"/>
              <a:gd name="T71" fmla="*/ 48 h 91"/>
              <a:gd name="T72" fmla="*/ 28 w 79"/>
              <a:gd name="T73" fmla="*/ 50 h 91"/>
              <a:gd name="T74" fmla="*/ 28 w 79"/>
              <a:gd name="T75" fmla="*/ 60 h 91"/>
              <a:gd name="T76" fmla="*/ 47 w 79"/>
              <a:gd name="T77" fmla="*/ 60 h 91"/>
              <a:gd name="T78" fmla="*/ 52 w 79"/>
              <a:gd name="T79" fmla="*/ 66 h 91"/>
              <a:gd name="T80" fmla="*/ 52 w 79"/>
              <a:gd name="T81" fmla="*/ 85 h 91"/>
              <a:gd name="T82" fmla="*/ 47 w 79"/>
              <a:gd name="T83" fmla="*/ 91 h 91"/>
              <a:gd name="T84" fmla="*/ 6 w 79"/>
              <a:gd name="T85" fmla="*/ 91 h 91"/>
              <a:gd name="T86" fmla="*/ 0 w 79"/>
              <a:gd name="T87" fmla="*/ 8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" h="91">
                <a:moveTo>
                  <a:pt x="3" y="85"/>
                </a:moveTo>
                <a:cubicBezTo>
                  <a:pt x="3" y="86"/>
                  <a:pt x="5" y="87"/>
                  <a:pt x="6" y="87"/>
                </a:cubicBezTo>
                <a:cubicBezTo>
                  <a:pt x="47" y="87"/>
                  <a:pt x="47" y="87"/>
                  <a:pt x="47" y="87"/>
                </a:cubicBezTo>
                <a:cubicBezTo>
                  <a:pt x="48" y="87"/>
                  <a:pt x="49" y="86"/>
                  <a:pt x="49" y="85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4"/>
                  <a:pt x="48" y="63"/>
                  <a:pt x="47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5" y="63"/>
                  <a:pt x="3" y="64"/>
                  <a:pt x="3" y="66"/>
                </a:cubicBezTo>
                <a:lnTo>
                  <a:pt x="3" y="85"/>
                </a:lnTo>
                <a:close/>
                <a:moveTo>
                  <a:pt x="0" y="85"/>
                </a:moveTo>
                <a:cubicBezTo>
                  <a:pt x="0" y="66"/>
                  <a:pt x="0" y="66"/>
                  <a:pt x="0" y="66"/>
                </a:cubicBezTo>
                <a:cubicBezTo>
                  <a:pt x="0" y="63"/>
                  <a:pt x="3" y="60"/>
                  <a:pt x="6" y="60"/>
                </a:cubicBezTo>
                <a:cubicBezTo>
                  <a:pt x="25" y="60"/>
                  <a:pt x="25" y="60"/>
                  <a:pt x="25" y="60"/>
                </a:cubicBezTo>
                <a:cubicBezTo>
                  <a:pt x="24" y="50"/>
                  <a:pt x="24" y="50"/>
                  <a:pt x="24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0" y="50"/>
                  <a:pt x="10" y="49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1" y="0"/>
                  <a:pt x="12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8" y="0"/>
                  <a:pt x="79" y="1"/>
                  <a:pt x="79" y="2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50"/>
                  <a:pt x="78" y="50"/>
                  <a:pt x="77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1" y="50"/>
                  <a:pt x="30" y="50"/>
                  <a:pt x="30" y="49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31" y="19"/>
                  <a:pt x="32" y="19"/>
                </a:cubicBezTo>
                <a:cubicBezTo>
                  <a:pt x="72" y="19"/>
                  <a:pt x="72" y="19"/>
                  <a:pt x="72" y="19"/>
                </a:cubicBezTo>
                <a:cubicBezTo>
                  <a:pt x="75" y="19"/>
                  <a:pt x="75" y="22"/>
                  <a:pt x="72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3" y="47"/>
                  <a:pt x="33" y="47"/>
                  <a:pt x="33" y="47"/>
                </a:cubicBezTo>
                <a:cubicBezTo>
                  <a:pt x="76" y="47"/>
                  <a:pt x="76" y="47"/>
                  <a:pt x="76" y="47"/>
                </a:cubicBezTo>
                <a:cubicBezTo>
                  <a:pt x="76" y="4"/>
                  <a:pt x="76" y="4"/>
                  <a:pt x="76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4" y="47"/>
                  <a:pt x="14" y="47"/>
                  <a:pt x="14" y="47"/>
                </a:cubicBezTo>
                <a:cubicBezTo>
                  <a:pt x="25" y="47"/>
                  <a:pt x="25" y="47"/>
                  <a:pt x="25" y="47"/>
                </a:cubicBezTo>
                <a:cubicBezTo>
                  <a:pt x="26" y="47"/>
                  <a:pt x="27" y="47"/>
                  <a:pt x="27" y="48"/>
                </a:cubicBezTo>
                <a:cubicBezTo>
                  <a:pt x="28" y="48"/>
                  <a:pt x="28" y="50"/>
                  <a:pt x="28" y="50"/>
                </a:cubicBezTo>
                <a:cubicBezTo>
                  <a:pt x="28" y="60"/>
                  <a:pt x="28" y="60"/>
                  <a:pt x="28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50" y="60"/>
                  <a:pt x="52" y="63"/>
                  <a:pt x="52" y="66"/>
                </a:cubicBezTo>
                <a:cubicBezTo>
                  <a:pt x="52" y="85"/>
                  <a:pt x="52" y="85"/>
                  <a:pt x="52" y="85"/>
                </a:cubicBezTo>
                <a:cubicBezTo>
                  <a:pt x="52" y="88"/>
                  <a:pt x="50" y="91"/>
                  <a:pt x="47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3" y="91"/>
                  <a:pt x="0" y="88"/>
                  <a:pt x="0" y="85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7" name="Freeform 55"/>
          <p:cNvSpPr>
            <a:spLocks noEditPoints="1"/>
          </p:cNvSpPr>
          <p:nvPr/>
        </p:nvSpPr>
        <p:spPr bwMode="gray">
          <a:xfrm>
            <a:off x="6457951" y="3743326"/>
            <a:ext cx="479425" cy="577850"/>
          </a:xfrm>
          <a:custGeom>
            <a:avLst/>
            <a:gdLst>
              <a:gd name="T0" fmla="*/ 20 w 128"/>
              <a:gd name="T1" fmla="*/ 64 h 154"/>
              <a:gd name="T2" fmla="*/ 50 w 128"/>
              <a:gd name="T3" fmla="*/ 102 h 154"/>
              <a:gd name="T4" fmla="*/ 0 w 128"/>
              <a:gd name="T5" fmla="*/ 111 h 154"/>
              <a:gd name="T6" fmla="*/ 50 w 128"/>
              <a:gd name="T7" fmla="*/ 55 h 154"/>
              <a:gd name="T8" fmla="*/ 94 w 128"/>
              <a:gd name="T9" fmla="*/ 82 h 154"/>
              <a:gd name="T10" fmla="*/ 100 w 128"/>
              <a:gd name="T11" fmla="*/ 148 h 154"/>
              <a:gd name="T12" fmla="*/ 100 w 128"/>
              <a:gd name="T13" fmla="*/ 148 h 154"/>
              <a:gd name="T14" fmla="*/ 118 w 128"/>
              <a:gd name="T15" fmla="*/ 133 h 154"/>
              <a:gd name="T16" fmla="*/ 120 w 128"/>
              <a:gd name="T17" fmla="*/ 134 h 154"/>
              <a:gd name="T18" fmla="*/ 126 w 128"/>
              <a:gd name="T19" fmla="*/ 151 h 154"/>
              <a:gd name="T20" fmla="*/ 95 w 128"/>
              <a:gd name="T21" fmla="*/ 154 h 154"/>
              <a:gd name="T22" fmla="*/ 125 w 128"/>
              <a:gd name="T23" fmla="*/ 132 h 154"/>
              <a:gd name="T24" fmla="*/ 61 w 128"/>
              <a:gd name="T25" fmla="*/ 148 h 154"/>
              <a:gd name="T26" fmla="*/ 119 w 128"/>
              <a:gd name="T27" fmla="*/ 103 h 154"/>
              <a:gd name="T28" fmla="*/ 122 w 128"/>
              <a:gd name="T29" fmla="*/ 87 h 154"/>
              <a:gd name="T30" fmla="*/ 79 w 128"/>
              <a:gd name="T31" fmla="*/ 127 h 154"/>
              <a:gd name="T32" fmla="*/ 67 w 128"/>
              <a:gd name="T33" fmla="*/ 84 h 154"/>
              <a:gd name="T34" fmla="*/ 123 w 128"/>
              <a:gd name="T35" fmla="*/ 127 h 154"/>
              <a:gd name="T36" fmla="*/ 84 w 128"/>
              <a:gd name="T37" fmla="*/ 100 h 154"/>
              <a:gd name="T38" fmla="*/ 87 w 128"/>
              <a:gd name="T39" fmla="*/ 94 h 154"/>
              <a:gd name="T40" fmla="*/ 85 w 128"/>
              <a:gd name="T41" fmla="*/ 94 h 154"/>
              <a:gd name="T42" fmla="*/ 85 w 128"/>
              <a:gd name="T43" fmla="*/ 90 h 154"/>
              <a:gd name="T44" fmla="*/ 88 w 128"/>
              <a:gd name="T45" fmla="*/ 92 h 154"/>
              <a:gd name="T46" fmla="*/ 92 w 128"/>
              <a:gd name="T47" fmla="*/ 97 h 154"/>
              <a:gd name="T48" fmla="*/ 91 w 128"/>
              <a:gd name="T49" fmla="*/ 95 h 154"/>
              <a:gd name="T50" fmla="*/ 91 w 128"/>
              <a:gd name="T51" fmla="*/ 92 h 154"/>
              <a:gd name="T52" fmla="*/ 89 w 128"/>
              <a:gd name="T53" fmla="*/ 92 h 154"/>
              <a:gd name="T54" fmla="*/ 90 w 128"/>
              <a:gd name="T55" fmla="*/ 96 h 154"/>
              <a:gd name="T56" fmla="*/ 95 w 128"/>
              <a:gd name="T57" fmla="*/ 97 h 154"/>
              <a:gd name="T58" fmla="*/ 94 w 128"/>
              <a:gd name="T59" fmla="*/ 93 h 154"/>
              <a:gd name="T60" fmla="*/ 94 w 128"/>
              <a:gd name="T61" fmla="*/ 90 h 154"/>
              <a:gd name="T62" fmla="*/ 96 w 128"/>
              <a:gd name="T63" fmla="*/ 93 h 154"/>
              <a:gd name="T64" fmla="*/ 95 w 128"/>
              <a:gd name="T65" fmla="*/ 95 h 154"/>
              <a:gd name="T66" fmla="*/ 100 w 128"/>
              <a:gd name="T67" fmla="*/ 94 h 154"/>
              <a:gd name="T68" fmla="*/ 99 w 128"/>
              <a:gd name="T69" fmla="*/ 94 h 154"/>
              <a:gd name="T70" fmla="*/ 100 w 128"/>
              <a:gd name="T71" fmla="*/ 94 h 154"/>
              <a:gd name="T72" fmla="*/ 101 w 128"/>
              <a:gd name="T73" fmla="*/ 92 h 154"/>
              <a:gd name="T74" fmla="*/ 99 w 128"/>
              <a:gd name="T75" fmla="*/ 91 h 154"/>
              <a:gd name="T76" fmla="*/ 99 w 128"/>
              <a:gd name="T77" fmla="*/ 96 h 154"/>
              <a:gd name="T78" fmla="*/ 101 w 128"/>
              <a:gd name="T79" fmla="*/ 96 h 154"/>
              <a:gd name="T80" fmla="*/ 107 w 128"/>
              <a:gd name="T81" fmla="*/ 97 h 154"/>
              <a:gd name="T82" fmla="*/ 103 w 128"/>
              <a:gd name="T83" fmla="*/ 93 h 154"/>
              <a:gd name="T84" fmla="*/ 103 w 128"/>
              <a:gd name="T85" fmla="*/ 93 h 154"/>
              <a:gd name="T86" fmla="*/ 104 w 128"/>
              <a:gd name="T87" fmla="*/ 97 h 154"/>
              <a:gd name="T88" fmla="*/ 111 w 128"/>
              <a:gd name="T89" fmla="*/ 97 h 154"/>
              <a:gd name="T90" fmla="*/ 50 w 128"/>
              <a:gd name="T91" fmla="*/ 38 h 154"/>
              <a:gd name="T92" fmla="*/ 80 w 128"/>
              <a:gd name="T93" fmla="*/ 98 h 154"/>
              <a:gd name="T94" fmla="*/ 80 w 128"/>
              <a:gd name="T95" fmla="*/ 98 h 154"/>
              <a:gd name="T96" fmla="*/ 75 w 128"/>
              <a:gd name="T97" fmla="*/ 98 h 154"/>
              <a:gd name="T98" fmla="*/ 72 w 128"/>
              <a:gd name="T99" fmla="*/ 92 h 154"/>
              <a:gd name="T100" fmla="*/ 75 w 128"/>
              <a:gd name="T101" fmla="*/ 92 h 154"/>
              <a:gd name="T102" fmla="*/ 79 w 128"/>
              <a:gd name="T103" fmla="*/ 97 h 154"/>
              <a:gd name="T104" fmla="*/ 73 w 128"/>
              <a:gd name="T105" fmla="*/ 97 h 154"/>
              <a:gd name="T106" fmla="*/ 79 w 128"/>
              <a:gd name="T107" fmla="*/ 9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54">
                <a:moveTo>
                  <a:pt x="63" y="98"/>
                </a:moveTo>
                <a:cubicBezTo>
                  <a:pt x="22" y="98"/>
                  <a:pt x="22" y="98"/>
                  <a:pt x="22" y="98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65"/>
                  <a:pt x="21" y="64"/>
                  <a:pt x="20" y="64"/>
                </a:cubicBezTo>
                <a:cubicBezTo>
                  <a:pt x="19" y="64"/>
                  <a:pt x="18" y="65"/>
                  <a:pt x="18" y="66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18" y="101"/>
                  <a:pt x="19" y="102"/>
                  <a:pt x="19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5" y="102"/>
                  <a:pt x="59" y="106"/>
                  <a:pt x="59" y="111"/>
                </a:cubicBezTo>
                <a:cubicBezTo>
                  <a:pt x="59" y="116"/>
                  <a:pt x="55" y="120"/>
                  <a:pt x="50" y="120"/>
                </a:cubicBezTo>
                <a:cubicBezTo>
                  <a:pt x="9" y="120"/>
                  <a:pt x="9" y="120"/>
                  <a:pt x="9" y="120"/>
                </a:cubicBezTo>
                <a:cubicBezTo>
                  <a:pt x="4" y="120"/>
                  <a:pt x="0" y="116"/>
                  <a:pt x="0" y="111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0"/>
                  <a:pt x="9" y="42"/>
                  <a:pt x="19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4" y="49"/>
                  <a:pt x="41" y="55"/>
                  <a:pt x="50" y="55"/>
                </a:cubicBezTo>
                <a:cubicBezTo>
                  <a:pt x="58" y="55"/>
                  <a:pt x="65" y="49"/>
                  <a:pt x="68" y="42"/>
                </a:cubicBezTo>
                <a:cubicBezTo>
                  <a:pt x="76" y="42"/>
                  <a:pt x="76" y="42"/>
                  <a:pt x="76" y="42"/>
                </a:cubicBezTo>
                <a:cubicBezTo>
                  <a:pt x="86" y="42"/>
                  <a:pt x="94" y="50"/>
                  <a:pt x="94" y="60"/>
                </a:cubicBezTo>
                <a:cubicBezTo>
                  <a:pt x="94" y="82"/>
                  <a:pt x="94" y="82"/>
                  <a:pt x="94" y="82"/>
                </a:cubicBezTo>
                <a:cubicBezTo>
                  <a:pt x="66" y="82"/>
                  <a:pt x="66" y="82"/>
                  <a:pt x="66" y="82"/>
                </a:cubicBezTo>
                <a:cubicBezTo>
                  <a:pt x="64" y="82"/>
                  <a:pt x="63" y="83"/>
                  <a:pt x="63" y="85"/>
                </a:cubicBezTo>
                <a:lnTo>
                  <a:pt x="63" y="98"/>
                </a:lnTo>
                <a:close/>
                <a:moveTo>
                  <a:pt x="100" y="148"/>
                </a:moveTo>
                <a:cubicBezTo>
                  <a:pt x="89" y="148"/>
                  <a:pt x="89" y="148"/>
                  <a:pt x="89" y="148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100" y="143"/>
                  <a:pt x="100" y="143"/>
                  <a:pt x="100" y="143"/>
                </a:cubicBezTo>
                <a:lnTo>
                  <a:pt x="100" y="148"/>
                </a:lnTo>
                <a:close/>
                <a:moveTo>
                  <a:pt x="119" y="141"/>
                </a:moveTo>
                <a:cubicBezTo>
                  <a:pt x="68" y="141"/>
                  <a:pt x="68" y="141"/>
                  <a:pt x="68" y="141"/>
                </a:cubicBezTo>
                <a:cubicBezTo>
                  <a:pt x="70" y="133"/>
                  <a:pt x="70" y="133"/>
                  <a:pt x="70" y="133"/>
                </a:cubicBezTo>
                <a:cubicBezTo>
                  <a:pt x="118" y="133"/>
                  <a:pt x="118" y="133"/>
                  <a:pt x="118" y="133"/>
                </a:cubicBezTo>
                <a:lnTo>
                  <a:pt x="119" y="141"/>
                </a:lnTo>
                <a:close/>
                <a:moveTo>
                  <a:pt x="123" y="134"/>
                </a:moveTo>
                <a:cubicBezTo>
                  <a:pt x="123" y="134"/>
                  <a:pt x="122" y="135"/>
                  <a:pt x="122" y="135"/>
                </a:cubicBezTo>
                <a:cubicBezTo>
                  <a:pt x="120" y="135"/>
                  <a:pt x="120" y="134"/>
                  <a:pt x="120" y="134"/>
                </a:cubicBezTo>
                <a:cubicBezTo>
                  <a:pt x="120" y="133"/>
                  <a:pt x="120" y="133"/>
                  <a:pt x="122" y="133"/>
                </a:cubicBezTo>
                <a:cubicBezTo>
                  <a:pt x="122" y="133"/>
                  <a:pt x="123" y="133"/>
                  <a:pt x="123" y="134"/>
                </a:cubicBezTo>
                <a:moveTo>
                  <a:pt x="128" y="151"/>
                </a:moveTo>
                <a:cubicBezTo>
                  <a:pt x="128" y="151"/>
                  <a:pt x="127" y="151"/>
                  <a:pt x="126" y="151"/>
                </a:cubicBezTo>
                <a:cubicBezTo>
                  <a:pt x="63" y="151"/>
                  <a:pt x="63" y="151"/>
                  <a:pt x="63" y="151"/>
                </a:cubicBezTo>
                <a:cubicBezTo>
                  <a:pt x="62" y="151"/>
                  <a:pt x="62" y="151"/>
                  <a:pt x="61" y="151"/>
                </a:cubicBezTo>
                <a:cubicBezTo>
                  <a:pt x="62" y="153"/>
                  <a:pt x="63" y="154"/>
                  <a:pt x="64" y="154"/>
                </a:cubicBezTo>
                <a:cubicBezTo>
                  <a:pt x="95" y="154"/>
                  <a:pt x="95" y="154"/>
                  <a:pt x="95" y="154"/>
                </a:cubicBezTo>
                <a:cubicBezTo>
                  <a:pt x="125" y="154"/>
                  <a:pt x="125" y="154"/>
                  <a:pt x="125" y="154"/>
                </a:cubicBezTo>
                <a:cubicBezTo>
                  <a:pt x="126" y="154"/>
                  <a:pt x="127" y="153"/>
                  <a:pt x="128" y="151"/>
                </a:cubicBezTo>
                <a:moveTo>
                  <a:pt x="128" y="148"/>
                </a:moveTo>
                <a:cubicBezTo>
                  <a:pt x="125" y="132"/>
                  <a:pt x="125" y="132"/>
                  <a:pt x="125" y="132"/>
                </a:cubicBezTo>
                <a:cubicBezTo>
                  <a:pt x="125" y="131"/>
                  <a:pt x="124" y="131"/>
                  <a:pt x="123" y="131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66" y="131"/>
                  <a:pt x="65" y="131"/>
                  <a:pt x="65" y="132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61" y="149"/>
                  <a:pt x="62" y="150"/>
                  <a:pt x="63" y="150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28" y="150"/>
                  <a:pt x="128" y="149"/>
                  <a:pt x="128" y="148"/>
                </a:cubicBezTo>
                <a:moveTo>
                  <a:pt x="119" y="103"/>
                </a:moveTo>
                <a:cubicBezTo>
                  <a:pt x="85" y="103"/>
                  <a:pt x="85" y="103"/>
                  <a:pt x="85" y="103"/>
                </a:cubicBezTo>
                <a:cubicBezTo>
                  <a:pt x="85" y="125"/>
                  <a:pt x="85" y="125"/>
                  <a:pt x="85" y="125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22" y="87"/>
                  <a:pt x="122" y="87"/>
                  <a:pt x="122" y="87"/>
                </a:cubicBezTo>
                <a:cubicBezTo>
                  <a:pt x="68" y="87"/>
                  <a:pt x="68" y="87"/>
                  <a:pt x="68" y="87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79" y="125"/>
                  <a:pt x="79" y="125"/>
                  <a:pt x="79" y="125"/>
                </a:cubicBezTo>
                <a:cubicBezTo>
                  <a:pt x="81" y="125"/>
                  <a:pt x="81" y="127"/>
                  <a:pt x="79" y="127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6" y="127"/>
                  <a:pt x="65" y="127"/>
                  <a:pt x="65" y="126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85"/>
                  <a:pt x="66" y="84"/>
                  <a:pt x="67" y="84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4" y="84"/>
                  <a:pt x="125" y="85"/>
                  <a:pt x="125" y="86"/>
                </a:cubicBezTo>
                <a:cubicBezTo>
                  <a:pt x="125" y="126"/>
                  <a:pt x="125" y="126"/>
                  <a:pt x="125" y="126"/>
                </a:cubicBezTo>
                <a:cubicBezTo>
                  <a:pt x="125" y="127"/>
                  <a:pt x="124" y="127"/>
                  <a:pt x="123" y="127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3" y="127"/>
                  <a:pt x="82" y="127"/>
                  <a:pt x="82" y="126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82" y="101"/>
                  <a:pt x="83" y="100"/>
                  <a:pt x="84" y="100"/>
                </a:cubicBezTo>
                <a:cubicBezTo>
                  <a:pt x="119" y="100"/>
                  <a:pt x="119" y="100"/>
                  <a:pt x="119" y="100"/>
                </a:cubicBezTo>
                <a:cubicBezTo>
                  <a:pt x="121" y="100"/>
                  <a:pt x="121" y="103"/>
                  <a:pt x="119" y="103"/>
                </a:cubicBezTo>
                <a:moveTo>
                  <a:pt x="87" y="97"/>
                </a:moveTo>
                <a:cubicBezTo>
                  <a:pt x="87" y="94"/>
                  <a:pt x="87" y="94"/>
                  <a:pt x="87" y="94"/>
                </a:cubicBezTo>
                <a:cubicBezTo>
                  <a:pt x="87" y="93"/>
                  <a:pt x="87" y="93"/>
                  <a:pt x="86" y="93"/>
                </a:cubicBezTo>
                <a:cubicBezTo>
                  <a:pt x="86" y="93"/>
                  <a:pt x="86" y="93"/>
                  <a:pt x="86" y="93"/>
                </a:cubicBezTo>
                <a:cubicBezTo>
                  <a:pt x="86" y="93"/>
                  <a:pt x="86" y="93"/>
                  <a:pt x="86" y="93"/>
                </a:cubicBezTo>
                <a:cubicBezTo>
                  <a:pt x="86" y="93"/>
                  <a:pt x="85" y="93"/>
                  <a:pt x="85" y="94"/>
                </a:cubicBezTo>
                <a:cubicBezTo>
                  <a:pt x="85" y="97"/>
                  <a:pt x="85" y="97"/>
                  <a:pt x="85" y="97"/>
                </a:cubicBezTo>
                <a:cubicBezTo>
                  <a:pt x="84" y="97"/>
                  <a:pt x="84" y="97"/>
                  <a:pt x="84" y="97"/>
                </a:cubicBezTo>
                <a:cubicBezTo>
                  <a:pt x="84" y="90"/>
                  <a:pt x="84" y="90"/>
                  <a:pt x="84" y="90"/>
                </a:cubicBezTo>
                <a:cubicBezTo>
                  <a:pt x="85" y="90"/>
                  <a:pt x="85" y="90"/>
                  <a:pt x="85" y="90"/>
                </a:cubicBezTo>
                <a:cubicBezTo>
                  <a:pt x="85" y="92"/>
                  <a:pt x="85" y="92"/>
                  <a:pt x="85" y="92"/>
                </a:cubicBezTo>
                <a:cubicBezTo>
                  <a:pt x="86" y="92"/>
                  <a:pt x="86" y="92"/>
                  <a:pt x="86" y="92"/>
                </a:cubicBezTo>
                <a:cubicBezTo>
                  <a:pt x="86" y="91"/>
                  <a:pt x="86" y="91"/>
                  <a:pt x="87" y="91"/>
                </a:cubicBezTo>
                <a:cubicBezTo>
                  <a:pt x="87" y="91"/>
                  <a:pt x="88" y="92"/>
                  <a:pt x="88" y="92"/>
                </a:cubicBezTo>
                <a:cubicBezTo>
                  <a:pt x="88" y="92"/>
                  <a:pt x="88" y="93"/>
                  <a:pt x="88" y="93"/>
                </a:cubicBezTo>
                <a:cubicBezTo>
                  <a:pt x="88" y="97"/>
                  <a:pt x="88" y="97"/>
                  <a:pt x="88" y="97"/>
                </a:cubicBezTo>
                <a:lnTo>
                  <a:pt x="87" y="97"/>
                </a:lnTo>
                <a:close/>
                <a:moveTo>
                  <a:pt x="92" y="97"/>
                </a:moveTo>
                <a:cubicBezTo>
                  <a:pt x="92" y="95"/>
                  <a:pt x="92" y="95"/>
                  <a:pt x="92" y="95"/>
                </a:cubicBezTo>
                <a:cubicBezTo>
                  <a:pt x="92" y="95"/>
                  <a:pt x="92" y="95"/>
                  <a:pt x="92" y="95"/>
                </a:cubicBezTo>
                <a:cubicBezTo>
                  <a:pt x="92" y="95"/>
                  <a:pt x="91" y="95"/>
                  <a:pt x="91" y="95"/>
                </a:cubicBezTo>
                <a:cubicBezTo>
                  <a:pt x="91" y="95"/>
                  <a:pt x="91" y="95"/>
                  <a:pt x="91" y="95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2"/>
                  <a:pt x="92" y="92"/>
                  <a:pt x="92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0"/>
                  <a:pt x="91" y="90"/>
                  <a:pt x="91" y="90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2"/>
                  <a:pt x="90" y="92"/>
                  <a:pt x="90" y="92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3"/>
                  <a:pt x="89" y="93"/>
                  <a:pt x="89" y="93"/>
                </a:cubicBezTo>
                <a:cubicBezTo>
                  <a:pt x="90" y="93"/>
                  <a:pt x="90" y="93"/>
                  <a:pt x="90" y="93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5"/>
                  <a:pt x="90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7"/>
                  <a:pt x="91" y="97"/>
                  <a:pt x="91" y="97"/>
                </a:cubicBezTo>
                <a:lnTo>
                  <a:pt x="92" y="97"/>
                </a:lnTo>
                <a:close/>
                <a:moveTo>
                  <a:pt x="95" y="97"/>
                </a:moveTo>
                <a:cubicBezTo>
                  <a:pt x="95" y="97"/>
                  <a:pt x="94" y="97"/>
                  <a:pt x="94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4" y="96"/>
                  <a:pt x="94" y="95"/>
                  <a:pt x="94" y="95"/>
                </a:cubicBezTo>
                <a:cubicBezTo>
                  <a:pt x="94" y="93"/>
                  <a:pt x="94" y="93"/>
                  <a:pt x="94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3" y="92"/>
                  <a:pt x="93" y="92"/>
                  <a:pt x="93" y="92"/>
                </a:cubicBezTo>
                <a:cubicBezTo>
                  <a:pt x="94" y="92"/>
                  <a:pt x="94" y="92"/>
                  <a:pt x="94" y="92"/>
                </a:cubicBezTo>
                <a:cubicBezTo>
                  <a:pt x="94" y="90"/>
                  <a:pt x="94" y="90"/>
                  <a:pt x="94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92"/>
                  <a:pt x="95" y="92"/>
                  <a:pt x="95" y="92"/>
                </a:cubicBezTo>
                <a:cubicBezTo>
                  <a:pt x="96" y="92"/>
                  <a:pt x="96" y="92"/>
                  <a:pt x="96" y="92"/>
                </a:cubicBezTo>
                <a:cubicBezTo>
                  <a:pt x="96" y="93"/>
                  <a:pt x="96" y="93"/>
                  <a:pt x="96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95" y="95"/>
                  <a:pt x="95" y="95"/>
                  <a:pt x="95" y="95"/>
                </a:cubicBezTo>
                <a:cubicBezTo>
                  <a:pt x="95" y="95"/>
                  <a:pt x="95" y="95"/>
                  <a:pt x="95" y="95"/>
                </a:cubicBezTo>
                <a:cubicBezTo>
                  <a:pt x="95" y="95"/>
                  <a:pt x="95" y="95"/>
                  <a:pt x="95" y="95"/>
                </a:cubicBezTo>
                <a:cubicBezTo>
                  <a:pt x="96" y="95"/>
                  <a:pt x="96" y="95"/>
                  <a:pt x="96" y="95"/>
                </a:cubicBezTo>
                <a:cubicBezTo>
                  <a:pt x="96" y="97"/>
                  <a:pt x="96" y="97"/>
                  <a:pt x="96" y="97"/>
                </a:cubicBezTo>
                <a:lnTo>
                  <a:pt x="95" y="97"/>
                </a:lnTo>
                <a:close/>
                <a:moveTo>
                  <a:pt x="100" y="94"/>
                </a:moveTo>
                <a:cubicBezTo>
                  <a:pt x="100" y="94"/>
                  <a:pt x="100" y="95"/>
                  <a:pt x="100" y="95"/>
                </a:cubicBezTo>
                <a:cubicBezTo>
                  <a:pt x="100" y="95"/>
                  <a:pt x="100" y="95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95"/>
                  <a:pt x="99" y="94"/>
                  <a:pt x="99" y="94"/>
                </a:cubicBezTo>
                <a:cubicBezTo>
                  <a:pt x="99" y="94"/>
                  <a:pt x="99" y="93"/>
                  <a:pt x="99" y="93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0" y="93"/>
                  <a:pt x="100" y="94"/>
                  <a:pt x="100" y="94"/>
                </a:cubicBezTo>
                <a:moveTo>
                  <a:pt x="102" y="94"/>
                </a:moveTo>
                <a:cubicBezTo>
                  <a:pt x="102" y="94"/>
                  <a:pt x="102" y="93"/>
                  <a:pt x="102" y="93"/>
                </a:cubicBezTo>
                <a:cubicBezTo>
                  <a:pt x="102" y="92"/>
                  <a:pt x="101" y="92"/>
                  <a:pt x="101" y="92"/>
                </a:cubicBezTo>
                <a:cubicBezTo>
                  <a:pt x="101" y="92"/>
                  <a:pt x="101" y="92"/>
                  <a:pt x="101" y="92"/>
                </a:cubicBezTo>
                <a:cubicBezTo>
                  <a:pt x="100" y="91"/>
                  <a:pt x="100" y="91"/>
                  <a:pt x="100" y="91"/>
                </a:cubicBezTo>
                <a:cubicBezTo>
                  <a:pt x="100" y="91"/>
                  <a:pt x="99" y="91"/>
                  <a:pt x="99" y="92"/>
                </a:cubicBezTo>
                <a:cubicBezTo>
                  <a:pt x="99" y="92"/>
                  <a:pt x="99" y="92"/>
                  <a:pt x="99" y="92"/>
                </a:cubicBezTo>
                <a:cubicBezTo>
                  <a:pt x="99" y="91"/>
                  <a:pt x="99" y="91"/>
                  <a:pt x="99" y="91"/>
                </a:cubicBezTo>
                <a:cubicBezTo>
                  <a:pt x="97" y="91"/>
                  <a:pt x="97" y="91"/>
                  <a:pt x="97" y="91"/>
                </a:cubicBezTo>
                <a:cubicBezTo>
                  <a:pt x="97" y="98"/>
                  <a:pt x="97" y="98"/>
                  <a:pt x="97" y="98"/>
                </a:cubicBezTo>
                <a:cubicBezTo>
                  <a:pt x="99" y="98"/>
                  <a:pt x="99" y="98"/>
                  <a:pt x="99" y="98"/>
                </a:cubicBezTo>
                <a:cubicBezTo>
                  <a:pt x="99" y="96"/>
                  <a:pt x="99" y="96"/>
                  <a:pt x="99" y="96"/>
                </a:cubicBezTo>
                <a:cubicBezTo>
                  <a:pt x="99" y="96"/>
                  <a:pt x="99" y="97"/>
                  <a:pt x="99" y="97"/>
                </a:cubicBezTo>
                <a:cubicBezTo>
                  <a:pt x="99" y="97"/>
                  <a:pt x="100" y="97"/>
                  <a:pt x="100" y="97"/>
                </a:cubicBezTo>
                <a:cubicBezTo>
                  <a:pt x="100" y="97"/>
                  <a:pt x="100" y="97"/>
                  <a:pt x="101" y="97"/>
                </a:cubicBezTo>
                <a:cubicBezTo>
                  <a:pt x="101" y="97"/>
                  <a:pt x="101" y="96"/>
                  <a:pt x="101" y="96"/>
                </a:cubicBezTo>
                <a:cubicBezTo>
                  <a:pt x="101" y="96"/>
                  <a:pt x="102" y="96"/>
                  <a:pt x="102" y="95"/>
                </a:cubicBezTo>
                <a:cubicBezTo>
                  <a:pt x="102" y="95"/>
                  <a:pt x="102" y="94"/>
                  <a:pt x="102" y="94"/>
                </a:cubicBezTo>
                <a:moveTo>
                  <a:pt x="111" y="90"/>
                </a:moveTo>
                <a:cubicBezTo>
                  <a:pt x="107" y="97"/>
                  <a:pt x="107" y="97"/>
                  <a:pt x="107" y="97"/>
                </a:cubicBezTo>
                <a:cubicBezTo>
                  <a:pt x="106" y="97"/>
                  <a:pt x="106" y="97"/>
                  <a:pt x="106" y="97"/>
                </a:cubicBezTo>
                <a:cubicBezTo>
                  <a:pt x="109" y="90"/>
                  <a:pt x="109" y="90"/>
                  <a:pt x="109" y="90"/>
                </a:cubicBezTo>
                <a:lnTo>
                  <a:pt x="111" y="90"/>
                </a:lnTo>
                <a:close/>
                <a:moveTo>
                  <a:pt x="103" y="93"/>
                </a:moveTo>
                <a:cubicBezTo>
                  <a:pt x="103" y="92"/>
                  <a:pt x="103" y="92"/>
                  <a:pt x="104" y="92"/>
                </a:cubicBezTo>
                <a:cubicBezTo>
                  <a:pt x="104" y="92"/>
                  <a:pt x="105" y="92"/>
                  <a:pt x="105" y="93"/>
                </a:cubicBezTo>
                <a:cubicBezTo>
                  <a:pt x="105" y="93"/>
                  <a:pt x="104" y="94"/>
                  <a:pt x="104" y="94"/>
                </a:cubicBezTo>
                <a:cubicBezTo>
                  <a:pt x="103" y="94"/>
                  <a:pt x="103" y="93"/>
                  <a:pt x="103" y="93"/>
                </a:cubicBezTo>
                <a:moveTo>
                  <a:pt x="103" y="96"/>
                </a:moveTo>
                <a:cubicBezTo>
                  <a:pt x="103" y="95"/>
                  <a:pt x="103" y="95"/>
                  <a:pt x="104" y="95"/>
                </a:cubicBezTo>
                <a:cubicBezTo>
                  <a:pt x="104" y="95"/>
                  <a:pt x="105" y="95"/>
                  <a:pt x="105" y="96"/>
                </a:cubicBezTo>
                <a:cubicBezTo>
                  <a:pt x="105" y="96"/>
                  <a:pt x="104" y="97"/>
                  <a:pt x="104" y="97"/>
                </a:cubicBezTo>
                <a:cubicBezTo>
                  <a:pt x="103" y="97"/>
                  <a:pt x="103" y="96"/>
                  <a:pt x="103" y="96"/>
                </a:cubicBezTo>
                <a:moveTo>
                  <a:pt x="112" y="90"/>
                </a:moveTo>
                <a:cubicBezTo>
                  <a:pt x="109" y="97"/>
                  <a:pt x="109" y="97"/>
                  <a:pt x="109" y="97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4" y="90"/>
                  <a:pt x="114" y="90"/>
                  <a:pt x="114" y="90"/>
                </a:cubicBezTo>
                <a:lnTo>
                  <a:pt x="112" y="90"/>
                </a:lnTo>
                <a:close/>
                <a:moveTo>
                  <a:pt x="68" y="19"/>
                </a:moveTo>
                <a:cubicBezTo>
                  <a:pt x="68" y="29"/>
                  <a:pt x="60" y="38"/>
                  <a:pt x="50" y="38"/>
                </a:cubicBezTo>
                <a:cubicBezTo>
                  <a:pt x="39" y="38"/>
                  <a:pt x="31" y="29"/>
                  <a:pt x="31" y="19"/>
                </a:cubicBezTo>
                <a:cubicBezTo>
                  <a:pt x="31" y="8"/>
                  <a:pt x="39" y="0"/>
                  <a:pt x="50" y="0"/>
                </a:cubicBezTo>
                <a:cubicBezTo>
                  <a:pt x="60" y="0"/>
                  <a:pt x="68" y="8"/>
                  <a:pt x="68" y="19"/>
                </a:cubicBezTo>
                <a:moveTo>
                  <a:pt x="80" y="98"/>
                </a:moveTo>
                <a:cubicBezTo>
                  <a:pt x="78" y="100"/>
                  <a:pt x="74" y="100"/>
                  <a:pt x="72" y="98"/>
                </a:cubicBezTo>
                <a:cubicBezTo>
                  <a:pt x="70" y="96"/>
                  <a:pt x="70" y="93"/>
                  <a:pt x="72" y="91"/>
                </a:cubicBezTo>
                <a:cubicBezTo>
                  <a:pt x="74" y="89"/>
                  <a:pt x="78" y="89"/>
                  <a:pt x="80" y="91"/>
                </a:cubicBezTo>
                <a:cubicBezTo>
                  <a:pt x="82" y="93"/>
                  <a:pt x="82" y="96"/>
                  <a:pt x="80" y="98"/>
                </a:cubicBezTo>
                <a:moveTo>
                  <a:pt x="74" y="98"/>
                </a:moveTo>
                <a:cubicBezTo>
                  <a:pt x="76" y="99"/>
                  <a:pt x="77" y="98"/>
                  <a:pt x="78" y="98"/>
                </a:cubicBezTo>
                <a:cubicBezTo>
                  <a:pt x="77" y="97"/>
                  <a:pt x="77" y="97"/>
                  <a:pt x="77" y="97"/>
                </a:cubicBezTo>
                <a:cubicBezTo>
                  <a:pt x="76" y="97"/>
                  <a:pt x="76" y="98"/>
                  <a:pt x="75" y="98"/>
                </a:cubicBezTo>
                <a:lnTo>
                  <a:pt x="74" y="98"/>
                </a:lnTo>
                <a:close/>
                <a:moveTo>
                  <a:pt x="72" y="96"/>
                </a:moveTo>
                <a:cubicBezTo>
                  <a:pt x="73" y="95"/>
                  <a:pt x="73" y="94"/>
                  <a:pt x="74" y="93"/>
                </a:cubicBezTo>
                <a:cubicBezTo>
                  <a:pt x="72" y="92"/>
                  <a:pt x="72" y="92"/>
                  <a:pt x="72" y="92"/>
                </a:cubicBezTo>
                <a:cubicBezTo>
                  <a:pt x="72" y="93"/>
                  <a:pt x="72" y="94"/>
                  <a:pt x="72" y="96"/>
                </a:cubicBezTo>
                <a:moveTo>
                  <a:pt x="77" y="91"/>
                </a:moveTo>
                <a:cubicBezTo>
                  <a:pt x="76" y="91"/>
                  <a:pt x="75" y="91"/>
                  <a:pt x="74" y="91"/>
                </a:cubicBezTo>
                <a:cubicBezTo>
                  <a:pt x="75" y="92"/>
                  <a:pt x="75" y="92"/>
                  <a:pt x="75" y="92"/>
                </a:cubicBezTo>
                <a:cubicBezTo>
                  <a:pt x="76" y="92"/>
                  <a:pt x="76" y="91"/>
                  <a:pt x="77" y="91"/>
                </a:cubicBezTo>
                <a:close/>
                <a:moveTo>
                  <a:pt x="80" y="93"/>
                </a:moveTo>
                <a:cubicBezTo>
                  <a:pt x="79" y="94"/>
                  <a:pt x="79" y="95"/>
                  <a:pt x="78" y="96"/>
                </a:cubicBezTo>
                <a:cubicBezTo>
                  <a:pt x="79" y="97"/>
                  <a:pt x="79" y="97"/>
                  <a:pt x="79" y="97"/>
                </a:cubicBezTo>
                <a:cubicBezTo>
                  <a:pt x="80" y="96"/>
                  <a:pt x="80" y="94"/>
                  <a:pt x="80" y="93"/>
                </a:cubicBezTo>
                <a:close/>
                <a:moveTo>
                  <a:pt x="75" y="94"/>
                </a:moveTo>
                <a:cubicBezTo>
                  <a:pt x="74" y="95"/>
                  <a:pt x="74" y="96"/>
                  <a:pt x="74" y="96"/>
                </a:cubicBezTo>
                <a:cubicBezTo>
                  <a:pt x="73" y="97"/>
                  <a:pt x="73" y="97"/>
                  <a:pt x="73" y="97"/>
                </a:cubicBezTo>
                <a:cubicBezTo>
                  <a:pt x="74" y="97"/>
                  <a:pt x="75" y="96"/>
                  <a:pt x="76" y="96"/>
                </a:cubicBezTo>
                <a:lnTo>
                  <a:pt x="75" y="94"/>
                </a:lnTo>
                <a:close/>
                <a:moveTo>
                  <a:pt x="78" y="93"/>
                </a:moveTo>
                <a:cubicBezTo>
                  <a:pt x="79" y="92"/>
                  <a:pt x="79" y="92"/>
                  <a:pt x="79" y="92"/>
                </a:cubicBezTo>
                <a:cubicBezTo>
                  <a:pt x="78" y="92"/>
                  <a:pt x="77" y="93"/>
                  <a:pt x="76" y="93"/>
                </a:cubicBezTo>
                <a:cubicBezTo>
                  <a:pt x="77" y="95"/>
                  <a:pt x="77" y="95"/>
                  <a:pt x="77" y="95"/>
                </a:cubicBezTo>
                <a:cubicBezTo>
                  <a:pt x="78" y="94"/>
                  <a:pt x="78" y="93"/>
                  <a:pt x="78" y="93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088" name="Freeform 56"/>
          <p:cNvSpPr>
            <a:spLocks noEditPoints="1"/>
          </p:cNvSpPr>
          <p:nvPr/>
        </p:nvSpPr>
        <p:spPr bwMode="gray">
          <a:xfrm>
            <a:off x="7289801" y="5373688"/>
            <a:ext cx="465137" cy="582613"/>
          </a:xfrm>
          <a:custGeom>
            <a:avLst/>
            <a:gdLst>
              <a:gd name="T0" fmla="*/ 62 w 124"/>
              <a:gd name="T1" fmla="*/ 44 h 155"/>
              <a:gd name="T2" fmla="*/ 72 w 124"/>
              <a:gd name="T3" fmla="*/ 84 h 155"/>
              <a:gd name="T4" fmla="*/ 96 w 124"/>
              <a:gd name="T5" fmla="*/ 144 h 155"/>
              <a:gd name="T6" fmla="*/ 66 w 124"/>
              <a:gd name="T7" fmla="*/ 134 h 155"/>
              <a:gd name="T8" fmla="*/ 117 w 124"/>
              <a:gd name="T9" fmla="*/ 136 h 155"/>
              <a:gd name="T10" fmla="*/ 123 w 124"/>
              <a:gd name="T11" fmla="*/ 151 h 155"/>
              <a:gd name="T12" fmla="*/ 60 w 124"/>
              <a:gd name="T13" fmla="*/ 155 h 155"/>
              <a:gd name="T14" fmla="*/ 124 w 124"/>
              <a:gd name="T15" fmla="*/ 149 h 155"/>
              <a:gd name="T16" fmla="*/ 60 w 124"/>
              <a:gd name="T17" fmla="*/ 133 h 155"/>
              <a:gd name="T18" fmla="*/ 124 w 124"/>
              <a:gd name="T19" fmla="*/ 149 h 155"/>
              <a:gd name="T20" fmla="*/ 117 w 124"/>
              <a:gd name="T21" fmla="*/ 126 h 155"/>
              <a:gd name="T22" fmla="*/ 75 w 124"/>
              <a:gd name="T23" fmla="*/ 126 h 155"/>
              <a:gd name="T24" fmla="*/ 61 w 124"/>
              <a:gd name="T25" fmla="*/ 87 h 155"/>
              <a:gd name="T26" fmla="*/ 120 w 124"/>
              <a:gd name="T27" fmla="*/ 127 h 155"/>
              <a:gd name="T28" fmla="*/ 78 w 124"/>
              <a:gd name="T29" fmla="*/ 103 h 155"/>
              <a:gd name="T30" fmla="*/ 82 w 124"/>
              <a:gd name="T31" fmla="*/ 98 h 155"/>
              <a:gd name="T32" fmla="*/ 81 w 124"/>
              <a:gd name="T33" fmla="*/ 94 h 155"/>
              <a:gd name="T34" fmla="*/ 80 w 124"/>
              <a:gd name="T35" fmla="*/ 91 h 155"/>
              <a:gd name="T36" fmla="*/ 82 w 124"/>
              <a:gd name="T37" fmla="*/ 93 h 155"/>
              <a:gd name="T38" fmla="*/ 82 w 124"/>
              <a:gd name="T39" fmla="*/ 98 h 155"/>
              <a:gd name="T40" fmla="*/ 87 w 124"/>
              <a:gd name="T41" fmla="*/ 97 h 155"/>
              <a:gd name="T42" fmla="*/ 88 w 124"/>
              <a:gd name="T43" fmla="*/ 93 h 155"/>
              <a:gd name="T44" fmla="*/ 85 w 124"/>
              <a:gd name="T45" fmla="*/ 93 h 155"/>
              <a:gd name="T46" fmla="*/ 85 w 124"/>
              <a:gd name="T47" fmla="*/ 97 h 155"/>
              <a:gd name="T48" fmla="*/ 88 w 124"/>
              <a:gd name="T49" fmla="*/ 98 h 155"/>
              <a:gd name="T50" fmla="*/ 89 w 124"/>
              <a:gd name="T51" fmla="*/ 97 h 155"/>
              <a:gd name="T52" fmla="*/ 89 w 124"/>
              <a:gd name="T53" fmla="*/ 93 h 155"/>
              <a:gd name="T54" fmla="*/ 92 w 124"/>
              <a:gd name="T55" fmla="*/ 93 h 155"/>
              <a:gd name="T56" fmla="*/ 91 w 124"/>
              <a:gd name="T57" fmla="*/ 97 h 155"/>
              <a:gd name="T58" fmla="*/ 91 w 124"/>
              <a:gd name="T59" fmla="*/ 98 h 155"/>
              <a:gd name="T60" fmla="*/ 94 w 124"/>
              <a:gd name="T61" fmla="*/ 96 h 155"/>
              <a:gd name="T62" fmla="*/ 96 w 124"/>
              <a:gd name="T63" fmla="*/ 95 h 155"/>
              <a:gd name="T64" fmla="*/ 97 w 124"/>
              <a:gd name="T65" fmla="*/ 93 h 155"/>
              <a:gd name="T66" fmla="*/ 94 w 124"/>
              <a:gd name="T67" fmla="*/ 93 h 155"/>
              <a:gd name="T68" fmla="*/ 94 w 124"/>
              <a:gd name="T69" fmla="*/ 100 h 155"/>
              <a:gd name="T70" fmla="*/ 96 w 124"/>
              <a:gd name="T71" fmla="*/ 98 h 155"/>
              <a:gd name="T72" fmla="*/ 106 w 124"/>
              <a:gd name="T73" fmla="*/ 91 h 155"/>
              <a:gd name="T74" fmla="*/ 106 w 124"/>
              <a:gd name="T75" fmla="*/ 91 h 155"/>
              <a:gd name="T76" fmla="*/ 99 w 124"/>
              <a:gd name="T77" fmla="*/ 95 h 155"/>
              <a:gd name="T78" fmla="*/ 100 w 124"/>
              <a:gd name="T79" fmla="*/ 97 h 155"/>
              <a:gd name="T80" fmla="*/ 105 w 124"/>
              <a:gd name="T81" fmla="*/ 98 h 155"/>
              <a:gd name="T82" fmla="*/ 76 w 124"/>
              <a:gd name="T83" fmla="*/ 100 h 155"/>
              <a:gd name="T84" fmla="*/ 76 w 124"/>
              <a:gd name="T85" fmla="*/ 100 h 155"/>
              <a:gd name="T86" fmla="*/ 71 w 124"/>
              <a:gd name="T87" fmla="*/ 100 h 155"/>
              <a:gd name="T88" fmla="*/ 68 w 124"/>
              <a:gd name="T89" fmla="*/ 97 h 155"/>
              <a:gd name="T90" fmla="*/ 73 w 124"/>
              <a:gd name="T91" fmla="*/ 92 h 155"/>
              <a:gd name="T92" fmla="*/ 76 w 124"/>
              <a:gd name="T93" fmla="*/ 95 h 155"/>
              <a:gd name="T94" fmla="*/ 69 w 124"/>
              <a:gd name="T95" fmla="*/ 99 h 155"/>
              <a:gd name="T96" fmla="*/ 74 w 124"/>
              <a:gd name="T97" fmla="*/ 93 h 155"/>
              <a:gd name="T98" fmla="*/ 32 w 124"/>
              <a:gd name="T99" fmla="*/ 44 h 155"/>
              <a:gd name="T100" fmla="*/ 32 w 124"/>
              <a:gd name="T101" fmla="*/ 50 h 155"/>
              <a:gd name="T102" fmla="*/ 41 w 124"/>
              <a:gd name="T103" fmla="*/ 84 h 155"/>
              <a:gd name="T104" fmla="*/ 38 w 124"/>
              <a:gd name="T105" fmla="*/ 87 h 155"/>
              <a:gd name="T106" fmla="*/ 20 w 124"/>
              <a:gd name="T107" fmla="*/ 95 h 155"/>
              <a:gd name="T108" fmla="*/ 38 w 124"/>
              <a:gd name="T109" fmla="*/ 77 h 155"/>
              <a:gd name="T110" fmla="*/ 22 w 124"/>
              <a:gd name="T111" fmla="*/ 97 h 155"/>
              <a:gd name="T112" fmla="*/ 0 w 124"/>
              <a:gd name="T113" fmla="*/ 112 h 155"/>
              <a:gd name="T114" fmla="*/ 25 w 124"/>
              <a:gd name="T115" fmla="*/ 51 h 155"/>
              <a:gd name="T116" fmla="*/ 53 w 124"/>
              <a:gd name="T117" fmla="*/ 113 h 155"/>
              <a:gd name="T118" fmla="*/ 44 w 124"/>
              <a:gd name="T119" fmla="*/ 33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" h="155">
                <a:moveTo>
                  <a:pt x="72" y="84"/>
                </a:moveTo>
                <a:cubicBezTo>
                  <a:pt x="72" y="68"/>
                  <a:pt x="72" y="68"/>
                  <a:pt x="72" y="68"/>
                </a:cubicBezTo>
                <a:cubicBezTo>
                  <a:pt x="66" y="65"/>
                  <a:pt x="62" y="58"/>
                  <a:pt x="62" y="51"/>
                </a:cubicBezTo>
                <a:cubicBezTo>
                  <a:pt x="62" y="44"/>
                  <a:pt x="62" y="44"/>
                  <a:pt x="62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80" y="44"/>
                  <a:pt x="88" y="52"/>
                  <a:pt x="88" y="62"/>
                </a:cubicBezTo>
                <a:cubicBezTo>
                  <a:pt x="88" y="84"/>
                  <a:pt x="88" y="84"/>
                  <a:pt x="88" y="84"/>
                </a:cubicBezTo>
                <a:lnTo>
                  <a:pt x="72" y="84"/>
                </a:lnTo>
                <a:close/>
                <a:moveTo>
                  <a:pt x="96" y="149"/>
                </a:moveTo>
                <a:cubicBezTo>
                  <a:pt x="85" y="149"/>
                  <a:pt x="85" y="149"/>
                  <a:pt x="85" y="149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96" y="144"/>
                  <a:pt x="96" y="144"/>
                  <a:pt x="96" y="144"/>
                </a:cubicBezTo>
                <a:lnTo>
                  <a:pt x="96" y="149"/>
                </a:lnTo>
                <a:close/>
                <a:moveTo>
                  <a:pt x="114" y="142"/>
                </a:moveTo>
                <a:cubicBezTo>
                  <a:pt x="64" y="142"/>
                  <a:pt x="64" y="142"/>
                  <a:pt x="64" y="142"/>
                </a:cubicBezTo>
                <a:cubicBezTo>
                  <a:pt x="66" y="134"/>
                  <a:pt x="66" y="134"/>
                  <a:pt x="66" y="134"/>
                </a:cubicBezTo>
                <a:cubicBezTo>
                  <a:pt x="113" y="134"/>
                  <a:pt x="113" y="134"/>
                  <a:pt x="113" y="134"/>
                </a:cubicBezTo>
                <a:lnTo>
                  <a:pt x="114" y="142"/>
                </a:lnTo>
                <a:close/>
                <a:moveTo>
                  <a:pt x="119" y="135"/>
                </a:moveTo>
                <a:cubicBezTo>
                  <a:pt x="119" y="135"/>
                  <a:pt x="118" y="136"/>
                  <a:pt x="117" y="136"/>
                </a:cubicBezTo>
                <a:cubicBezTo>
                  <a:pt x="116" y="136"/>
                  <a:pt x="115" y="135"/>
                  <a:pt x="115" y="135"/>
                </a:cubicBezTo>
                <a:cubicBezTo>
                  <a:pt x="115" y="134"/>
                  <a:pt x="116" y="134"/>
                  <a:pt x="117" y="134"/>
                </a:cubicBezTo>
                <a:cubicBezTo>
                  <a:pt x="118" y="134"/>
                  <a:pt x="119" y="134"/>
                  <a:pt x="119" y="135"/>
                </a:cubicBezTo>
                <a:moveTo>
                  <a:pt x="123" y="151"/>
                </a:moveTo>
                <a:cubicBezTo>
                  <a:pt x="123" y="152"/>
                  <a:pt x="122" y="152"/>
                  <a:pt x="122" y="152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58" y="152"/>
                  <a:pt x="58" y="152"/>
                  <a:pt x="57" y="151"/>
                </a:cubicBezTo>
                <a:cubicBezTo>
                  <a:pt x="58" y="154"/>
                  <a:pt x="59" y="155"/>
                  <a:pt x="60" y="155"/>
                </a:cubicBezTo>
                <a:cubicBezTo>
                  <a:pt x="90" y="155"/>
                  <a:pt x="90" y="155"/>
                  <a:pt x="90" y="155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121" y="155"/>
                  <a:pt x="123" y="154"/>
                  <a:pt x="123" y="151"/>
                </a:cubicBezTo>
                <a:moveTo>
                  <a:pt x="124" y="149"/>
                </a:moveTo>
                <a:cubicBezTo>
                  <a:pt x="120" y="133"/>
                  <a:pt x="120" y="133"/>
                  <a:pt x="120" y="133"/>
                </a:cubicBezTo>
                <a:cubicBezTo>
                  <a:pt x="120" y="132"/>
                  <a:pt x="119" y="132"/>
                  <a:pt x="118" y="132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61" y="132"/>
                  <a:pt x="61" y="132"/>
                  <a:pt x="60" y="133"/>
                </a:cubicBezTo>
                <a:cubicBezTo>
                  <a:pt x="57" y="149"/>
                  <a:pt x="57" y="149"/>
                  <a:pt x="57" y="149"/>
                </a:cubicBezTo>
                <a:cubicBezTo>
                  <a:pt x="57" y="150"/>
                  <a:pt x="58" y="151"/>
                  <a:pt x="59" y="151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23" y="151"/>
                  <a:pt x="124" y="150"/>
                  <a:pt x="124" y="149"/>
                </a:cubicBezTo>
                <a:moveTo>
                  <a:pt x="114" y="105"/>
                </a:moveTo>
                <a:cubicBezTo>
                  <a:pt x="81" y="105"/>
                  <a:pt x="81" y="105"/>
                  <a:pt x="81" y="105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117" y="126"/>
                  <a:pt x="117" y="126"/>
                  <a:pt x="117" y="126"/>
                </a:cubicBezTo>
                <a:cubicBezTo>
                  <a:pt x="117" y="89"/>
                  <a:pt x="117" y="89"/>
                  <a:pt x="117" y="89"/>
                </a:cubicBezTo>
                <a:cubicBezTo>
                  <a:pt x="64" y="89"/>
                  <a:pt x="64" y="89"/>
                  <a:pt x="64" y="89"/>
                </a:cubicBezTo>
                <a:cubicBezTo>
                  <a:pt x="64" y="126"/>
                  <a:pt x="64" y="126"/>
                  <a:pt x="64" y="126"/>
                </a:cubicBezTo>
                <a:cubicBezTo>
                  <a:pt x="75" y="126"/>
                  <a:pt x="75" y="126"/>
                  <a:pt x="75" y="126"/>
                </a:cubicBezTo>
                <a:cubicBezTo>
                  <a:pt x="77" y="126"/>
                  <a:pt x="77" y="129"/>
                  <a:pt x="75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2" y="129"/>
                  <a:pt x="61" y="128"/>
                  <a:pt x="61" y="127"/>
                </a:cubicBezTo>
                <a:cubicBezTo>
                  <a:pt x="61" y="87"/>
                  <a:pt x="61" y="87"/>
                  <a:pt x="61" y="87"/>
                </a:cubicBezTo>
                <a:cubicBezTo>
                  <a:pt x="61" y="86"/>
                  <a:pt x="62" y="86"/>
                  <a:pt x="63" y="86"/>
                </a:cubicBezTo>
                <a:cubicBezTo>
                  <a:pt x="119" y="86"/>
                  <a:pt x="119" y="86"/>
                  <a:pt x="119" y="86"/>
                </a:cubicBezTo>
                <a:cubicBezTo>
                  <a:pt x="119" y="86"/>
                  <a:pt x="120" y="86"/>
                  <a:pt x="120" y="87"/>
                </a:cubicBezTo>
                <a:cubicBezTo>
                  <a:pt x="120" y="127"/>
                  <a:pt x="120" y="127"/>
                  <a:pt x="120" y="127"/>
                </a:cubicBezTo>
                <a:cubicBezTo>
                  <a:pt x="120" y="128"/>
                  <a:pt x="119" y="129"/>
                  <a:pt x="119" y="129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79" y="129"/>
                  <a:pt x="78" y="128"/>
                  <a:pt x="78" y="127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102"/>
                  <a:pt x="79" y="102"/>
                  <a:pt x="80" y="102"/>
                </a:cubicBezTo>
                <a:cubicBezTo>
                  <a:pt x="114" y="102"/>
                  <a:pt x="114" y="102"/>
                  <a:pt x="114" y="102"/>
                </a:cubicBezTo>
                <a:cubicBezTo>
                  <a:pt x="116" y="102"/>
                  <a:pt x="116" y="105"/>
                  <a:pt x="114" y="105"/>
                </a:cubicBezTo>
                <a:moveTo>
                  <a:pt x="82" y="98"/>
                </a:moveTo>
                <a:cubicBezTo>
                  <a:pt x="82" y="95"/>
                  <a:pt x="82" y="95"/>
                  <a:pt x="82" y="95"/>
                </a:cubicBezTo>
                <a:cubicBezTo>
                  <a:pt x="82" y="95"/>
                  <a:pt x="82" y="95"/>
                  <a:pt x="82" y="94"/>
                </a:cubicBezTo>
                <a:cubicBezTo>
                  <a:pt x="82" y="94"/>
                  <a:pt x="82" y="94"/>
                  <a:pt x="82" y="94"/>
                </a:cubicBezTo>
                <a:cubicBezTo>
                  <a:pt x="82" y="94"/>
                  <a:pt x="82" y="94"/>
                  <a:pt x="81" y="94"/>
                </a:cubicBezTo>
                <a:cubicBezTo>
                  <a:pt x="81" y="95"/>
                  <a:pt x="81" y="95"/>
                  <a:pt x="81" y="95"/>
                </a:cubicBezTo>
                <a:cubicBezTo>
                  <a:pt x="81" y="98"/>
                  <a:pt x="81" y="98"/>
                  <a:pt x="81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0" y="91"/>
                  <a:pt x="80" y="91"/>
                  <a:pt x="80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3"/>
                  <a:pt x="81" y="93"/>
                  <a:pt x="81" y="93"/>
                </a:cubicBezTo>
                <a:cubicBezTo>
                  <a:pt x="81" y="93"/>
                  <a:pt x="81" y="93"/>
                  <a:pt x="82" y="93"/>
                </a:cubicBezTo>
                <a:cubicBezTo>
                  <a:pt x="82" y="93"/>
                  <a:pt x="82" y="93"/>
                  <a:pt x="82" y="93"/>
                </a:cubicBezTo>
                <a:cubicBezTo>
                  <a:pt x="83" y="93"/>
                  <a:pt x="83" y="93"/>
                  <a:pt x="84" y="93"/>
                </a:cubicBezTo>
                <a:cubicBezTo>
                  <a:pt x="84" y="94"/>
                  <a:pt x="84" y="94"/>
                  <a:pt x="84" y="95"/>
                </a:cubicBezTo>
                <a:cubicBezTo>
                  <a:pt x="84" y="98"/>
                  <a:pt x="84" y="98"/>
                  <a:pt x="84" y="98"/>
                </a:cubicBezTo>
                <a:lnTo>
                  <a:pt x="82" y="98"/>
                </a:lnTo>
                <a:close/>
                <a:moveTo>
                  <a:pt x="88" y="98"/>
                </a:moveTo>
                <a:cubicBezTo>
                  <a:pt x="88" y="97"/>
                  <a:pt x="88" y="97"/>
                  <a:pt x="88" y="97"/>
                </a:cubicBezTo>
                <a:cubicBezTo>
                  <a:pt x="87" y="97"/>
                  <a:pt x="87" y="97"/>
                  <a:pt x="87" y="97"/>
                </a:cubicBezTo>
                <a:cubicBezTo>
                  <a:pt x="87" y="97"/>
                  <a:pt x="87" y="97"/>
                  <a:pt x="87" y="97"/>
                </a:cubicBezTo>
                <a:cubicBezTo>
                  <a:pt x="87" y="97"/>
                  <a:pt x="87" y="97"/>
                  <a:pt x="87" y="97"/>
                </a:cubicBezTo>
                <a:cubicBezTo>
                  <a:pt x="87" y="94"/>
                  <a:pt x="87" y="94"/>
                  <a:pt x="87" y="94"/>
                </a:cubicBezTo>
                <a:cubicBezTo>
                  <a:pt x="88" y="94"/>
                  <a:pt x="88" y="94"/>
                  <a:pt x="88" y="94"/>
                </a:cubicBezTo>
                <a:cubicBezTo>
                  <a:pt x="88" y="93"/>
                  <a:pt x="88" y="93"/>
                  <a:pt x="88" y="93"/>
                </a:cubicBezTo>
                <a:cubicBezTo>
                  <a:pt x="87" y="93"/>
                  <a:pt x="87" y="93"/>
                  <a:pt x="87" y="93"/>
                </a:cubicBezTo>
                <a:cubicBezTo>
                  <a:pt x="87" y="92"/>
                  <a:pt x="87" y="92"/>
                  <a:pt x="87" y="92"/>
                </a:cubicBezTo>
                <a:cubicBezTo>
                  <a:pt x="85" y="92"/>
                  <a:pt x="85" y="92"/>
                  <a:pt x="85" y="92"/>
                </a:cubicBezTo>
                <a:cubicBezTo>
                  <a:pt x="85" y="93"/>
                  <a:pt x="85" y="93"/>
                  <a:pt x="85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85" y="94"/>
                  <a:pt x="85" y="94"/>
                  <a:pt x="85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7"/>
                  <a:pt x="86" y="97"/>
                </a:cubicBezTo>
                <a:cubicBezTo>
                  <a:pt x="86" y="98"/>
                  <a:pt x="86" y="98"/>
                  <a:pt x="86" y="98"/>
                </a:cubicBezTo>
                <a:cubicBezTo>
                  <a:pt x="86" y="98"/>
                  <a:pt x="87" y="98"/>
                  <a:pt x="87" y="98"/>
                </a:cubicBezTo>
                <a:lnTo>
                  <a:pt x="88" y="98"/>
                </a:lnTo>
                <a:close/>
                <a:moveTo>
                  <a:pt x="91" y="98"/>
                </a:moveTo>
                <a:cubicBezTo>
                  <a:pt x="90" y="98"/>
                  <a:pt x="90" y="98"/>
                  <a:pt x="90" y="98"/>
                </a:cubicBezTo>
                <a:cubicBezTo>
                  <a:pt x="90" y="98"/>
                  <a:pt x="89" y="98"/>
                  <a:pt x="89" y="97"/>
                </a:cubicBezTo>
                <a:cubicBezTo>
                  <a:pt x="89" y="97"/>
                  <a:pt x="89" y="97"/>
                  <a:pt x="89" y="97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3"/>
                  <a:pt x="89" y="93"/>
                  <a:pt x="89" y="93"/>
                </a:cubicBezTo>
                <a:cubicBezTo>
                  <a:pt x="89" y="93"/>
                  <a:pt x="89" y="93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2" y="93"/>
                  <a:pt x="92" y="93"/>
                </a:cubicBezTo>
                <a:cubicBezTo>
                  <a:pt x="92" y="94"/>
                  <a:pt x="92" y="94"/>
                  <a:pt x="92" y="94"/>
                </a:cubicBezTo>
                <a:cubicBezTo>
                  <a:pt x="91" y="94"/>
                  <a:pt x="91" y="94"/>
                  <a:pt x="91" y="94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1" y="97"/>
                  <a:pt x="91" y="97"/>
                  <a:pt x="91" y="97"/>
                </a:cubicBezTo>
                <a:cubicBezTo>
                  <a:pt x="92" y="97"/>
                  <a:pt x="92" y="97"/>
                  <a:pt x="92" y="97"/>
                </a:cubicBezTo>
                <a:cubicBezTo>
                  <a:pt x="92" y="98"/>
                  <a:pt x="92" y="98"/>
                  <a:pt x="92" y="98"/>
                </a:cubicBezTo>
                <a:lnTo>
                  <a:pt x="91" y="98"/>
                </a:lnTo>
                <a:close/>
                <a:moveTo>
                  <a:pt x="96" y="96"/>
                </a:moveTo>
                <a:cubicBezTo>
                  <a:pt x="96" y="96"/>
                  <a:pt x="96" y="96"/>
                  <a:pt x="96" y="96"/>
                </a:cubicBezTo>
                <a:cubicBezTo>
                  <a:pt x="95" y="97"/>
                  <a:pt x="95" y="97"/>
                  <a:pt x="95" y="97"/>
                </a:cubicBezTo>
                <a:cubicBezTo>
                  <a:pt x="95" y="97"/>
                  <a:pt x="95" y="97"/>
                  <a:pt x="94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4" y="95"/>
                  <a:pt x="94" y="95"/>
                  <a:pt x="94" y="95"/>
                </a:cubicBezTo>
                <a:cubicBezTo>
                  <a:pt x="95" y="94"/>
                  <a:pt x="95" y="94"/>
                  <a:pt x="95" y="94"/>
                </a:cubicBezTo>
                <a:cubicBezTo>
                  <a:pt x="95" y="94"/>
                  <a:pt x="95" y="94"/>
                  <a:pt x="96" y="95"/>
                </a:cubicBezTo>
                <a:cubicBezTo>
                  <a:pt x="96" y="95"/>
                  <a:pt x="96" y="95"/>
                  <a:pt x="96" y="96"/>
                </a:cubicBezTo>
                <a:moveTo>
                  <a:pt x="97" y="96"/>
                </a:moveTo>
                <a:cubicBezTo>
                  <a:pt x="97" y="95"/>
                  <a:pt x="97" y="95"/>
                  <a:pt x="97" y="94"/>
                </a:cubicBezTo>
                <a:cubicBezTo>
                  <a:pt x="97" y="94"/>
                  <a:pt x="97" y="94"/>
                  <a:pt x="97" y="93"/>
                </a:cubicBezTo>
                <a:cubicBezTo>
                  <a:pt x="97" y="93"/>
                  <a:pt x="96" y="93"/>
                  <a:pt x="96" y="93"/>
                </a:cubicBezTo>
                <a:cubicBezTo>
                  <a:pt x="96" y="93"/>
                  <a:pt x="96" y="93"/>
                  <a:pt x="95" y="93"/>
                </a:cubicBezTo>
                <a:cubicBezTo>
                  <a:pt x="95" y="93"/>
                  <a:pt x="95" y="93"/>
                  <a:pt x="95" y="93"/>
                </a:cubicBezTo>
                <a:cubicBezTo>
                  <a:pt x="95" y="93"/>
                  <a:pt x="94" y="93"/>
                  <a:pt x="94" y="93"/>
                </a:cubicBezTo>
                <a:cubicBezTo>
                  <a:pt x="94" y="93"/>
                  <a:pt x="94" y="93"/>
                  <a:pt x="94" y="93"/>
                </a:cubicBezTo>
                <a:cubicBezTo>
                  <a:pt x="93" y="93"/>
                  <a:pt x="93" y="93"/>
                  <a:pt x="93" y="93"/>
                </a:cubicBezTo>
                <a:cubicBezTo>
                  <a:pt x="93" y="100"/>
                  <a:pt x="93" y="100"/>
                  <a:pt x="93" y="100"/>
                </a:cubicBezTo>
                <a:cubicBezTo>
                  <a:pt x="94" y="100"/>
                  <a:pt x="94" y="100"/>
                  <a:pt x="94" y="100"/>
                </a:cubicBezTo>
                <a:cubicBezTo>
                  <a:pt x="94" y="98"/>
                  <a:pt x="94" y="98"/>
                  <a:pt x="94" y="98"/>
                </a:cubicBezTo>
                <a:cubicBezTo>
                  <a:pt x="94" y="98"/>
                  <a:pt x="95" y="98"/>
                  <a:pt x="95" y="98"/>
                </a:cubicBezTo>
                <a:cubicBezTo>
                  <a:pt x="95" y="98"/>
                  <a:pt x="95" y="98"/>
                  <a:pt x="96" y="98"/>
                </a:cubicBezTo>
                <a:cubicBezTo>
                  <a:pt x="96" y="98"/>
                  <a:pt x="96" y="98"/>
                  <a:pt x="96" y="98"/>
                </a:cubicBezTo>
                <a:cubicBezTo>
                  <a:pt x="96" y="98"/>
                  <a:pt x="97" y="98"/>
                  <a:pt x="97" y="98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96"/>
                  <a:pt x="97" y="96"/>
                  <a:pt x="97" y="96"/>
                </a:cubicBezTo>
                <a:moveTo>
                  <a:pt x="106" y="91"/>
                </a:moveTo>
                <a:cubicBezTo>
                  <a:pt x="103" y="98"/>
                  <a:pt x="103" y="98"/>
                  <a:pt x="103" y="98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4" y="91"/>
                  <a:pt x="104" y="91"/>
                  <a:pt x="104" y="91"/>
                </a:cubicBezTo>
                <a:lnTo>
                  <a:pt x="106" y="91"/>
                </a:lnTo>
                <a:close/>
                <a:moveTo>
                  <a:pt x="98" y="94"/>
                </a:moveTo>
                <a:cubicBezTo>
                  <a:pt x="98" y="94"/>
                  <a:pt x="99" y="93"/>
                  <a:pt x="99" y="93"/>
                </a:cubicBezTo>
                <a:cubicBezTo>
                  <a:pt x="100" y="93"/>
                  <a:pt x="100" y="94"/>
                  <a:pt x="100" y="94"/>
                </a:cubicBezTo>
                <a:cubicBezTo>
                  <a:pt x="100" y="95"/>
                  <a:pt x="100" y="95"/>
                  <a:pt x="99" y="95"/>
                </a:cubicBezTo>
                <a:cubicBezTo>
                  <a:pt x="99" y="95"/>
                  <a:pt x="98" y="95"/>
                  <a:pt x="98" y="94"/>
                </a:cubicBezTo>
                <a:moveTo>
                  <a:pt x="98" y="97"/>
                </a:moveTo>
                <a:cubicBezTo>
                  <a:pt x="98" y="97"/>
                  <a:pt x="99" y="96"/>
                  <a:pt x="99" y="96"/>
                </a:cubicBezTo>
                <a:cubicBezTo>
                  <a:pt x="100" y="96"/>
                  <a:pt x="100" y="97"/>
                  <a:pt x="100" y="97"/>
                </a:cubicBezTo>
                <a:cubicBezTo>
                  <a:pt x="100" y="98"/>
                  <a:pt x="100" y="98"/>
                  <a:pt x="99" y="98"/>
                </a:cubicBezTo>
                <a:cubicBezTo>
                  <a:pt x="99" y="98"/>
                  <a:pt x="98" y="98"/>
                  <a:pt x="98" y="97"/>
                </a:cubicBezTo>
                <a:moveTo>
                  <a:pt x="108" y="91"/>
                </a:moveTo>
                <a:cubicBezTo>
                  <a:pt x="105" y="98"/>
                  <a:pt x="105" y="98"/>
                  <a:pt x="105" y="98"/>
                </a:cubicBezTo>
                <a:cubicBezTo>
                  <a:pt x="107" y="98"/>
                  <a:pt x="107" y="98"/>
                  <a:pt x="107" y="98"/>
                </a:cubicBezTo>
                <a:cubicBezTo>
                  <a:pt x="110" y="91"/>
                  <a:pt x="110" y="91"/>
                  <a:pt x="110" y="91"/>
                </a:cubicBezTo>
                <a:lnTo>
                  <a:pt x="108" y="91"/>
                </a:lnTo>
                <a:close/>
                <a:moveTo>
                  <a:pt x="76" y="100"/>
                </a:moveTo>
                <a:cubicBezTo>
                  <a:pt x="73" y="102"/>
                  <a:pt x="70" y="102"/>
                  <a:pt x="68" y="100"/>
                </a:cubicBezTo>
                <a:cubicBezTo>
                  <a:pt x="66" y="98"/>
                  <a:pt x="66" y="94"/>
                  <a:pt x="68" y="92"/>
                </a:cubicBezTo>
                <a:cubicBezTo>
                  <a:pt x="70" y="90"/>
                  <a:pt x="73" y="90"/>
                  <a:pt x="76" y="92"/>
                </a:cubicBezTo>
                <a:cubicBezTo>
                  <a:pt x="78" y="94"/>
                  <a:pt x="78" y="98"/>
                  <a:pt x="76" y="100"/>
                </a:cubicBezTo>
                <a:moveTo>
                  <a:pt x="71" y="100"/>
                </a:moveTo>
                <a:cubicBezTo>
                  <a:pt x="72" y="100"/>
                  <a:pt x="73" y="100"/>
                  <a:pt x="74" y="99"/>
                </a:cubicBezTo>
                <a:cubicBezTo>
                  <a:pt x="73" y="98"/>
                  <a:pt x="73" y="98"/>
                  <a:pt x="73" y="98"/>
                </a:cubicBezTo>
                <a:cubicBezTo>
                  <a:pt x="72" y="99"/>
                  <a:pt x="72" y="99"/>
                  <a:pt x="71" y="100"/>
                </a:cubicBezTo>
                <a:close/>
                <a:moveTo>
                  <a:pt x="68" y="97"/>
                </a:moveTo>
                <a:cubicBezTo>
                  <a:pt x="68" y="96"/>
                  <a:pt x="69" y="96"/>
                  <a:pt x="70" y="95"/>
                </a:cubicBezTo>
                <a:cubicBezTo>
                  <a:pt x="69" y="94"/>
                  <a:pt x="69" y="94"/>
                  <a:pt x="69" y="94"/>
                </a:cubicBezTo>
                <a:cubicBezTo>
                  <a:pt x="68" y="95"/>
                  <a:pt x="68" y="96"/>
                  <a:pt x="68" y="97"/>
                </a:cubicBezTo>
                <a:moveTo>
                  <a:pt x="73" y="92"/>
                </a:moveTo>
                <a:cubicBezTo>
                  <a:pt x="72" y="92"/>
                  <a:pt x="71" y="92"/>
                  <a:pt x="70" y="93"/>
                </a:cubicBezTo>
                <a:cubicBezTo>
                  <a:pt x="71" y="94"/>
                  <a:pt x="71" y="94"/>
                  <a:pt x="71" y="94"/>
                </a:cubicBezTo>
                <a:cubicBezTo>
                  <a:pt x="71" y="93"/>
                  <a:pt x="72" y="93"/>
                  <a:pt x="73" y="92"/>
                </a:cubicBezTo>
                <a:close/>
                <a:moveTo>
                  <a:pt x="75" y="95"/>
                </a:moveTo>
                <a:cubicBezTo>
                  <a:pt x="75" y="96"/>
                  <a:pt x="75" y="96"/>
                  <a:pt x="74" y="97"/>
                </a:cubicBezTo>
                <a:cubicBezTo>
                  <a:pt x="75" y="98"/>
                  <a:pt x="75" y="98"/>
                  <a:pt x="75" y="98"/>
                </a:cubicBezTo>
                <a:cubicBezTo>
                  <a:pt x="76" y="97"/>
                  <a:pt x="76" y="96"/>
                  <a:pt x="76" y="95"/>
                </a:cubicBezTo>
                <a:lnTo>
                  <a:pt x="75" y="95"/>
                </a:lnTo>
                <a:close/>
                <a:moveTo>
                  <a:pt x="71" y="96"/>
                </a:moveTo>
                <a:cubicBezTo>
                  <a:pt x="70" y="97"/>
                  <a:pt x="70" y="97"/>
                  <a:pt x="69" y="98"/>
                </a:cubicBezTo>
                <a:cubicBezTo>
                  <a:pt x="69" y="98"/>
                  <a:pt x="69" y="98"/>
                  <a:pt x="69" y="99"/>
                </a:cubicBezTo>
                <a:cubicBezTo>
                  <a:pt x="70" y="98"/>
                  <a:pt x="71" y="98"/>
                  <a:pt x="72" y="97"/>
                </a:cubicBezTo>
                <a:lnTo>
                  <a:pt x="71" y="96"/>
                </a:lnTo>
                <a:close/>
                <a:moveTo>
                  <a:pt x="74" y="94"/>
                </a:moveTo>
                <a:cubicBezTo>
                  <a:pt x="74" y="94"/>
                  <a:pt x="74" y="94"/>
                  <a:pt x="74" y="93"/>
                </a:cubicBezTo>
                <a:cubicBezTo>
                  <a:pt x="74" y="93"/>
                  <a:pt x="73" y="94"/>
                  <a:pt x="72" y="95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95"/>
                  <a:pt x="74" y="95"/>
                  <a:pt x="74" y="94"/>
                </a:cubicBezTo>
                <a:moveTo>
                  <a:pt x="32" y="44"/>
                </a:moveTo>
                <a:cubicBezTo>
                  <a:pt x="54" y="44"/>
                  <a:pt x="54" y="44"/>
                  <a:pt x="54" y="44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6"/>
                  <a:pt x="49" y="61"/>
                  <a:pt x="43" y="61"/>
                </a:cubicBezTo>
                <a:cubicBezTo>
                  <a:pt x="37" y="61"/>
                  <a:pt x="32" y="56"/>
                  <a:pt x="32" y="50"/>
                </a:cubicBezTo>
                <a:lnTo>
                  <a:pt x="32" y="44"/>
                </a:lnTo>
                <a:close/>
                <a:moveTo>
                  <a:pt x="41" y="78"/>
                </a:moveTo>
                <a:cubicBezTo>
                  <a:pt x="38" y="81"/>
                  <a:pt x="38" y="81"/>
                  <a:pt x="38" y="81"/>
                </a:cubicBezTo>
                <a:cubicBezTo>
                  <a:pt x="41" y="84"/>
                  <a:pt x="41" y="84"/>
                  <a:pt x="41" y="84"/>
                </a:cubicBezTo>
                <a:cubicBezTo>
                  <a:pt x="44" y="81"/>
                  <a:pt x="44" y="81"/>
                  <a:pt x="44" y="81"/>
                </a:cubicBezTo>
                <a:cubicBezTo>
                  <a:pt x="44" y="82"/>
                  <a:pt x="44" y="84"/>
                  <a:pt x="44" y="85"/>
                </a:cubicBezTo>
                <a:cubicBezTo>
                  <a:pt x="44" y="86"/>
                  <a:pt x="44" y="86"/>
                  <a:pt x="43" y="87"/>
                </a:cubicBezTo>
                <a:cubicBezTo>
                  <a:pt x="42" y="88"/>
                  <a:pt x="40" y="88"/>
                  <a:pt x="38" y="8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8"/>
                  <a:pt x="24" y="99"/>
                  <a:pt x="24" y="100"/>
                </a:cubicBezTo>
                <a:cubicBezTo>
                  <a:pt x="22" y="101"/>
                  <a:pt x="21" y="101"/>
                  <a:pt x="19" y="99"/>
                </a:cubicBezTo>
                <a:cubicBezTo>
                  <a:pt x="18" y="98"/>
                  <a:pt x="18" y="96"/>
                  <a:pt x="20" y="95"/>
                </a:cubicBezTo>
                <a:cubicBezTo>
                  <a:pt x="20" y="95"/>
                  <a:pt x="21" y="94"/>
                  <a:pt x="22" y="94"/>
                </a:cubicBezTo>
                <a:cubicBezTo>
                  <a:pt x="35" y="84"/>
                  <a:pt x="35" y="84"/>
                  <a:pt x="35" y="84"/>
                </a:cubicBezTo>
                <a:cubicBezTo>
                  <a:pt x="34" y="81"/>
                  <a:pt x="34" y="79"/>
                  <a:pt x="36" y="78"/>
                </a:cubicBezTo>
                <a:cubicBezTo>
                  <a:pt x="36" y="77"/>
                  <a:pt x="37" y="77"/>
                  <a:pt x="38" y="77"/>
                </a:cubicBezTo>
                <a:cubicBezTo>
                  <a:pt x="39" y="77"/>
                  <a:pt x="40" y="78"/>
                  <a:pt x="41" y="78"/>
                </a:cubicBezTo>
                <a:moveTo>
                  <a:pt x="21" y="98"/>
                </a:moveTo>
                <a:cubicBezTo>
                  <a:pt x="21" y="99"/>
                  <a:pt x="22" y="99"/>
                  <a:pt x="22" y="98"/>
                </a:cubicBezTo>
                <a:cubicBezTo>
                  <a:pt x="23" y="98"/>
                  <a:pt x="23" y="97"/>
                  <a:pt x="22" y="97"/>
                </a:cubicBezTo>
                <a:cubicBezTo>
                  <a:pt x="22" y="96"/>
                  <a:pt x="21" y="96"/>
                  <a:pt x="21" y="97"/>
                </a:cubicBezTo>
                <a:cubicBezTo>
                  <a:pt x="20" y="97"/>
                  <a:pt x="20" y="97"/>
                  <a:pt x="21" y="98"/>
                </a:cubicBezTo>
                <a:moveTo>
                  <a:pt x="8" y="121"/>
                </a:moveTo>
                <a:cubicBezTo>
                  <a:pt x="4" y="121"/>
                  <a:pt x="0" y="117"/>
                  <a:pt x="0" y="11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2"/>
                  <a:pt x="8" y="44"/>
                  <a:pt x="17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58"/>
                  <a:pt x="21" y="65"/>
                  <a:pt x="14" y="68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9" y="105"/>
                  <a:pt x="53" y="108"/>
                  <a:pt x="53" y="113"/>
                </a:cubicBezTo>
                <a:cubicBezTo>
                  <a:pt x="53" y="117"/>
                  <a:pt x="49" y="121"/>
                  <a:pt x="45" y="121"/>
                </a:cubicBezTo>
                <a:lnTo>
                  <a:pt x="8" y="121"/>
                </a:lnTo>
                <a:close/>
                <a:moveTo>
                  <a:pt x="60" y="16"/>
                </a:moveTo>
                <a:cubicBezTo>
                  <a:pt x="60" y="25"/>
                  <a:pt x="53" y="33"/>
                  <a:pt x="44" y="33"/>
                </a:cubicBezTo>
                <a:cubicBezTo>
                  <a:pt x="34" y="33"/>
                  <a:pt x="27" y="25"/>
                  <a:pt x="27" y="16"/>
                </a:cubicBezTo>
                <a:cubicBezTo>
                  <a:pt x="27" y="7"/>
                  <a:pt x="34" y="0"/>
                  <a:pt x="44" y="0"/>
                </a:cubicBezTo>
                <a:cubicBezTo>
                  <a:pt x="53" y="0"/>
                  <a:pt x="60" y="7"/>
                  <a:pt x="60" y="16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3156" name="Gruppieren 3155"/>
          <p:cNvGrpSpPr/>
          <p:nvPr/>
        </p:nvGrpSpPr>
        <p:grpSpPr bwMode="gray">
          <a:xfrm>
            <a:off x="6634163" y="5501166"/>
            <a:ext cx="517525" cy="322263"/>
            <a:chOff x="6634163" y="5475288"/>
            <a:chExt cx="517525" cy="322263"/>
          </a:xfrm>
        </p:grpSpPr>
        <p:sp>
          <p:nvSpPr>
            <p:cNvPr id="3119" name="Freeform 86"/>
            <p:cNvSpPr>
              <a:spLocks/>
            </p:cNvSpPr>
            <p:nvPr/>
          </p:nvSpPr>
          <p:spPr bwMode="gray">
            <a:xfrm>
              <a:off x="6634163" y="5643563"/>
              <a:ext cx="223837" cy="147638"/>
            </a:xfrm>
            <a:custGeom>
              <a:avLst/>
              <a:gdLst>
                <a:gd name="T0" fmla="*/ 7 w 60"/>
                <a:gd name="T1" fmla="*/ 1 h 39"/>
                <a:gd name="T2" fmla="*/ 6 w 60"/>
                <a:gd name="T3" fmla="*/ 2 h 39"/>
                <a:gd name="T4" fmla="*/ 20 w 60"/>
                <a:gd name="T5" fmla="*/ 20 h 39"/>
                <a:gd name="T6" fmla="*/ 22 w 60"/>
                <a:gd name="T7" fmla="*/ 21 h 39"/>
                <a:gd name="T8" fmla="*/ 23 w 60"/>
                <a:gd name="T9" fmla="*/ 22 h 39"/>
                <a:gd name="T10" fmla="*/ 24 w 60"/>
                <a:gd name="T11" fmla="*/ 22 h 39"/>
                <a:gd name="T12" fmla="*/ 24 w 60"/>
                <a:gd name="T13" fmla="*/ 22 h 39"/>
                <a:gd name="T14" fmla="*/ 56 w 60"/>
                <a:gd name="T15" fmla="*/ 29 h 39"/>
                <a:gd name="T16" fmla="*/ 60 w 60"/>
                <a:gd name="T17" fmla="*/ 35 h 39"/>
                <a:gd name="T18" fmla="*/ 20 w 60"/>
                <a:gd name="T19" fmla="*/ 28 h 39"/>
                <a:gd name="T20" fmla="*/ 15 w 60"/>
                <a:gd name="T21" fmla="*/ 25 h 39"/>
                <a:gd name="T22" fmla="*/ 0 w 60"/>
                <a:gd name="T23" fmla="*/ 9 h 39"/>
                <a:gd name="T24" fmla="*/ 2 w 60"/>
                <a:gd name="T25" fmla="*/ 2 h 39"/>
                <a:gd name="T26" fmla="*/ 4 w 60"/>
                <a:gd name="T27" fmla="*/ 0 h 39"/>
                <a:gd name="T28" fmla="*/ 7 w 60"/>
                <a:gd name="T2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39">
                  <a:moveTo>
                    <a:pt x="7" y="1"/>
                  </a:moveTo>
                  <a:cubicBezTo>
                    <a:pt x="6" y="1"/>
                    <a:pt x="6" y="1"/>
                    <a:pt x="6" y="2"/>
                  </a:cubicBezTo>
                  <a:cubicBezTo>
                    <a:pt x="4" y="5"/>
                    <a:pt x="6" y="12"/>
                    <a:pt x="20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40" y="32"/>
                    <a:pt x="54" y="31"/>
                    <a:pt x="56" y="29"/>
                  </a:cubicBezTo>
                  <a:cubicBezTo>
                    <a:pt x="58" y="30"/>
                    <a:pt x="60" y="33"/>
                    <a:pt x="60" y="35"/>
                  </a:cubicBezTo>
                  <a:cubicBezTo>
                    <a:pt x="54" y="39"/>
                    <a:pt x="36" y="37"/>
                    <a:pt x="20" y="28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" y="19"/>
                    <a:pt x="1" y="13"/>
                    <a:pt x="0" y="9"/>
                  </a:cubicBezTo>
                  <a:cubicBezTo>
                    <a:pt x="0" y="7"/>
                    <a:pt x="1" y="4"/>
                    <a:pt x="2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5" y="0"/>
                    <a:pt x="6" y="0"/>
                    <a:pt x="7" y="1"/>
                  </a:cubicBezTo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0" name="Freeform 87"/>
            <p:cNvSpPr>
              <a:spLocks/>
            </p:cNvSpPr>
            <p:nvPr/>
          </p:nvSpPr>
          <p:spPr bwMode="gray">
            <a:xfrm>
              <a:off x="6634163" y="5673726"/>
              <a:ext cx="223837" cy="120650"/>
            </a:xfrm>
            <a:custGeom>
              <a:avLst/>
              <a:gdLst>
                <a:gd name="T0" fmla="*/ 20 w 60"/>
                <a:gd name="T1" fmla="*/ 20 h 32"/>
                <a:gd name="T2" fmla="*/ 60 w 60"/>
                <a:gd name="T3" fmla="*/ 27 h 32"/>
                <a:gd name="T4" fmla="*/ 60 w 60"/>
                <a:gd name="T5" fmla="*/ 29 h 32"/>
                <a:gd name="T6" fmla="*/ 20 w 60"/>
                <a:gd name="T7" fmla="*/ 22 h 32"/>
                <a:gd name="T8" fmla="*/ 18 w 60"/>
                <a:gd name="T9" fmla="*/ 21 h 32"/>
                <a:gd name="T10" fmla="*/ 15 w 60"/>
                <a:gd name="T11" fmla="*/ 19 h 32"/>
                <a:gd name="T12" fmla="*/ 0 w 60"/>
                <a:gd name="T13" fmla="*/ 0 h 32"/>
                <a:gd name="T14" fmla="*/ 0 w 60"/>
                <a:gd name="T15" fmla="*/ 1 h 32"/>
                <a:gd name="T16" fmla="*/ 0 w 60"/>
                <a:gd name="T17" fmla="*/ 1 h 32"/>
                <a:gd name="T18" fmla="*/ 15 w 60"/>
                <a:gd name="T19" fmla="*/ 17 h 32"/>
                <a:gd name="T20" fmla="*/ 20 w 60"/>
                <a:gd name="T2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" h="32">
                  <a:moveTo>
                    <a:pt x="20" y="20"/>
                  </a:moveTo>
                  <a:cubicBezTo>
                    <a:pt x="36" y="29"/>
                    <a:pt x="54" y="31"/>
                    <a:pt x="60" y="27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3" y="32"/>
                    <a:pt x="36" y="31"/>
                    <a:pt x="20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2" y="12"/>
                    <a:pt x="0" y="4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4" y="11"/>
                    <a:pt x="15" y="17"/>
                  </a:cubicBezTo>
                  <a:lnTo>
                    <a:pt x="20" y="20"/>
                  </a:lnTo>
                  <a:close/>
                </a:path>
              </a:pathLst>
            </a:custGeom>
            <a:solidFill>
              <a:srgbClr val="9AA1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1" name="Freeform 88"/>
            <p:cNvSpPr>
              <a:spLocks/>
            </p:cNvSpPr>
            <p:nvPr/>
          </p:nvSpPr>
          <p:spPr bwMode="gray">
            <a:xfrm>
              <a:off x="6637338" y="5681663"/>
              <a:ext cx="220662" cy="115888"/>
            </a:xfrm>
            <a:custGeom>
              <a:avLst/>
              <a:gdLst>
                <a:gd name="T0" fmla="*/ 59 w 59"/>
                <a:gd name="T1" fmla="*/ 27 h 31"/>
                <a:gd name="T2" fmla="*/ 58 w 59"/>
                <a:gd name="T3" fmla="*/ 29 h 31"/>
                <a:gd name="T4" fmla="*/ 19 w 59"/>
                <a:gd name="T5" fmla="*/ 22 h 31"/>
                <a:gd name="T6" fmla="*/ 18 w 59"/>
                <a:gd name="T7" fmla="*/ 21 h 31"/>
                <a:gd name="T8" fmla="*/ 16 w 59"/>
                <a:gd name="T9" fmla="*/ 20 h 31"/>
                <a:gd name="T10" fmla="*/ 0 w 59"/>
                <a:gd name="T11" fmla="*/ 0 h 31"/>
                <a:gd name="T12" fmla="*/ 14 w 59"/>
                <a:gd name="T13" fmla="*/ 17 h 31"/>
                <a:gd name="T14" fmla="*/ 17 w 59"/>
                <a:gd name="T15" fmla="*/ 19 h 31"/>
                <a:gd name="T16" fmla="*/ 19 w 59"/>
                <a:gd name="T17" fmla="*/ 20 h 31"/>
                <a:gd name="T18" fmla="*/ 59 w 59"/>
                <a:gd name="T1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1">
                  <a:moveTo>
                    <a:pt x="59" y="27"/>
                  </a:moveTo>
                  <a:cubicBezTo>
                    <a:pt x="59" y="28"/>
                    <a:pt x="58" y="29"/>
                    <a:pt x="58" y="29"/>
                  </a:cubicBezTo>
                  <a:cubicBezTo>
                    <a:pt x="53" y="31"/>
                    <a:pt x="36" y="31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4" y="13"/>
                    <a:pt x="1" y="8"/>
                    <a:pt x="0" y="0"/>
                  </a:cubicBezTo>
                  <a:cubicBezTo>
                    <a:pt x="0" y="4"/>
                    <a:pt x="3" y="11"/>
                    <a:pt x="14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35" y="29"/>
                    <a:pt x="52" y="30"/>
                    <a:pt x="59" y="27"/>
                  </a:cubicBezTo>
                </a:path>
              </a:pathLst>
            </a:custGeom>
            <a:solidFill>
              <a:srgbClr val="7A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2" name="Freeform 89"/>
            <p:cNvSpPr>
              <a:spLocks/>
            </p:cNvSpPr>
            <p:nvPr/>
          </p:nvSpPr>
          <p:spPr bwMode="gray">
            <a:xfrm>
              <a:off x="6648451" y="5480051"/>
              <a:ext cx="300037" cy="168275"/>
            </a:xfrm>
            <a:custGeom>
              <a:avLst/>
              <a:gdLst>
                <a:gd name="T0" fmla="*/ 80 w 80"/>
                <a:gd name="T1" fmla="*/ 0 h 45"/>
                <a:gd name="T2" fmla="*/ 77 w 80"/>
                <a:gd name="T3" fmla="*/ 0 h 45"/>
                <a:gd name="T4" fmla="*/ 0 w 80"/>
                <a:gd name="T5" fmla="*/ 44 h 45"/>
                <a:gd name="T6" fmla="*/ 3 w 80"/>
                <a:gd name="T7" fmla="*/ 45 h 45"/>
                <a:gd name="T8" fmla="*/ 80 w 8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80" y="0"/>
                  </a:moveTo>
                  <a:cubicBezTo>
                    <a:pt x="79" y="0"/>
                    <a:pt x="78" y="0"/>
                    <a:pt x="77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3" y="45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BB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3" name="Freeform 90"/>
            <p:cNvSpPr>
              <a:spLocks/>
            </p:cNvSpPr>
            <p:nvPr/>
          </p:nvSpPr>
          <p:spPr bwMode="gray">
            <a:xfrm>
              <a:off x="6858001" y="5610226"/>
              <a:ext cx="288925" cy="173038"/>
            </a:xfrm>
            <a:custGeom>
              <a:avLst/>
              <a:gdLst>
                <a:gd name="T0" fmla="*/ 0 w 182"/>
                <a:gd name="T1" fmla="*/ 109 h 109"/>
                <a:gd name="T2" fmla="*/ 182 w 182"/>
                <a:gd name="T3" fmla="*/ 3 h 109"/>
                <a:gd name="T4" fmla="*/ 182 w 182"/>
                <a:gd name="T5" fmla="*/ 0 h 109"/>
                <a:gd name="T6" fmla="*/ 0 w 182"/>
                <a:gd name="T7" fmla="*/ 104 h 109"/>
                <a:gd name="T8" fmla="*/ 0 w 182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109">
                  <a:moveTo>
                    <a:pt x="0" y="109"/>
                  </a:moveTo>
                  <a:lnTo>
                    <a:pt x="182" y="3"/>
                  </a:lnTo>
                  <a:lnTo>
                    <a:pt x="182" y="0"/>
                  </a:lnTo>
                  <a:lnTo>
                    <a:pt x="0" y="104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7A83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4" name="Freeform 91"/>
            <p:cNvSpPr>
              <a:spLocks/>
            </p:cNvSpPr>
            <p:nvPr/>
          </p:nvSpPr>
          <p:spPr bwMode="gray">
            <a:xfrm>
              <a:off x="6854826" y="5614988"/>
              <a:ext cx="292100" cy="176213"/>
            </a:xfrm>
            <a:custGeom>
              <a:avLst/>
              <a:gdLst>
                <a:gd name="T0" fmla="*/ 1 w 78"/>
                <a:gd name="T1" fmla="*/ 45 h 47"/>
                <a:gd name="T2" fmla="*/ 0 w 78"/>
                <a:gd name="T3" fmla="*/ 47 h 47"/>
                <a:gd name="T4" fmla="*/ 77 w 78"/>
                <a:gd name="T5" fmla="*/ 3 h 47"/>
                <a:gd name="T6" fmla="*/ 78 w 78"/>
                <a:gd name="T7" fmla="*/ 0 h 47"/>
                <a:gd name="T8" fmla="*/ 1 w 78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7">
                  <a:moveTo>
                    <a:pt x="1" y="45"/>
                  </a:moveTo>
                  <a:cubicBezTo>
                    <a:pt x="1" y="46"/>
                    <a:pt x="0" y="47"/>
                    <a:pt x="0" y="47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2"/>
                    <a:pt x="78" y="1"/>
                    <a:pt x="78" y="0"/>
                  </a:cubicBezTo>
                  <a:lnTo>
                    <a:pt x="1" y="45"/>
                  </a:lnTo>
                  <a:close/>
                </a:path>
              </a:pathLst>
            </a:custGeom>
            <a:solidFill>
              <a:srgbClr val="6771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5" name="Freeform 92"/>
            <p:cNvSpPr>
              <a:spLocks/>
            </p:cNvSpPr>
            <p:nvPr/>
          </p:nvSpPr>
          <p:spPr bwMode="gray">
            <a:xfrm>
              <a:off x="6843713" y="5588001"/>
              <a:ext cx="303212" cy="187325"/>
            </a:xfrm>
            <a:custGeom>
              <a:avLst/>
              <a:gdLst>
                <a:gd name="T0" fmla="*/ 0 w 81"/>
                <a:gd name="T1" fmla="*/ 44 h 50"/>
                <a:gd name="T2" fmla="*/ 4 w 81"/>
                <a:gd name="T3" fmla="*/ 50 h 50"/>
                <a:gd name="T4" fmla="*/ 81 w 81"/>
                <a:gd name="T5" fmla="*/ 6 h 50"/>
                <a:gd name="T6" fmla="*/ 77 w 81"/>
                <a:gd name="T7" fmla="*/ 0 h 50"/>
                <a:gd name="T8" fmla="*/ 0 w 81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50">
                  <a:moveTo>
                    <a:pt x="0" y="44"/>
                  </a:moveTo>
                  <a:cubicBezTo>
                    <a:pt x="2" y="45"/>
                    <a:pt x="4" y="48"/>
                    <a:pt x="4" y="5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79" y="1"/>
                    <a:pt x="77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90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6" name="Freeform 93"/>
            <p:cNvSpPr>
              <a:spLocks/>
            </p:cNvSpPr>
            <p:nvPr/>
          </p:nvSpPr>
          <p:spPr bwMode="gray">
            <a:xfrm>
              <a:off x="6948488" y="5475288"/>
              <a:ext cx="195262" cy="112713"/>
            </a:xfrm>
            <a:custGeom>
              <a:avLst/>
              <a:gdLst>
                <a:gd name="T0" fmla="*/ 49 w 52"/>
                <a:gd name="T1" fmla="*/ 30 h 30"/>
                <a:gd name="T2" fmla="*/ 52 w 52"/>
                <a:gd name="T3" fmla="*/ 29 h 30"/>
                <a:gd name="T4" fmla="*/ 2 w 52"/>
                <a:gd name="T5" fmla="*/ 1 h 30"/>
                <a:gd name="T6" fmla="*/ 0 w 52"/>
                <a:gd name="T7" fmla="*/ 1 h 30"/>
                <a:gd name="T8" fmla="*/ 49 w 52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0">
                  <a:moveTo>
                    <a:pt x="49" y="30"/>
                  </a:moveTo>
                  <a:cubicBezTo>
                    <a:pt x="50" y="29"/>
                    <a:pt x="51" y="29"/>
                    <a:pt x="5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lnTo>
                    <a:pt x="49" y="30"/>
                  </a:lnTo>
                  <a:close/>
                </a:path>
              </a:pathLst>
            </a:custGeom>
            <a:solidFill>
              <a:srgbClr val="848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7" name="Freeform 94"/>
            <p:cNvSpPr>
              <a:spLocks/>
            </p:cNvSpPr>
            <p:nvPr/>
          </p:nvSpPr>
          <p:spPr bwMode="gray">
            <a:xfrm>
              <a:off x="6937376" y="5475288"/>
              <a:ext cx="19050" cy="4763"/>
            </a:xfrm>
            <a:custGeom>
              <a:avLst/>
              <a:gdLst>
                <a:gd name="T0" fmla="*/ 3 w 5"/>
                <a:gd name="T1" fmla="*/ 1 h 1"/>
                <a:gd name="T2" fmla="*/ 5 w 5"/>
                <a:gd name="T3" fmla="*/ 1 h 1"/>
                <a:gd name="T4" fmla="*/ 0 w 5"/>
                <a:gd name="T5" fmla="*/ 1 h 1"/>
                <a:gd name="T6" fmla="*/ 3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3" y="1"/>
                  </a:moveTo>
                  <a:cubicBezTo>
                    <a:pt x="4" y="1"/>
                    <a:pt x="4" y="0"/>
                    <a:pt x="5" y="1"/>
                  </a:cubicBezTo>
                  <a:cubicBezTo>
                    <a:pt x="3" y="0"/>
                    <a:pt x="2" y="0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</a:path>
              </a:pathLst>
            </a:custGeom>
            <a:solidFill>
              <a:srgbClr val="A4AB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8" name="Freeform 95"/>
            <p:cNvSpPr>
              <a:spLocks/>
            </p:cNvSpPr>
            <p:nvPr/>
          </p:nvSpPr>
          <p:spPr bwMode="gray">
            <a:xfrm>
              <a:off x="7132638" y="5584826"/>
              <a:ext cx="19050" cy="25400"/>
            </a:xfrm>
            <a:custGeom>
              <a:avLst/>
              <a:gdLst>
                <a:gd name="T0" fmla="*/ 3 w 5"/>
                <a:gd name="T1" fmla="*/ 0 h 7"/>
                <a:gd name="T2" fmla="*/ 0 w 5"/>
                <a:gd name="T3" fmla="*/ 1 h 7"/>
                <a:gd name="T4" fmla="*/ 4 w 5"/>
                <a:gd name="T5" fmla="*/ 7 h 7"/>
                <a:gd name="T6" fmla="*/ 5 w 5"/>
                <a:gd name="T7" fmla="*/ 5 h 7"/>
                <a:gd name="T8" fmla="*/ 3 w 5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2"/>
                    <a:pt x="4" y="5"/>
                    <a:pt x="4" y="7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3"/>
                    <a:pt x="4" y="1"/>
                    <a:pt x="3" y="0"/>
                  </a:cubicBezTo>
                </a:path>
              </a:pathLst>
            </a:custGeom>
            <a:solidFill>
              <a:srgbClr val="848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29" name="Freeform 96"/>
            <p:cNvSpPr>
              <a:spLocks/>
            </p:cNvSpPr>
            <p:nvPr/>
          </p:nvSpPr>
          <p:spPr bwMode="gray">
            <a:xfrm>
              <a:off x="7143751" y="5607051"/>
              <a:ext cx="7937" cy="19050"/>
            </a:xfrm>
            <a:custGeom>
              <a:avLst/>
              <a:gdLst>
                <a:gd name="T0" fmla="*/ 2 w 2"/>
                <a:gd name="T1" fmla="*/ 0 h 5"/>
                <a:gd name="T2" fmla="*/ 1 w 2"/>
                <a:gd name="T3" fmla="*/ 2 h 5"/>
                <a:gd name="T4" fmla="*/ 0 w 2"/>
                <a:gd name="T5" fmla="*/ 5 h 5"/>
                <a:gd name="T6" fmla="*/ 2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1" y="4"/>
                    <a:pt x="2" y="2"/>
                    <a:pt x="2" y="0"/>
                  </a:cubicBezTo>
                </a:path>
              </a:pathLst>
            </a:custGeom>
            <a:solidFill>
              <a:srgbClr val="90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0" name="Freeform 97"/>
            <p:cNvSpPr>
              <a:spLocks/>
            </p:cNvSpPr>
            <p:nvPr/>
          </p:nvSpPr>
          <p:spPr bwMode="gray">
            <a:xfrm>
              <a:off x="7146926" y="5602288"/>
              <a:ext cx="4762" cy="12700"/>
            </a:xfrm>
            <a:custGeom>
              <a:avLst/>
              <a:gdLst>
                <a:gd name="T0" fmla="*/ 0 w 1"/>
                <a:gd name="T1" fmla="*/ 2 h 3"/>
                <a:gd name="T2" fmla="*/ 1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90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1" name="Freeform 98"/>
            <p:cNvSpPr>
              <a:spLocks/>
            </p:cNvSpPr>
            <p:nvPr/>
          </p:nvSpPr>
          <p:spPr bwMode="gray">
            <a:xfrm>
              <a:off x="6915151" y="5480051"/>
              <a:ext cx="217487" cy="127000"/>
            </a:xfrm>
            <a:custGeom>
              <a:avLst/>
              <a:gdLst>
                <a:gd name="T0" fmla="*/ 137 w 137"/>
                <a:gd name="T1" fmla="*/ 68 h 80"/>
                <a:gd name="T2" fmla="*/ 21 w 137"/>
                <a:gd name="T3" fmla="*/ 0 h 80"/>
                <a:gd name="T4" fmla="*/ 0 w 137"/>
                <a:gd name="T5" fmla="*/ 11 h 80"/>
                <a:gd name="T6" fmla="*/ 116 w 137"/>
                <a:gd name="T7" fmla="*/ 80 h 80"/>
                <a:gd name="T8" fmla="*/ 137 w 137"/>
                <a:gd name="T9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0">
                  <a:moveTo>
                    <a:pt x="137" y="68"/>
                  </a:moveTo>
                  <a:lnTo>
                    <a:pt x="21" y="0"/>
                  </a:lnTo>
                  <a:lnTo>
                    <a:pt x="0" y="11"/>
                  </a:lnTo>
                  <a:lnTo>
                    <a:pt x="116" y="80"/>
                  </a:lnTo>
                  <a:lnTo>
                    <a:pt x="137" y="68"/>
                  </a:lnTo>
                  <a:close/>
                </a:path>
              </a:pathLst>
            </a:custGeom>
            <a:solidFill>
              <a:srgbClr val="C5C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2" name="Freeform 99"/>
            <p:cNvSpPr>
              <a:spLocks/>
            </p:cNvSpPr>
            <p:nvPr/>
          </p:nvSpPr>
          <p:spPr bwMode="gray">
            <a:xfrm>
              <a:off x="6645276" y="5480051"/>
              <a:ext cx="487362" cy="284163"/>
            </a:xfrm>
            <a:custGeom>
              <a:avLst/>
              <a:gdLst>
                <a:gd name="T0" fmla="*/ 130 w 130"/>
                <a:gd name="T1" fmla="*/ 29 h 76"/>
                <a:gd name="T2" fmla="*/ 81 w 130"/>
                <a:gd name="T3" fmla="*/ 0 h 76"/>
                <a:gd name="T4" fmla="*/ 4 w 130"/>
                <a:gd name="T5" fmla="*/ 45 h 76"/>
                <a:gd name="T6" fmla="*/ 17 w 130"/>
                <a:gd name="T7" fmla="*/ 64 h 76"/>
                <a:gd name="T8" fmla="*/ 19 w 130"/>
                <a:gd name="T9" fmla="*/ 65 h 76"/>
                <a:gd name="T10" fmla="*/ 20 w 130"/>
                <a:gd name="T11" fmla="*/ 66 h 76"/>
                <a:gd name="T12" fmla="*/ 53 w 130"/>
                <a:gd name="T13" fmla="*/ 73 h 76"/>
                <a:gd name="T14" fmla="*/ 130 w 130"/>
                <a:gd name="T15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76">
                  <a:moveTo>
                    <a:pt x="130" y="29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1" y="46"/>
                    <a:pt x="0" y="55"/>
                    <a:pt x="17" y="64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37" y="76"/>
                    <a:pt x="51" y="75"/>
                    <a:pt x="53" y="73"/>
                  </a:cubicBezTo>
                  <a:lnTo>
                    <a:pt x="130" y="29"/>
                  </a:lnTo>
                  <a:close/>
                </a:path>
              </a:pathLst>
            </a:custGeom>
            <a:solidFill>
              <a:srgbClr val="C5C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4" name="Freeform 100"/>
            <p:cNvSpPr>
              <a:spLocks/>
            </p:cNvSpPr>
            <p:nvPr/>
          </p:nvSpPr>
          <p:spPr bwMode="gray">
            <a:xfrm>
              <a:off x="6734176" y="5494338"/>
              <a:ext cx="365125" cy="214313"/>
            </a:xfrm>
            <a:custGeom>
              <a:avLst/>
              <a:gdLst>
                <a:gd name="T0" fmla="*/ 97 w 97"/>
                <a:gd name="T1" fmla="*/ 25 h 57"/>
                <a:gd name="T2" fmla="*/ 97 w 97"/>
                <a:gd name="T3" fmla="*/ 25 h 57"/>
                <a:gd name="T4" fmla="*/ 42 w 97"/>
                <a:gd name="T5" fmla="*/ 57 h 57"/>
                <a:gd name="T6" fmla="*/ 42 w 97"/>
                <a:gd name="T7" fmla="*/ 57 h 57"/>
                <a:gd name="T8" fmla="*/ 0 w 97"/>
                <a:gd name="T9" fmla="*/ 32 h 57"/>
                <a:gd name="T10" fmla="*/ 0 w 97"/>
                <a:gd name="T11" fmla="*/ 32 h 57"/>
                <a:gd name="T12" fmla="*/ 54 w 97"/>
                <a:gd name="T13" fmla="*/ 0 h 57"/>
                <a:gd name="T14" fmla="*/ 55 w 97"/>
                <a:gd name="T15" fmla="*/ 0 h 57"/>
                <a:gd name="T16" fmla="*/ 97 w 97"/>
                <a:gd name="T17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57">
                  <a:moveTo>
                    <a:pt x="97" y="25"/>
                  </a:moveTo>
                  <a:cubicBezTo>
                    <a:pt x="97" y="25"/>
                    <a:pt x="97" y="25"/>
                    <a:pt x="97" y="25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97" y="25"/>
                  </a:lnTo>
                  <a:close/>
                </a:path>
              </a:pathLst>
            </a:custGeom>
            <a:solidFill>
              <a:srgbClr val="7A8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5" name="Freeform 101"/>
            <p:cNvSpPr>
              <a:spLocks/>
            </p:cNvSpPr>
            <p:nvPr/>
          </p:nvSpPr>
          <p:spPr bwMode="gray">
            <a:xfrm>
              <a:off x="6940551" y="5494338"/>
              <a:ext cx="158750" cy="101600"/>
            </a:xfrm>
            <a:custGeom>
              <a:avLst/>
              <a:gdLst>
                <a:gd name="T0" fmla="*/ 42 w 42"/>
                <a:gd name="T1" fmla="*/ 25 h 27"/>
                <a:gd name="T2" fmla="*/ 42 w 42"/>
                <a:gd name="T3" fmla="*/ 27 h 27"/>
                <a:gd name="T4" fmla="*/ 0 w 42"/>
                <a:gd name="T5" fmla="*/ 3 h 27"/>
                <a:gd name="T6" fmla="*/ 0 w 42"/>
                <a:gd name="T7" fmla="*/ 0 h 27"/>
                <a:gd name="T8" fmla="*/ 42 w 42"/>
                <a:gd name="T9" fmla="*/ 25 h 27"/>
                <a:gd name="T10" fmla="*/ 42 w 42"/>
                <a:gd name="T1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7">
                  <a:moveTo>
                    <a:pt x="42" y="25"/>
                  </a:moveTo>
                  <a:cubicBezTo>
                    <a:pt x="42" y="27"/>
                    <a:pt x="42" y="27"/>
                    <a:pt x="42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2" y="25"/>
                    <a:pt x="42" y="25"/>
                    <a:pt x="42" y="25"/>
                  </a:cubicBezTo>
                </a:path>
              </a:pathLst>
            </a:custGeom>
            <a:solidFill>
              <a:srgbClr val="5C6C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6" name="Freeform 102"/>
            <p:cNvSpPr>
              <a:spLocks/>
            </p:cNvSpPr>
            <p:nvPr/>
          </p:nvSpPr>
          <p:spPr bwMode="gray">
            <a:xfrm>
              <a:off x="6734176" y="5494338"/>
              <a:ext cx="203200" cy="127000"/>
            </a:xfrm>
            <a:custGeom>
              <a:avLst/>
              <a:gdLst>
                <a:gd name="T0" fmla="*/ 0 w 54"/>
                <a:gd name="T1" fmla="*/ 34 h 34"/>
                <a:gd name="T2" fmla="*/ 0 w 54"/>
                <a:gd name="T3" fmla="*/ 32 h 34"/>
                <a:gd name="T4" fmla="*/ 0 w 54"/>
                <a:gd name="T5" fmla="*/ 32 h 34"/>
                <a:gd name="T6" fmla="*/ 54 w 54"/>
                <a:gd name="T7" fmla="*/ 0 h 34"/>
                <a:gd name="T8" fmla="*/ 54 w 54"/>
                <a:gd name="T9" fmla="*/ 3 h 34"/>
                <a:gd name="T10" fmla="*/ 0 w 54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4">
                  <a:moveTo>
                    <a:pt x="0" y="3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3"/>
                    <a:pt x="54" y="3"/>
                    <a:pt x="54" y="3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3A49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7" name="Freeform 103"/>
            <p:cNvSpPr>
              <a:spLocks/>
            </p:cNvSpPr>
            <p:nvPr/>
          </p:nvSpPr>
          <p:spPr bwMode="gray">
            <a:xfrm>
              <a:off x="6937376" y="5494338"/>
              <a:ext cx="3175" cy="1111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B7D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38" name="Freeform 104"/>
            <p:cNvSpPr>
              <a:spLocks/>
            </p:cNvSpPr>
            <p:nvPr/>
          </p:nvSpPr>
          <p:spPr bwMode="gray">
            <a:xfrm>
              <a:off x="6711951" y="5659438"/>
              <a:ext cx="104775" cy="60325"/>
            </a:xfrm>
            <a:custGeom>
              <a:avLst/>
              <a:gdLst>
                <a:gd name="T0" fmla="*/ 4 w 28"/>
                <a:gd name="T1" fmla="*/ 2 h 16"/>
                <a:gd name="T2" fmla="*/ 14 w 28"/>
                <a:gd name="T3" fmla="*/ 0 h 16"/>
                <a:gd name="T4" fmla="*/ 24 w 28"/>
                <a:gd name="T5" fmla="*/ 2 h 16"/>
                <a:gd name="T6" fmla="*/ 28 w 28"/>
                <a:gd name="T7" fmla="*/ 8 h 16"/>
                <a:gd name="T8" fmla="*/ 24 w 28"/>
                <a:gd name="T9" fmla="*/ 14 h 16"/>
                <a:gd name="T10" fmla="*/ 14 w 28"/>
                <a:gd name="T11" fmla="*/ 16 h 16"/>
                <a:gd name="T12" fmla="*/ 4 w 28"/>
                <a:gd name="T13" fmla="*/ 14 h 16"/>
                <a:gd name="T14" fmla="*/ 0 w 28"/>
                <a:gd name="T15" fmla="*/ 8 h 16"/>
                <a:gd name="T16" fmla="*/ 4 w 28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4" y="2"/>
                  </a:moveTo>
                  <a:cubicBezTo>
                    <a:pt x="7" y="1"/>
                    <a:pt x="10" y="0"/>
                    <a:pt x="14" y="0"/>
                  </a:cubicBezTo>
                  <a:cubicBezTo>
                    <a:pt x="18" y="0"/>
                    <a:pt x="21" y="1"/>
                    <a:pt x="24" y="2"/>
                  </a:cubicBezTo>
                  <a:cubicBezTo>
                    <a:pt x="27" y="4"/>
                    <a:pt x="28" y="6"/>
                    <a:pt x="28" y="8"/>
                  </a:cubicBezTo>
                  <a:cubicBezTo>
                    <a:pt x="28" y="10"/>
                    <a:pt x="27" y="12"/>
                    <a:pt x="24" y="14"/>
                  </a:cubicBezTo>
                  <a:cubicBezTo>
                    <a:pt x="21" y="15"/>
                    <a:pt x="18" y="16"/>
                    <a:pt x="14" y="16"/>
                  </a:cubicBezTo>
                  <a:cubicBezTo>
                    <a:pt x="10" y="16"/>
                    <a:pt x="7" y="15"/>
                    <a:pt x="4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4" y="2"/>
                  </a:cubicBezTo>
                </a:path>
              </a:pathLst>
            </a:custGeom>
            <a:solidFill>
              <a:srgbClr val="2E36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1" name="Freeform 105"/>
            <p:cNvSpPr>
              <a:spLocks/>
            </p:cNvSpPr>
            <p:nvPr/>
          </p:nvSpPr>
          <p:spPr bwMode="gray">
            <a:xfrm>
              <a:off x="6716713" y="5659438"/>
              <a:ext cx="96837" cy="55563"/>
            </a:xfrm>
            <a:custGeom>
              <a:avLst/>
              <a:gdLst>
                <a:gd name="T0" fmla="*/ 4 w 26"/>
                <a:gd name="T1" fmla="*/ 2 h 15"/>
                <a:gd name="T2" fmla="*/ 13 w 26"/>
                <a:gd name="T3" fmla="*/ 0 h 15"/>
                <a:gd name="T4" fmla="*/ 22 w 26"/>
                <a:gd name="T5" fmla="*/ 2 h 15"/>
                <a:gd name="T6" fmla="*/ 26 w 26"/>
                <a:gd name="T7" fmla="*/ 8 h 15"/>
                <a:gd name="T8" fmla="*/ 22 w 26"/>
                <a:gd name="T9" fmla="*/ 13 h 15"/>
                <a:gd name="T10" fmla="*/ 13 w 26"/>
                <a:gd name="T11" fmla="*/ 15 h 15"/>
                <a:gd name="T12" fmla="*/ 4 w 26"/>
                <a:gd name="T13" fmla="*/ 13 h 15"/>
                <a:gd name="T14" fmla="*/ 0 w 26"/>
                <a:gd name="T15" fmla="*/ 8 h 15"/>
                <a:gd name="T16" fmla="*/ 4 w 26"/>
                <a:gd name="T1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5">
                  <a:moveTo>
                    <a:pt x="4" y="2"/>
                  </a:moveTo>
                  <a:cubicBezTo>
                    <a:pt x="6" y="1"/>
                    <a:pt x="9" y="0"/>
                    <a:pt x="13" y="0"/>
                  </a:cubicBezTo>
                  <a:cubicBezTo>
                    <a:pt x="17" y="0"/>
                    <a:pt x="20" y="1"/>
                    <a:pt x="22" y="2"/>
                  </a:cubicBezTo>
                  <a:cubicBezTo>
                    <a:pt x="24" y="4"/>
                    <a:pt x="26" y="6"/>
                    <a:pt x="26" y="8"/>
                  </a:cubicBezTo>
                  <a:cubicBezTo>
                    <a:pt x="26" y="10"/>
                    <a:pt x="24" y="12"/>
                    <a:pt x="22" y="13"/>
                  </a:cubicBezTo>
                  <a:cubicBezTo>
                    <a:pt x="20" y="14"/>
                    <a:pt x="17" y="15"/>
                    <a:pt x="13" y="15"/>
                  </a:cubicBezTo>
                  <a:cubicBezTo>
                    <a:pt x="9" y="15"/>
                    <a:pt x="6" y="14"/>
                    <a:pt x="4" y="13"/>
                  </a:cubicBezTo>
                  <a:cubicBezTo>
                    <a:pt x="2" y="12"/>
                    <a:pt x="0" y="10"/>
                    <a:pt x="0" y="8"/>
                  </a:cubicBezTo>
                  <a:cubicBezTo>
                    <a:pt x="0" y="6"/>
                    <a:pt x="2" y="4"/>
                    <a:pt x="4" y="2"/>
                  </a:cubicBezTo>
                </a:path>
              </a:pathLst>
            </a:custGeom>
            <a:solidFill>
              <a:srgbClr val="909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2" name="Freeform 106"/>
            <p:cNvSpPr>
              <a:spLocks/>
            </p:cNvSpPr>
            <p:nvPr/>
          </p:nvSpPr>
          <p:spPr bwMode="gray">
            <a:xfrm>
              <a:off x="6719888" y="5659438"/>
              <a:ext cx="90487" cy="52388"/>
            </a:xfrm>
            <a:custGeom>
              <a:avLst/>
              <a:gdLst>
                <a:gd name="T0" fmla="*/ 4 w 24"/>
                <a:gd name="T1" fmla="*/ 2 h 14"/>
                <a:gd name="T2" fmla="*/ 12 w 24"/>
                <a:gd name="T3" fmla="*/ 0 h 14"/>
                <a:gd name="T4" fmla="*/ 20 w 24"/>
                <a:gd name="T5" fmla="*/ 2 h 14"/>
                <a:gd name="T6" fmla="*/ 24 w 24"/>
                <a:gd name="T7" fmla="*/ 7 h 14"/>
                <a:gd name="T8" fmla="*/ 20 w 24"/>
                <a:gd name="T9" fmla="*/ 12 h 14"/>
                <a:gd name="T10" fmla="*/ 12 w 24"/>
                <a:gd name="T11" fmla="*/ 14 h 14"/>
                <a:gd name="T12" fmla="*/ 4 w 24"/>
                <a:gd name="T13" fmla="*/ 12 h 14"/>
                <a:gd name="T14" fmla="*/ 0 w 24"/>
                <a:gd name="T15" fmla="*/ 7 h 14"/>
                <a:gd name="T16" fmla="*/ 4 w 24"/>
                <a:gd name="T1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4">
                  <a:moveTo>
                    <a:pt x="4" y="2"/>
                  </a:moveTo>
                  <a:cubicBezTo>
                    <a:pt x="6" y="1"/>
                    <a:pt x="9" y="0"/>
                    <a:pt x="12" y="0"/>
                  </a:cubicBezTo>
                  <a:cubicBezTo>
                    <a:pt x="15" y="0"/>
                    <a:pt x="18" y="1"/>
                    <a:pt x="20" y="2"/>
                  </a:cubicBezTo>
                  <a:cubicBezTo>
                    <a:pt x="22" y="4"/>
                    <a:pt x="24" y="5"/>
                    <a:pt x="24" y="7"/>
                  </a:cubicBezTo>
                  <a:cubicBezTo>
                    <a:pt x="24" y="9"/>
                    <a:pt x="22" y="11"/>
                    <a:pt x="20" y="12"/>
                  </a:cubicBezTo>
                  <a:cubicBezTo>
                    <a:pt x="18" y="13"/>
                    <a:pt x="15" y="14"/>
                    <a:pt x="12" y="14"/>
                  </a:cubicBezTo>
                  <a:cubicBezTo>
                    <a:pt x="9" y="14"/>
                    <a:pt x="6" y="13"/>
                    <a:pt x="4" y="12"/>
                  </a:cubicBezTo>
                  <a:cubicBezTo>
                    <a:pt x="2" y="11"/>
                    <a:pt x="0" y="9"/>
                    <a:pt x="0" y="7"/>
                  </a:cubicBezTo>
                  <a:cubicBezTo>
                    <a:pt x="0" y="5"/>
                    <a:pt x="2" y="4"/>
                    <a:pt x="4" y="2"/>
                  </a:cubicBezTo>
                </a:path>
              </a:pathLst>
            </a:custGeom>
            <a:solidFill>
              <a:srgbClr val="C5CA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3" name="Freeform 107"/>
            <p:cNvSpPr>
              <a:spLocks/>
            </p:cNvSpPr>
            <p:nvPr/>
          </p:nvSpPr>
          <p:spPr bwMode="gray">
            <a:xfrm>
              <a:off x="6723063" y="5659438"/>
              <a:ext cx="82550" cy="49213"/>
            </a:xfrm>
            <a:custGeom>
              <a:avLst/>
              <a:gdLst>
                <a:gd name="T0" fmla="*/ 3 w 22"/>
                <a:gd name="T1" fmla="*/ 2 h 13"/>
                <a:gd name="T2" fmla="*/ 11 w 22"/>
                <a:gd name="T3" fmla="*/ 0 h 13"/>
                <a:gd name="T4" fmla="*/ 19 w 22"/>
                <a:gd name="T5" fmla="*/ 2 h 13"/>
                <a:gd name="T6" fmla="*/ 22 w 22"/>
                <a:gd name="T7" fmla="*/ 7 h 13"/>
                <a:gd name="T8" fmla="*/ 19 w 22"/>
                <a:gd name="T9" fmla="*/ 11 h 13"/>
                <a:gd name="T10" fmla="*/ 11 w 22"/>
                <a:gd name="T11" fmla="*/ 13 h 13"/>
                <a:gd name="T12" fmla="*/ 3 w 22"/>
                <a:gd name="T13" fmla="*/ 11 h 13"/>
                <a:gd name="T14" fmla="*/ 0 w 22"/>
                <a:gd name="T15" fmla="*/ 7 h 13"/>
                <a:gd name="T16" fmla="*/ 3 w 22"/>
                <a:gd name="T17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3" y="2"/>
                  </a:moveTo>
                  <a:cubicBezTo>
                    <a:pt x="5" y="1"/>
                    <a:pt x="8" y="0"/>
                    <a:pt x="11" y="0"/>
                  </a:cubicBezTo>
                  <a:cubicBezTo>
                    <a:pt x="14" y="0"/>
                    <a:pt x="17" y="1"/>
                    <a:pt x="19" y="2"/>
                  </a:cubicBezTo>
                  <a:cubicBezTo>
                    <a:pt x="20" y="3"/>
                    <a:pt x="22" y="5"/>
                    <a:pt x="22" y="7"/>
                  </a:cubicBezTo>
                  <a:cubicBezTo>
                    <a:pt x="22" y="8"/>
                    <a:pt x="20" y="10"/>
                    <a:pt x="19" y="11"/>
                  </a:cubicBezTo>
                  <a:cubicBezTo>
                    <a:pt x="17" y="12"/>
                    <a:pt x="14" y="13"/>
                    <a:pt x="11" y="13"/>
                  </a:cubicBezTo>
                  <a:cubicBezTo>
                    <a:pt x="8" y="13"/>
                    <a:pt x="5" y="12"/>
                    <a:pt x="3" y="11"/>
                  </a:cubicBezTo>
                  <a:cubicBezTo>
                    <a:pt x="2" y="10"/>
                    <a:pt x="0" y="8"/>
                    <a:pt x="0" y="7"/>
                  </a:cubicBezTo>
                  <a:cubicBezTo>
                    <a:pt x="0" y="5"/>
                    <a:pt x="2" y="3"/>
                    <a:pt x="3" y="2"/>
                  </a:cubicBezTo>
                </a:path>
              </a:pathLst>
            </a:custGeom>
            <a:solidFill>
              <a:srgbClr val="E8E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4" name="Freeform 108"/>
            <p:cNvSpPr>
              <a:spLocks/>
            </p:cNvSpPr>
            <p:nvPr/>
          </p:nvSpPr>
          <p:spPr bwMode="gray">
            <a:xfrm>
              <a:off x="6742113" y="5670551"/>
              <a:ext cx="15875" cy="11113"/>
            </a:xfrm>
            <a:custGeom>
              <a:avLst/>
              <a:gdLst>
                <a:gd name="T0" fmla="*/ 5 w 10"/>
                <a:gd name="T1" fmla="*/ 7 h 7"/>
                <a:gd name="T2" fmla="*/ 10 w 10"/>
                <a:gd name="T3" fmla="*/ 2 h 7"/>
                <a:gd name="T4" fmla="*/ 0 w 10"/>
                <a:gd name="T5" fmla="*/ 0 h 7"/>
                <a:gd name="T6" fmla="*/ 5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5" y="7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71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5" name="Freeform 109"/>
            <p:cNvSpPr>
              <a:spLocks/>
            </p:cNvSpPr>
            <p:nvPr/>
          </p:nvSpPr>
          <p:spPr bwMode="gray">
            <a:xfrm>
              <a:off x="6742113" y="5673726"/>
              <a:ext cx="15875" cy="7938"/>
            </a:xfrm>
            <a:custGeom>
              <a:avLst/>
              <a:gdLst>
                <a:gd name="T0" fmla="*/ 5 w 10"/>
                <a:gd name="T1" fmla="*/ 5 h 5"/>
                <a:gd name="T2" fmla="*/ 10 w 10"/>
                <a:gd name="T3" fmla="*/ 3 h 5"/>
                <a:gd name="T4" fmla="*/ 0 w 10"/>
                <a:gd name="T5" fmla="*/ 0 h 5"/>
                <a:gd name="T6" fmla="*/ 5 w 1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5" y="5"/>
                  </a:moveTo>
                  <a:lnTo>
                    <a:pt x="10" y="3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6" name="Freeform 110"/>
            <p:cNvSpPr>
              <a:spLocks/>
            </p:cNvSpPr>
            <p:nvPr/>
          </p:nvSpPr>
          <p:spPr bwMode="gray">
            <a:xfrm>
              <a:off x="6742113" y="5689601"/>
              <a:ext cx="15875" cy="7938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2 h 5"/>
                <a:gd name="T4" fmla="*/ 5 w 10"/>
                <a:gd name="T5" fmla="*/ 0 h 5"/>
                <a:gd name="T6" fmla="*/ 0 w 1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2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71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7" name="Freeform 111"/>
            <p:cNvSpPr>
              <a:spLocks/>
            </p:cNvSpPr>
            <p:nvPr/>
          </p:nvSpPr>
          <p:spPr bwMode="gray">
            <a:xfrm>
              <a:off x="6742113" y="5689601"/>
              <a:ext cx="15875" cy="7938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2 h 5"/>
                <a:gd name="T4" fmla="*/ 5 w 10"/>
                <a:gd name="T5" fmla="*/ 0 h 5"/>
                <a:gd name="T6" fmla="*/ 0 w 10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0" y="5"/>
                  </a:moveTo>
                  <a:lnTo>
                    <a:pt x="10" y="2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48" name="Freeform 112"/>
            <p:cNvSpPr>
              <a:spLocks/>
            </p:cNvSpPr>
            <p:nvPr/>
          </p:nvSpPr>
          <p:spPr bwMode="gray">
            <a:xfrm>
              <a:off x="6772276" y="5689601"/>
              <a:ext cx="14287" cy="7938"/>
            </a:xfrm>
            <a:custGeom>
              <a:avLst/>
              <a:gdLst>
                <a:gd name="T0" fmla="*/ 0 w 9"/>
                <a:gd name="T1" fmla="*/ 2 h 5"/>
                <a:gd name="T2" fmla="*/ 9 w 9"/>
                <a:gd name="T3" fmla="*/ 5 h 5"/>
                <a:gd name="T4" fmla="*/ 5 w 9"/>
                <a:gd name="T5" fmla="*/ 0 h 5"/>
                <a:gd name="T6" fmla="*/ 0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lnTo>
                    <a:pt x="9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1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0" name="Freeform 113"/>
            <p:cNvSpPr>
              <a:spLocks/>
            </p:cNvSpPr>
            <p:nvPr/>
          </p:nvSpPr>
          <p:spPr bwMode="gray">
            <a:xfrm>
              <a:off x="6772276" y="5689601"/>
              <a:ext cx="14287" cy="7938"/>
            </a:xfrm>
            <a:custGeom>
              <a:avLst/>
              <a:gdLst>
                <a:gd name="T0" fmla="*/ 0 w 9"/>
                <a:gd name="T1" fmla="*/ 2 h 5"/>
                <a:gd name="T2" fmla="*/ 9 w 9"/>
                <a:gd name="T3" fmla="*/ 5 h 5"/>
                <a:gd name="T4" fmla="*/ 5 w 9"/>
                <a:gd name="T5" fmla="*/ 0 h 5"/>
                <a:gd name="T6" fmla="*/ 0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2"/>
                  </a:moveTo>
                  <a:lnTo>
                    <a:pt x="9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1" name="Freeform 114"/>
            <p:cNvSpPr>
              <a:spLocks/>
            </p:cNvSpPr>
            <p:nvPr/>
          </p:nvSpPr>
          <p:spPr bwMode="gray">
            <a:xfrm>
              <a:off x="6772276" y="5670551"/>
              <a:ext cx="14287" cy="11113"/>
            </a:xfrm>
            <a:custGeom>
              <a:avLst/>
              <a:gdLst>
                <a:gd name="T0" fmla="*/ 0 w 9"/>
                <a:gd name="T1" fmla="*/ 2 h 7"/>
                <a:gd name="T2" fmla="*/ 5 w 9"/>
                <a:gd name="T3" fmla="*/ 7 h 7"/>
                <a:gd name="T4" fmla="*/ 9 w 9"/>
                <a:gd name="T5" fmla="*/ 0 h 7"/>
                <a:gd name="T6" fmla="*/ 0 w 9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2"/>
                  </a:moveTo>
                  <a:lnTo>
                    <a:pt x="5" y="7"/>
                  </a:lnTo>
                  <a:lnTo>
                    <a:pt x="9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17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54" name="Freeform 115"/>
            <p:cNvSpPr>
              <a:spLocks/>
            </p:cNvSpPr>
            <p:nvPr/>
          </p:nvSpPr>
          <p:spPr bwMode="gray">
            <a:xfrm>
              <a:off x="6772276" y="5673726"/>
              <a:ext cx="11112" cy="7938"/>
            </a:xfrm>
            <a:custGeom>
              <a:avLst/>
              <a:gdLst>
                <a:gd name="T0" fmla="*/ 0 w 7"/>
                <a:gd name="T1" fmla="*/ 3 h 5"/>
                <a:gd name="T2" fmla="*/ 5 w 7"/>
                <a:gd name="T3" fmla="*/ 5 h 5"/>
                <a:gd name="T4" fmla="*/ 7 w 7"/>
                <a:gd name="T5" fmla="*/ 0 h 5"/>
                <a:gd name="T6" fmla="*/ 0 w 7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3"/>
                  </a:moveTo>
                  <a:lnTo>
                    <a:pt x="5" y="5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EB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41" name="Group 7"/>
          <p:cNvGrpSpPr>
            <a:grpSpLocks noChangeAspect="1"/>
          </p:cNvGrpSpPr>
          <p:nvPr/>
        </p:nvGrpSpPr>
        <p:grpSpPr bwMode="gray">
          <a:xfrm>
            <a:off x="5672893" y="3809435"/>
            <a:ext cx="311150" cy="115888"/>
            <a:chOff x="2771" y="2586"/>
            <a:chExt cx="196" cy="73"/>
          </a:xfrm>
        </p:grpSpPr>
        <p:sp>
          <p:nvSpPr>
            <p:cNvPr id="42" name="Line 8"/>
            <p:cNvSpPr>
              <a:spLocks noChangeShapeType="1"/>
            </p:cNvSpPr>
            <p:nvPr/>
          </p:nvSpPr>
          <p:spPr bwMode="gray">
            <a:xfrm>
              <a:off x="2807" y="2624"/>
              <a:ext cx="125" cy="0"/>
            </a:xfrm>
            <a:prstGeom prst="line">
              <a:avLst/>
            </a:prstGeom>
            <a:noFill/>
            <a:ln w="14288" cap="flat">
              <a:solidFill>
                <a:srgbClr val="005EA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  <a:gd name="T6" fmla="*/ 40 w 40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10"/>
            <p:cNvSpPr>
              <a:spLocks/>
            </p:cNvSpPr>
            <p:nvPr/>
          </p:nvSpPr>
          <p:spPr bwMode="gray">
            <a:xfrm>
              <a:off x="2771" y="2586"/>
              <a:ext cx="40" cy="73"/>
            </a:xfrm>
            <a:custGeom>
              <a:avLst/>
              <a:gdLst>
                <a:gd name="T0" fmla="*/ 40 w 40"/>
                <a:gd name="T1" fmla="*/ 0 h 73"/>
                <a:gd name="T2" fmla="*/ 0 w 40"/>
                <a:gd name="T3" fmla="*/ 38 h 73"/>
                <a:gd name="T4" fmla="*/ 40 w 40"/>
                <a:gd name="T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40" y="0"/>
                  </a:moveTo>
                  <a:lnTo>
                    <a:pt x="0" y="38"/>
                  </a:lnTo>
                  <a:lnTo>
                    <a:pt x="40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1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  <a:gd name="T6" fmla="*/ 0 w 4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5E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12"/>
            <p:cNvSpPr>
              <a:spLocks/>
            </p:cNvSpPr>
            <p:nvPr/>
          </p:nvSpPr>
          <p:spPr bwMode="gray">
            <a:xfrm>
              <a:off x="2927" y="2586"/>
              <a:ext cx="40" cy="73"/>
            </a:xfrm>
            <a:custGeom>
              <a:avLst/>
              <a:gdLst>
                <a:gd name="T0" fmla="*/ 0 w 40"/>
                <a:gd name="T1" fmla="*/ 73 h 73"/>
                <a:gd name="T2" fmla="*/ 40 w 40"/>
                <a:gd name="T3" fmla="*/ 38 h 73"/>
                <a:gd name="T4" fmla="*/ 0 w 40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73">
                  <a:moveTo>
                    <a:pt x="0" y="73"/>
                  </a:moveTo>
                  <a:lnTo>
                    <a:pt x="40" y="3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02" name="Rechteck 201"/>
          <p:cNvSpPr/>
          <p:nvPr/>
        </p:nvSpPr>
        <p:spPr bwMode="gray">
          <a:xfrm>
            <a:off x="6935407" y="3810856"/>
            <a:ext cx="1506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chemeClr val="accent4"/>
                </a:solidFill>
              </a:rPr>
              <a:t>Automations-</a:t>
            </a:r>
            <a:br>
              <a:rPr lang="de-DE" sz="1200" b="1" dirty="0" smtClean="0">
                <a:solidFill>
                  <a:schemeClr val="accent4"/>
                </a:solidFill>
              </a:rPr>
            </a:br>
            <a:r>
              <a:rPr lang="de-DE" sz="1200" b="1" dirty="0" smtClean="0">
                <a:solidFill>
                  <a:schemeClr val="accent4"/>
                </a:solidFill>
              </a:rPr>
              <a:t>ebene</a:t>
            </a:r>
            <a:endParaRPr lang="de-DE" sz="1200" b="1" dirty="0">
              <a:solidFill>
                <a:schemeClr val="accent4"/>
              </a:solidFill>
            </a:endParaRPr>
          </a:p>
        </p:txBody>
      </p:sp>
      <p:sp>
        <p:nvSpPr>
          <p:cNvPr id="203" name="Rechteck 202"/>
          <p:cNvSpPr/>
          <p:nvPr/>
        </p:nvSpPr>
        <p:spPr bwMode="gray">
          <a:xfrm>
            <a:off x="6282358" y="2422139"/>
            <a:ext cx="10906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chemeClr val="accent4"/>
                </a:solidFill>
              </a:rPr>
              <a:t>Leitebene</a:t>
            </a:r>
            <a:endParaRPr lang="de-DE" sz="1200" b="1" dirty="0">
              <a:solidFill>
                <a:schemeClr val="accent4"/>
              </a:solidFill>
            </a:endParaRPr>
          </a:p>
        </p:txBody>
      </p:sp>
      <p:sp>
        <p:nvSpPr>
          <p:cNvPr id="204" name="Rechteck 203"/>
          <p:cNvSpPr/>
          <p:nvPr/>
        </p:nvSpPr>
        <p:spPr bwMode="gray">
          <a:xfrm>
            <a:off x="7746527" y="5535186"/>
            <a:ext cx="12939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 smtClean="0">
                <a:solidFill>
                  <a:schemeClr val="accent4"/>
                </a:solidFill>
              </a:rPr>
              <a:t>Feldebene</a:t>
            </a:r>
            <a:endParaRPr lang="de-DE" sz="1200" b="1" dirty="0">
              <a:solidFill>
                <a:schemeClr val="accent4"/>
              </a:solidFill>
            </a:endParaRPr>
          </a:p>
        </p:txBody>
      </p:sp>
      <p:sp>
        <p:nvSpPr>
          <p:cNvPr id="3179" name="Freeform 150"/>
          <p:cNvSpPr>
            <a:spLocks noEditPoints="1"/>
          </p:cNvSpPr>
          <p:nvPr/>
        </p:nvSpPr>
        <p:spPr bwMode="gray">
          <a:xfrm>
            <a:off x="7046119" y="2564178"/>
            <a:ext cx="14288" cy="14288"/>
          </a:xfrm>
          <a:custGeom>
            <a:avLst/>
            <a:gdLst>
              <a:gd name="T0" fmla="*/ 2 w 4"/>
              <a:gd name="T1" fmla="*/ 4 h 4"/>
              <a:gd name="T2" fmla="*/ 0 w 4"/>
              <a:gd name="T3" fmla="*/ 2 h 4"/>
              <a:gd name="T4" fmla="*/ 2 w 4"/>
              <a:gd name="T5" fmla="*/ 0 h 4"/>
              <a:gd name="T6" fmla="*/ 4 w 4"/>
              <a:gd name="T7" fmla="*/ 2 h 4"/>
              <a:gd name="T8" fmla="*/ 2 w 4"/>
              <a:gd name="T9" fmla="*/ 4 h 4"/>
              <a:gd name="T10" fmla="*/ 2 w 4"/>
              <a:gd name="T11" fmla="*/ 0 h 4"/>
              <a:gd name="T12" fmla="*/ 0 w 4"/>
              <a:gd name="T13" fmla="*/ 2 h 4"/>
              <a:gd name="T14" fmla="*/ 2 w 4"/>
              <a:gd name="T15" fmla="*/ 4 h 4"/>
              <a:gd name="T16" fmla="*/ 4 w 4"/>
              <a:gd name="T17" fmla="*/ 2 h 4"/>
              <a:gd name="T18" fmla="*/ 2 w 4"/>
              <a:gd name="T1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4">
                <a:moveTo>
                  <a:pt x="2" y="4"/>
                </a:move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3"/>
                  <a:pt x="3" y="4"/>
                  <a:pt x="2" y="4"/>
                </a:cubicBezTo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1"/>
                  <a:pt x="3" y="0"/>
                  <a:pt x="2" y="0"/>
                </a:cubicBezTo>
              </a:path>
            </a:pathLst>
          </a:custGeom>
          <a:solidFill>
            <a:srgbClr val="D402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80" name="Freeform 151"/>
          <p:cNvSpPr>
            <a:spLocks noEditPoints="1"/>
          </p:cNvSpPr>
          <p:nvPr/>
        </p:nvSpPr>
        <p:spPr bwMode="gray">
          <a:xfrm>
            <a:off x="7049294" y="2567353"/>
            <a:ext cx="7938" cy="7938"/>
          </a:xfrm>
          <a:custGeom>
            <a:avLst/>
            <a:gdLst>
              <a:gd name="T0" fmla="*/ 1 w 2"/>
              <a:gd name="T1" fmla="*/ 1 h 2"/>
              <a:gd name="T2" fmla="*/ 1 w 2"/>
              <a:gd name="T3" fmla="*/ 0 h 2"/>
              <a:gd name="T4" fmla="*/ 1 w 2"/>
              <a:gd name="T5" fmla="*/ 0 h 2"/>
              <a:gd name="T6" fmla="*/ 2 w 2"/>
              <a:gd name="T7" fmla="*/ 0 h 2"/>
              <a:gd name="T8" fmla="*/ 1 w 2"/>
              <a:gd name="T9" fmla="*/ 1 h 2"/>
              <a:gd name="T10" fmla="*/ 1 w 2"/>
              <a:gd name="T11" fmla="*/ 1 h 2"/>
              <a:gd name="T12" fmla="*/ 2 w 2"/>
              <a:gd name="T13" fmla="*/ 0 h 2"/>
              <a:gd name="T14" fmla="*/ 1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1 w 2"/>
              <a:gd name="T21" fmla="*/ 2 h 2"/>
              <a:gd name="T22" fmla="*/ 1 w 2"/>
              <a:gd name="T23" fmla="*/ 1 h 2"/>
              <a:gd name="T24" fmla="*/ 1 w 2"/>
              <a:gd name="T25" fmla="*/ 1 h 2"/>
              <a:gd name="T26" fmla="*/ 2 w 2"/>
              <a:gd name="T27" fmla="*/ 2 h 2"/>
              <a:gd name="T28" fmla="*/ 2 w 2"/>
              <a:gd name="T29" fmla="*/ 2 h 2"/>
              <a:gd name="T30" fmla="*/ 1 w 2"/>
              <a:gd name="T3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1" y="1"/>
                  <a:pt x="1" y="1"/>
                </a:cubicBezTo>
                <a:close/>
                <a:moveTo>
                  <a:pt x="1" y="1"/>
                </a:move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1" y="1"/>
                </a:lnTo>
                <a:close/>
              </a:path>
            </a:pathLst>
          </a:custGeom>
          <a:solidFill>
            <a:srgbClr val="D402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182" name="Freeform 153"/>
          <p:cNvSpPr>
            <a:spLocks/>
          </p:cNvSpPr>
          <p:nvPr/>
        </p:nvSpPr>
        <p:spPr bwMode="gray">
          <a:xfrm>
            <a:off x="2383526" y="4997297"/>
            <a:ext cx="217488" cy="217488"/>
          </a:xfrm>
          <a:custGeom>
            <a:avLst/>
            <a:gdLst>
              <a:gd name="T0" fmla="*/ 11 w 58"/>
              <a:gd name="T1" fmla="*/ 0 h 58"/>
              <a:gd name="T2" fmla="*/ 46 w 58"/>
              <a:gd name="T3" fmla="*/ 0 h 58"/>
              <a:gd name="T4" fmla="*/ 45 w 58"/>
              <a:gd name="T5" fmla="*/ 10 h 58"/>
              <a:gd name="T6" fmla="*/ 20 w 58"/>
              <a:gd name="T7" fmla="*/ 10 h 58"/>
              <a:gd name="T8" fmla="*/ 18 w 58"/>
              <a:gd name="T9" fmla="*/ 20 h 58"/>
              <a:gd name="T10" fmla="*/ 57 w 58"/>
              <a:gd name="T11" fmla="*/ 21 h 58"/>
              <a:gd name="T12" fmla="*/ 57 w 58"/>
              <a:gd name="T13" fmla="*/ 26 h 58"/>
              <a:gd name="T14" fmla="*/ 52 w 58"/>
              <a:gd name="T15" fmla="*/ 32 h 58"/>
              <a:gd name="T16" fmla="*/ 35 w 58"/>
              <a:gd name="T17" fmla="*/ 49 h 58"/>
              <a:gd name="T18" fmla="*/ 54 w 58"/>
              <a:gd name="T19" fmla="*/ 47 h 58"/>
              <a:gd name="T20" fmla="*/ 53 w 58"/>
              <a:gd name="T21" fmla="*/ 55 h 58"/>
              <a:gd name="T22" fmla="*/ 41 w 58"/>
              <a:gd name="T23" fmla="*/ 58 h 58"/>
              <a:gd name="T24" fmla="*/ 23 w 58"/>
              <a:gd name="T25" fmla="*/ 58 h 58"/>
              <a:gd name="T26" fmla="*/ 19 w 58"/>
              <a:gd name="T27" fmla="*/ 51 h 58"/>
              <a:gd name="T28" fmla="*/ 40 w 58"/>
              <a:gd name="T29" fmla="*/ 30 h 58"/>
              <a:gd name="T30" fmla="*/ 15 w 58"/>
              <a:gd name="T31" fmla="*/ 30 h 58"/>
              <a:gd name="T32" fmla="*/ 11 w 58"/>
              <a:gd name="T33" fmla="*/ 52 h 58"/>
              <a:gd name="T34" fmla="*/ 0 w 58"/>
              <a:gd name="T35" fmla="*/ 52 h 58"/>
              <a:gd name="T36" fmla="*/ 11 w 58"/>
              <a:gd name="T3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58">
                <a:moveTo>
                  <a:pt x="11" y="0"/>
                </a:moveTo>
                <a:cubicBezTo>
                  <a:pt x="23" y="0"/>
                  <a:pt x="34" y="0"/>
                  <a:pt x="46" y="0"/>
                </a:cubicBezTo>
                <a:cubicBezTo>
                  <a:pt x="46" y="4"/>
                  <a:pt x="45" y="7"/>
                  <a:pt x="45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4"/>
                  <a:pt x="19" y="17"/>
                  <a:pt x="18" y="20"/>
                </a:cubicBezTo>
                <a:cubicBezTo>
                  <a:pt x="31" y="21"/>
                  <a:pt x="44" y="21"/>
                  <a:pt x="57" y="21"/>
                </a:cubicBezTo>
                <a:cubicBezTo>
                  <a:pt x="57" y="22"/>
                  <a:pt x="58" y="25"/>
                  <a:pt x="57" y="26"/>
                </a:cubicBezTo>
                <a:cubicBezTo>
                  <a:pt x="57" y="28"/>
                  <a:pt x="53" y="30"/>
                  <a:pt x="52" y="32"/>
                </a:cubicBezTo>
                <a:cubicBezTo>
                  <a:pt x="46" y="37"/>
                  <a:pt x="40" y="43"/>
                  <a:pt x="35" y="49"/>
                </a:cubicBezTo>
                <a:cubicBezTo>
                  <a:pt x="42" y="49"/>
                  <a:pt x="50" y="49"/>
                  <a:pt x="54" y="47"/>
                </a:cubicBezTo>
                <a:cubicBezTo>
                  <a:pt x="54" y="49"/>
                  <a:pt x="54" y="52"/>
                  <a:pt x="53" y="55"/>
                </a:cubicBezTo>
                <a:cubicBezTo>
                  <a:pt x="50" y="57"/>
                  <a:pt x="46" y="58"/>
                  <a:pt x="41" y="58"/>
                </a:cubicBezTo>
                <a:cubicBezTo>
                  <a:pt x="35" y="58"/>
                  <a:pt x="28" y="54"/>
                  <a:pt x="23" y="58"/>
                </a:cubicBezTo>
                <a:cubicBezTo>
                  <a:pt x="22" y="56"/>
                  <a:pt x="21" y="54"/>
                  <a:pt x="19" y="51"/>
                </a:cubicBezTo>
                <a:cubicBezTo>
                  <a:pt x="26" y="44"/>
                  <a:pt x="33" y="37"/>
                  <a:pt x="40" y="30"/>
                </a:cubicBezTo>
                <a:cubicBezTo>
                  <a:pt x="32" y="30"/>
                  <a:pt x="24" y="30"/>
                  <a:pt x="15" y="30"/>
                </a:cubicBezTo>
                <a:cubicBezTo>
                  <a:pt x="14" y="37"/>
                  <a:pt x="13" y="45"/>
                  <a:pt x="11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4" y="35"/>
                  <a:pt x="7" y="17"/>
                  <a:pt x="1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3338" y="2290599"/>
            <a:ext cx="520681" cy="32503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761154" y="3928562"/>
            <a:ext cx="462185" cy="353484"/>
          </a:xfrm>
          <a:prstGeom prst="rect">
            <a:avLst/>
          </a:prstGeom>
        </p:spPr>
      </p:pic>
      <p:sp>
        <p:nvSpPr>
          <p:cNvPr id="195" name="Freeform 46"/>
          <p:cNvSpPr>
            <a:spLocks noEditPoints="1"/>
          </p:cNvSpPr>
          <p:nvPr/>
        </p:nvSpPr>
        <p:spPr bwMode="gray">
          <a:xfrm>
            <a:off x="1880791" y="5552022"/>
            <a:ext cx="400050" cy="431800"/>
          </a:xfrm>
          <a:custGeom>
            <a:avLst/>
            <a:gdLst>
              <a:gd name="T0" fmla="*/ 45 w 107"/>
              <a:gd name="T1" fmla="*/ 100 h 115"/>
              <a:gd name="T2" fmla="*/ 27 w 107"/>
              <a:gd name="T3" fmla="*/ 92 h 115"/>
              <a:gd name="T4" fmla="*/ 17 w 107"/>
              <a:gd name="T5" fmla="*/ 82 h 115"/>
              <a:gd name="T6" fmla="*/ 15 w 107"/>
              <a:gd name="T7" fmla="*/ 105 h 115"/>
              <a:gd name="T8" fmla="*/ 45 w 107"/>
              <a:gd name="T9" fmla="*/ 100 h 115"/>
              <a:gd name="T10" fmla="*/ 65 w 107"/>
              <a:gd name="T11" fmla="*/ 16 h 115"/>
              <a:gd name="T12" fmla="*/ 103 w 107"/>
              <a:gd name="T13" fmla="*/ 8 h 115"/>
              <a:gd name="T14" fmla="*/ 103 w 107"/>
              <a:gd name="T15" fmla="*/ 28 h 115"/>
              <a:gd name="T16" fmla="*/ 102 w 107"/>
              <a:gd name="T17" fmla="*/ 28 h 115"/>
              <a:gd name="T18" fmla="*/ 101 w 107"/>
              <a:gd name="T19" fmla="*/ 10 h 115"/>
              <a:gd name="T20" fmla="*/ 70 w 107"/>
              <a:gd name="T21" fmla="*/ 17 h 115"/>
              <a:gd name="T22" fmla="*/ 103 w 107"/>
              <a:gd name="T23" fmla="*/ 59 h 115"/>
              <a:gd name="T24" fmla="*/ 103 w 107"/>
              <a:gd name="T25" fmla="*/ 64 h 115"/>
              <a:gd name="T26" fmla="*/ 43 w 107"/>
              <a:gd name="T27" fmla="*/ 64 h 115"/>
              <a:gd name="T28" fmla="*/ 58 w 107"/>
              <a:gd name="T29" fmla="*/ 80 h 115"/>
              <a:gd name="T30" fmla="*/ 71 w 107"/>
              <a:gd name="T31" fmla="*/ 70 h 115"/>
              <a:gd name="T32" fmla="*/ 102 w 107"/>
              <a:gd name="T33" fmla="*/ 70 h 115"/>
              <a:gd name="T34" fmla="*/ 57 w 107"/>
              <a:gd name="T35" fmla="*/ 101 h 115"/>
              <a:gd name="T36" fmla="*/ 48 w 107"/>
              <a:gd name="T37" fmla="*/ 101 h 115"/>
              <a:gd name="T38" fmla="*/ 11 w 107"/>
              <a:gd name="T39" fmla="*/ 110 h 115"/>
              <a:gd name="T40" fmla="*/ 12 w 107"/>
              <a:gd name="T41" fmla="*/ 69 h 115"/>
              <a:gd name="T42" fmla="*/ 48 w 107"/>
              <a:gd name="T43" fmla="*/ 26 h 115"/>
              <a:gd name="T44" fmla="*/ 48 w 107"/>
              <a:gd name="T45" fmla="*/ 25 h 115"/>
              <a:gd name="T46" fmla="*/ 10 w 107"/>
              <a:gd name="T47" fmla="*/ 59 h 115"/>
              <a:gd name="T48" fmla="*/ 24 w 107"/>
              <a:gd name="T49" fmla="*/ 26 h 115"/>
              <a:gd name="T50" fmla="*/ 56 w 107"/>
              <a:gd name="T51" fmla="*/ 15 h 115"/>
              <a:gd name="T52" fmla="*/ 65 w 107"/>
              <a:gd name="T53" fmla="*/ 16 h 115"/>
              <a:gd name="T54" fmla="*/ 71 w 107"/>
              <a:gd name="T55" fmla="*/ 50 h 115"/>
              <a:gd name="T56" fmla="*/ 57 w 107"/>
              <a:gd name="T57" fmla="*/ 37 h 115"/>
              <a:gd name="T58" fmla="*/ 43 w 107"/>
              <a:gd name="T59" fmla="*/ 50 h 115"/>
              <a:gd name="T60" fmla="*/ 71 w 107"/>
              <a:gd name="T61" fmla="*/ 5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7" h="115">
                <a:moveTo>
                  <a:pt x="45" y="100"/>
                </a:moveTo>
                <a:cubicBezTo>
                  <a:pt x="38" y="99"/>
                  <a:pt x="32" y="96"/>
                  <a:pt x="27" y="92"/>
                </a:cubicBezTo>
                <a:cubicBezTo>
                  <a:pt x="23" y="89"/>
                  <a:pt x="19" y="86"/>
                  <a:pt x="17" y="82"/>
                </a:cubicBezTo>
                <a:cubicBezTo>
                  <a:pt x="12" y="92"/>
                  <a:pt x="10" y="102"/>
                  <a:pt x="15" y="105"/>
                </a:cubicBezTo>
                <a:cubicBezTo>
                  <a:pt x="22" y="110"/>
                  <a:pt x="35" y="106"/>
                  <a:pt x="45" y="100"/>
                </a:cubicBezTo>
                <a:moveTo>
                  <a:pt x="65" y="16"/>
                </a:moveTo>
                <a:cubicBezTo>
                  <a:pt x="76" y="9"/>
                  <a:pt x="95" y="0"/>
                  <a:pt x="103" y="8"/>
                </a:cubicBezTo>
                <a:cubicBezTo>
                  <a:pt x="107" y="12"/>
                  <a:pt x="106" y="21"/>
                  <a:pt x="103" y="28"/>
                </a:cubicBezTo>
                <a:cubicBezTo>
                  <a:pt x="103" y="29"/>
                  <a:pt x="102" y="29"/>
                  <a:pt x="102" y="28"/>
                </a:cubicBezTo>
                <a:cubicBezTo>
                  <a:pt x="104" y="24"/>
                  <a:pt x="107" y="14"/>
                  <a:pt x="101" y="10"/>
                </a:cubicBezTo>
                <a:cubicBezTo>
                  <a:pt x="94" y="4"/>
                  <a:pt x="78" y="11"/>
                  <a:pt x="70" y="17"/>
                </a:cubicBezTo>
                <a:cubicBezTo>
                  <a:pt x="90" y="22"/>
                  <a:pt x="103" y="38"/>
                  <a:pt x="103" y="59"/>
                </a:cubicBezTo>
                <a:cubicBezTo>
                  <a:pt x="103" y="60"/>
                  <a:pt x="103" y="62"/>
                  <a:pt x="103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75"/>
                  <a:pt x="49" y="80"/>
                  <a:pt x="58" y="80"/>
                </a:cubicBezTo>
                <a:cubicBezTo>
                  <a:pt x="65" y="80"/>
                  <a:pt x="69" y="77"/>
                  <a:pt x="71" y="70"/>
                </a:cubicBezTo>
                <a:cubicBezTo>
                  <a:pt x="102" y="70"/>
                  <a:pt x="102" y="70"/>
                  <a:pt x="102" y="70"/>
                </a:cubicBezTo>
                <a:cubicBezTo>
                  <a:pt x="96" y="89"/>
                  <a:pt x="80" y="101"/>
                  <a:pt x="57" y="101"/>
                </a:cubicBezTo>
                <a:cubicBezTo>
                  <a:pt x="54" y="101"/>
                  <a:pt x="51" y="101"/>
                  <a:pt x="48" y="101"/>
                </a:cubicBezTo>
                <a:cubicBezTo>
                  <a:pt x="35" y="109"/>
                  <a:pt x="20" y="115"/>
                  <a:pt x="11" y="110"/>
                </a:cubicBezTo>
                <a:cubicBezTo>
                  <a:pt x="0" y="103"/>
                  <a:pt x="5" y="83"/>
                  <a:pt x="12" y="69"/>
                </a:cubicBezTo>
                <a:cubicBezTo>
                  <a:pt x="23" y="47"/>
                  <a:pt x="39" y="31"/>
                  <a:pt x="48" y="26"/>
                </a:cubicBezTo>
                <a:cubicBezTo>
                  <a:pt x="49" y="26"/>
                  <a:pt x="49" y="25"/>
                  <a:pt x="48" y="25"/>
                </a:cubicBezTo>
                <a:cubicBezTo>
                  <a:pt x="42" y="28"/>
                  <a:pt x="23" y="38"/>
                  <a:pt x="10" y="59"/>
                </a:cubicBezTo>
                <a:cubicBezTo>
                  <a:pt x="10" y="45"/>
                  <a:pt x="15" y="34"/>
                  <a:pt x="24" y="26"/>
                </a:cubicBezTo>
                <a:cubicBezTo>
                  <a:pt x="32" y="19"/>
                  <a:pt x="43" y="15"/>
                  <a:pt x="56" y="15"/>
                </a:cubicBezTo>
                <a:cubicBezTo>
                  <a:pt x="59" y="15"/>
                  <a:pt x="62" y="15"/>
                  <a:pt x="65" y="16"/>
                </a:cubicBezTo>
                <a:moveTo>
                  <a:pt x="71" y="50"/>
                </a:moveTo>
                <a:cubicBezTo>
                  <a:pt x="71" y="41"/>
                  <a:pt x="65" y="37"/>
                  <a:pt x="57" y="37"/>
                </a:cubicBezTo>
                <a:cubicBezTo>
                  <a:pt x="50" y="37"/>
                  <a:pt x="43" y="41"/>
                  <a:pt x="43" y="50"/>
                </a:cubicBezTo>
                <a:lnTo>
                  <a:pt x="71" y="50"/>
                </a:lnTo>
                <a:close/>
              </a:path>
            </a:pathLst>
          </a:custGeom>
          <a:solidFill>
            <a:srgbClr val="009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6" name="Freeform 47"/>
          <p:cNvSpPr>
            <a:spLocks noEditPoints="1"/>
          </p:cNvSpPr>
          <p:nvPr/>
        </p:nvSpPr>
        <p:spPr bwMode="gray">
          <a:xfrm>
            <a:off x="3226991" y="3304122"/>
            <a:ext cx="288925" cy="338138"/>
          </a:xfrm>
          <a:custGeom>
            <a:avLst/>
            <a:gdLst>
              <a:gd name="T0" fmla="*/ 56 w 77"/>
              <a:gd name="T1" fmla="*/ 19 h 90"/>
              <a:gd name="T2" fmla="*/ 50 w 77"/>
              <a:gd name="T3" fmla="*/ 20 h 90"/>
              <a:gd name="T4" fmla="*/ 44 w 77"/>
              <a:gd name="T5" fmla="*/ 23 h 90"/>
              <a:gd name="T6" fmla="*/ 40 w 77"/>
              <a:gd name="T7" fmla="*/ 24 h 90"/>
              <a:gd name="T8" fmla="*/ 36 w 77"/>
              <a:gd name="T9" fmla="*/ 23 h 90"/>
              <a:gd name="T10" fmla="*/ 29 w 77"/>
              <a:gd name="T11" fmla="*/ 20 h 90"/>
              <a:gd name="T12" fmla="*/ 23 w 77"/>
              <a:gd name="T13" fmla="*/ 19 h 90"/>
              <a:gd name="T14" fmla="*/ 19 w 77"/>
              <a:gd name="T15" fmla="*/ 20 h 90"/>
              <a:gd name="T16" fmla="*/ 15 w 77"/>
              <a:gd name="T17" fmla="*/ 21 h 90"/>
              <a:gd name="T18" fmla="*/ 11 w 77"/>
              <a:gd name="T19" fmla="*/ 23 h 90"/>
              <a:gd name="T20" fmla="*/ 0 w 77"/>
              <a:gd name="T21" fmla="*/ 47 h 90"/>
              <a:gd name="T22" fmla="*/ 4 w 77"/>
              <a:gd name="T23" fmla="*/ 65 h 90"/>
              <a:gd name="T24" fmla="*/ 11 w 77"/>
              <a:gd name="T25" fmla="*/ 79 h 90"/>
              <a:gd name="T26" fmla="*/ 18 w 77"/>
              <a:gd name="T27" fmla="*/ 87 h 90"/>
              <a:gd name="T28" fmla="*/ 26 w 77"/>
              <a:gd name="T29" fmla="*/ 89 h 90"/>
              <a:gd name="T30" fmla="*/ 29 w 77"/>
              <a:gd name="T31" fmla="*/ 89 h 90"/>
              <a:gd name="T32" fmla="*/ 33 w 77"/>
              <a:gd name="T33" fmla="*/ 88 h 90"/>
              <a:gd name="T34" fmla="*/ 37 w 77"/>
              <a:gd name="T35" fmla="*/ 86 h 90"/>
              <a:gd name="T36" fmla="*/ 40 w 77"/>
              <a:gd name="T37" fmla="*/ 86 h 90"/>
              <a:gd name="T38" fmla="*/ 44 w 77"/>
              <a:gd name="T39" fmla="*/ 87 h 90"/>
              <a:gd name="T40" fmla="*/ 49 w 77"/>
              <a:gd name="T41" fmla="*/ 88 h 90"/>
              <a:gd name="T42" fmla="*/ 55 w 77"/>
              <a:gd name="T43" fmla="*/ 90 h 90"/>
              <a:gd name="T44" fmla="*/ 65 w 77"/>
              <a:gd name="T45" fmla="*/ 85 h 90"/>
              <a:gd name="T46" fmla="*/ 71 w 77"/>
              <a:gd name="T47" fmla="*/ 77 h 90"/>
              <a:gd name="T48" fmla="*/ 75 w 77"/>
              <a:gd name="T49" fmla="*/ 70 h 90"/>
              <a:gd name="T50" fmla="*/ 77 w 77"/>
              <a:gd name="T51" fmla="*/ 65 h 90"/>
              <a:gd name="T52" fmla="*/ 77 w 77"/>
              <a:gd name="T53" fmla="*/ 65 h 90"/>
              <a:gd name="T54" fmla="*/ 68 w 77"/>
              <a:gd name="T55" fmla="*/ 59 h 90"/>
              <a:gd name="T56" fmla="*/ 64 w 77"/>
              <a:gd name="T57" fmla="*/ 46 h 90"/>
              <a:gd name="T58" fmla="*/ 67 w 77"/>
              <a:gd name="T59" fmla="*/ 36 h 90"/>
              <a:gd name="T60" fmla="*/ 75 w 77"/>
              <a:gd name="T61" fmla="*/ 29 h 90"/>
              <a:gd name="T62" fmla="*/ 72 w 77"/>
              <a:gd name="T63" fmla="*/ 25 h 90"/>
              <a:gd name="T64" fmla="*/ 65 w 77"/>
              <a:gd name="T65" fmla="*/ 21 h 90"/>
              <a:gd name="T66" fmla="*/ 56 w 77"/>
              <a:gd name="T67" fmla="*/ 19 h 90"/>
              <a:gd name="T68" fmla="*/ 56 w 77"/>
              <a:gd name="T69" fmla="*/ 0 h 90"/>
              <a:gd name="T70" fmla="*/ 56 w 77"/>
              <a:gd name="T71" fmla="*/ 0 h 90"/>
              <a:gd name="T72" fmla="*/ 44 w 77"/>
              <a:gd name="T73" fmla="*/ 5 h 90"/>
              <a:gd name="T74" fmla="*/ 39 w 77"/>
              <a:gd name="T75" fmla="*/ 13 h 90"/>
              <a:gd name="T76" fmla="*/ 38 w 77"/>
              <a:gd name="T77" fmla="*/ 21 h 90"/>
              <a:gd name="T78" fmla="*/ 44 w 77"/>
              <a:gd name="T79" fmla="*/ 20 h 90"/>
              <a:gd name="T80" fmla="*/ 52 w 77"/>
              <a:gd name="T81" fmla="*/ 14 h 90"/>
              <a:gd name="T82" fmla="*/ 56 w 77"/>
              <a:gd name="T8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7" h="90">
                <a:moveTo>
                  <a:pt x="56" y="19"/>
                </a:moveTo>
                <a:cubicBezTo>
                  <a:pt x="54" y="19"/>
                  <a:pt x="52" y="20"/>
                  <a:pt x="50" y="20"/>
                </a:cubicBezTo>
                <a:cubicBezTo>
                  <a:pt x="47" y="22"/>
                  <a:pt x="45" y="23"/>
                  <a:pt x="44" y="23"/>
                </a:cubicBezTo>
                <a:cubicBezTo>
                  <a:pt x="43" y="24"/>
                  <a:pt x="41" y="24"/>
                  <a:pt x="40" y="24"/>
                </a:cubicBezTo>
                <a:cubicBezTo>
                  <a:pt x="39" y="24"/>
                  <a:pt x="37" y="24"/>
                  <a:pt x="36" y="23"/>
                </a:cubicBezTo>
                <a:cubicBezTo>
                  <a:pt x="34" y="22"/>
                  <a:pt x="31" y="21"/>
                  <a:pt x="29" y="20"/>
                </a:cubicBezTo>
                <a:cubicBezTo>
                  <a:pt x="27" y="19"/>
                  <a:pt x="26" y="19"/>
                  <a:pt x="23" y="19"/>
                </a:cubicBezTo>
                <a:cubicBezTo>
                  <a:pt x="22" y="19"/>
                  <a:pt x="20" y="19"/>
                  <a:pt x="19" y="20"/>
                </a:cubicBezTo>
                <a:cubicBezTo>
                  <a:pt x="17" y="20"/>
                  <a:pt x="16" y="20"/>
                  <a:pt x="15" y="21"/>
                </a:cubicBezTo>
                <a:cubicBezTo>
                  <a:pt x="13" y="22"/>
                  <a:pt x="12" y="22"/>
                  <a:pt x="11" y="23"/>
                </a:cubicBezTo>
                <a:cubicBezTo>
                  <a:pt x="4" y="29"/>
                  <a:pt x="0" y="37"/>
                  <a:pt x="0" y="47"/>
                </a:cubicBezTo>
                <a:cubicBezTo>
                  <a:pt x="0" y="53"/>
                  <a:pt x="1" y="59"/>
                  <a:pt x="4" y="65"/>
                </a:cubicBezTo>
                <a:cubicBezTo>
                  <a:pt x="6" y="71"/>
                  <a:pt x="8" y="75"/>
                  <a:pt x="11" y="79"/>
                </a:cubicBezTo>
                <a:cubicBezTo>
                  <a:pt x="13" y="83"/>
                  <a:pt x="16" y="85"/>
                  <a:pt x="18" y="87"/>
                </a:cubicBezTo>
                <a:cubicBezTo>
                  <a:pt x="21" y="89"/>
                  <a:pt x="23" y="89"/>
                  <a:pt x="26" y="89"/>
                </a:cubicBezTo>
                <a:cubicBezTo>
                  <a:pt x="27" y="89"/>
                  <a:pt x="28" y="89"/>
                  <a:pt x="29" y="89"/>
                </a:cubicBezTo>
                <a:cubicBezTo>
                  <a:pt x="30" y="89"/>
                  <a:pt x="31" y="88"/>
                  <a:pt x="33" y="88"/>
                </a:cubicBezTo>
                <a:cubicBezTo>
                  <a:pt x="34" y="87"/>
                  <a:pt x="36" y="87"/>
                  <a:pt x="37" y="86"/>
                </a:cubicBezTo>
                <a:cubicBezTo>
                  <a:pt x="38" y="86"/>
                  <a:pt x="39" y="86"/>
                  <a:pt x="40" y="86"/>
                </a:cubicBezTo>
                <a:cubicBezTo>
                  <a:pt x="42" y="86"/>
                  <a:pt x="43" y="86"/>
                  <a:pt x="44" y="87"/>
                </a:cubicBezTo>
                <a:cubicBezTo>
                  <a:pt x="46" y="87"/>
                  <a:pt x="48" y="88"/>
                  <a:pt x="49" y="88"/>
                </a:cubicBezTo>
                <a:cubicBezTo>
                  <a:pt x="51" y="89"/>
                  <a:pt x="53" y="90"/>
                  <a:pt x="55" y="90"/>
                </a:cubicBezTo>
                <a:cubicBezTo>
                  <a:pt x="59" y="90"/>
                  <a:pt x="62" y="88"/>
                  <a:pt x="65" y="85"/>
                </a:cubicBezTo>
                <a:cubicBezTo>
                  <a:pt x="67" y="82"/>
                  <a:pt x="69" y="80"/>
                  <a:pt x="71" y="77"/>
                </a:cubicBezTo>
                <a:cubicBezTo>
                  <a:pt x="73" y="75"/>
                  <a:pt x="74" y="72"/>
                  <a:pt x="75" y="70"/>
                </a:cubicBezTo>
                <a:cubicBezTo>
                  <a:pt x="76" y="68"/>
                  <a:pt x="77" y="66"/>
                  <a:pt x="77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4" y="64"/>
                  <a:pt x="71" y="62"/>
                  <a:pt x="68" y="59"/>
                </a:cubicBezTo>
                <a:cubicBezTo>
                  <a:pt x="66" y="56"/>
                  <a:pt x="64" y="52"/>
                  <a:pt x="64" y="46"/>
                </a:cubicBezTo>
                <a:cubicBezTo>
                  <a:pt x="64" y="43"/>
                  <a:pt x="65" y="39"/>
                  <a:pt x="67" y="36"/>
                </a:cubicBezTo>
                <a:cubicBezTo>
                  <a:pt x="69" y="33"/>
                  <a:pt x="71" y="31"/>
                  <a:pt x="75" y="29"/>
                </a:cubicBezTo>
                <a:cubicBezTo>
                  <a:pt x="74" y="28"/>
                  <a:pt x="73" y="27"/>
                  <a:pt x="72" y="25"/>
                </a:cubicBezTo>
                <a:cubicBezTo>
                  <a:pt x="70" y="23"/>
                  <a:pt x="68" y="22"/>
                  <a:pt x="65" y="21"/>
                </a:cubicBezTo>
                <a:cubicBezTo>
                  <a:pt x="63" y="20"/>
                  <a:pt x="60" y="19"/>
                  <a:pt x="56" y="19"/>
                </a:cubicBezTo>
                <a:moveTo>
                  <a:pt x="56" y="0"/>
                </a:moveTo>
                <a:cubicBezTo>
                  <a:pt x="56" y="0"/>
                  <a:pt x="56" y="0"/>
                  <a:pt x="56" y="0"/>
                </a:cubicBezTo>
                <a:cubicBezTo>
                  <a:pt x="51" y="1"/>
                  <a:pt x="47" y="3"/>
                  <a:pt x="44" y="5"/>
                </a:cubicBezTo>
                <a:cubicBezTo>
                  <a:pt x="42" y="8"/>
                  <a:pt x="40" y="10"/>
                  <a:pt x="39" y="13"/>
                </a:cubicBezTo>
                <a:cubicBezTo>
                  <a:pt x="38" y="16"/>
                  <a:pt x="38" y="18"/>
                  <a:pt x="38" y="21"/>
                </a:cubicBezTo>
                <a:cubicBezTo>
                  <a:pt x="39" y="21"/>
                  <a:pt x="41" y="21"/>
                  <a:pt x="44" y="20"/>
                </a:cubicBezTo>
                <a:cubicBezTo>
                  <a:pt x="47" y="19"/>
                  <a:pt x="49" y="17"/>
                  <a:pt x="52" y="14"/>
                </a:cubicBezTo>
                <a:cubicBezTo>
                  <a:pt x="54" y="11"/>
                  <a:pt x="56" y="6"/>
                  <a:pt x="56" y="0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4" name="Freeform 62"/>
          <p:cNvSpPr>
            <a:spLocks noEditPoints="1"/>
          </p:cNvSpPr>
          <p:nvPr/>
        </p:nvSpPr>
        <p:spPr bwMode="gray">
          <a:xfrm>
            <a:off x="2257029" y="4985285"/>
            <a:ext cx="314325" cy="314325"/>
          </a:xfrm>
          <a:custGeom>
            <a:avLst/>
            <a:gdLst>
              <a:gd name="T0" fmla="*/ 23 w 84"/>
              <a:gd name="T1" fmla="*/ 66 h 84"/>
              <a:gd name="T2" fmla="*/ 53 w 84"/>
              <a:gd name="T3" fmla="*/ 44 h 84"/>
              <a:gd name="T4" fmla="*/ 36 w 84"/>
              <a:gd name="T5" fmla="*/ 72 h 84"/>
              <a:gd name="T6" fmla="*/ 66 w 84"/>
              <a:gd name="T7" fmla="*/ 69 h 84"/>
              <a:gd name="T8" fmla="*/ 47 w 84"/>
              <a:gd name="T9" fmla="*/ 62 h 84"/>
              <a:gd name="T10" fmla="*/ 70 w 84"/>
              <a:gd name="T11" fmla="*/ 40 h 84"/>
              <a:gd name="T12" fmla="*/ 30 w 84"/>
              <a:gd name="T13" fmla="*/ 34 h 84"/>
              <a:gd name="T14" fmla="*/ 57 w 84"/>
              <a:gd name="T15" fmla="*/ 24 h 84"/>
              <a:gd name="T16" fmla="*/ 23 w 84"/>
              <a:gd name="T17" fmla="*/ 14 h 84"/>
              <a:gd name="T18" fmla="*/ 9 w 84"/>
              <a:gd name="T19" fmla="*/ 0 h 84"/>
              <a:gd name="T20" fmla="*/ 23 w 84"/>
              <a:gd name="T21" fmla="*/ 0 h 84"/>
              <a:gd name="T22" fmla="*/ 37 w 84"/>
              <a:gd name="T23" fmla="*/ 0 h 84"/>
              <a:gd name="T24" fmla="*/ 53 w 84"/>
              <a:gd name="T25" fmla="*/ 0 h 84"/>
              <a:gd name="T26" fmla="*/ 67 w 84"/>
              <a:gd name="T27" fmla="*/ 0 h 84"/>
              <a:gd name="T28" fmla="*/ 84 w 84"/>
              <a:gd name="T29" fmla="*/ 0 h 84"/>
              <a:gd name="T30" fmla="*/ 84 w 84"/>
              <a:gd name="T31" fmla="*/ 18 h 84"/>
              <a:gd name="T32" fmla="*/ 84 w 84"/>
              <a:gd name="T33" fmla="*/ 32 h 84"/>
              <a:gd name="T34" fmla="*/ 84 w 84"/>
              <a:gd name="T35" fmla="*/ 47 h 84"/>
              <a:gd name="T36" fmla="*/ 84 w 84"/>
              <a:gd name="T37" fmla="*/ 61 h 84"/>
              <a:gd name="T38" fmla="*/ 84 w 84"/>
              <a:gd name="T39" fmla="*/ 75 h 84"/>
              <a:gd name="T40" fmla="*/ 75 w 84"/>
              <a:gd name="T41" fmla="*/ 84 h 84"/>
              <a:gd name="T42" fmla="*/ 61 w 84"/>
              <a:gd name="T43" fmla="*/ 84 h 84"/>
              <a:gd name="T44" fmla="*/ 47 w 84"/>
              <a:gd name="T45" fmla="*/ 84 h 84"/>
              <a:gd name="T46" fmla="*/ 32 w 84"/>
              <a:gd name="T47" fmla="*/ 84 h 84"/>
              <a:gd name="T48" fmla="*/ 18 w 84"/>
              <a:gd name="T49" fmla="*/ 84 h 84"/>
              <a:gd name="T50" fmla="*/ 0 w 84"/>
              <a:gd name="T51" fmla="*/ 84 h 84"/>
              <a:gd name="T52" fmla="*/ 0 w 84"/>
              <a:gd name="T53" fmla="*/ 67 h 84"/>
              <a:gd name="T54" fmla="*/ 0 w 84"/>
              <a:gd name="T55" fmla="*/ 53 h 84"/>
              <a:gd name="T56" fmla="*/ 0 w 84"/>
              <a:gd name="T57" fmla="*/ 37 h 84"/>
              <a:gd name="T58" fmla="*/ 0 w 84"/>
              <a:gd name="T59" fmla="*/ 23 h 84"/>
              <a:gd name="T60" fmla="*/ 0 w 84"/>
              <a:gd name="T61" fmla="*/ 9 h 84"/>
              <a:gd name="T62" fmla="*/ 9 w 84"/>
              <a:gd name="T6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4" h="84">
                <a:moveTo>
                  <a:pt x="12" y="66"/>
                </a:moveTo>
                <a:cubicBezTo>
                  <a:pt x="23" y="66"/>
                  <a:pt x="23" y="66"/>
                  <a:pt x="23" y="66"/>
                </a:cubicBezTo>
                <a:cubicBezTo>
                  <a:pt x="25" y="58"/>
                  <a:pt x="26" y="51"/>
                  <a:pt x="28" y="44"/>
                </a:cubicBezTo>
                <a:cubicBezTo>
                  <a:pt x="36" y="44"/>
                  <a:pt x="44" y="44"/>
                  <a:pt x="53" y="44"/>
                </a:cubicBezTo>
                <a:cubicBezTo>
                  <a:pt x="46" y="51"/>
                  <a:pt x="38" y="58"/>
                  <a:pt x="31" y="65"/>
                </a:cubicBezTo>
                <a:cubicBezTo>
                  <a:pt x="33" y="67"/>
                  <a:pt x="34" y="69"/>
                  <a:pt x="36" y="72"/>
                </a:cubicBezTo>
                <a:cubicBezTo>
                  <a:pt x="40" y="68"/>
                  <a:pt x="47" y="72"/>
                  <a:pt x="53" y="72"/>
                </a:cubicBezTo>
                <a:cubicBezTo>
                  <a:pt x="58" y="72"/>
                  <a:pt x="62" y="71"/>
                  <a:pt x="66" y="69"/>
                </a:cubicBezTo>
                <a:cubicBezTo>
                  <a:pt x="66" y="66"/>
                  <a:pt x="66" y="63"/>
                  <a:pt x="66" y="60"/>
                </a:cubicBezTo>
                <a:cubicBezTo>
                  <a:pt x="62" y="63"/>
                  <a:pt x="54" y="63"/>
                  <a:pt x="47" y="62"/>
                </a:cubicBezTo>
                <a:cubicBezTo>
                  <a:pt x="52" y="57"/>
                  <a:pt x="59" y="51"/>
                  <a:pt x="64" y="46"/>
                </a:cubicBezTo>
                <a:cubicBezTo>
                  <a:pt x="65" y="44"/>
                  <a:pt x="69" y="42"/>
                  <a:pt x="70" y="40"/>
                </a:cubicBezTo>
                <a:cubicBezTo>
                  <a:pt x="70" y="39"/>
                  <a:pt x="69" y="36"/>
                  <a:pt x="69" y="35"/>
                </a:cubicBezTo>
                <a:cubicBezTo>
                  <a:pt x="56" y="35"/>
                  <a:pt x="43" y="35"/>
                  <a:pt x="30" y="34"/>
                </a:cubicBezTo>
                <a:cubicBezTo>
                  <a:pt x="31" y="31"/>
                  <a:pt x="31" y="27"/>
                  <a:pt x="32" y="24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1"/>
                  <a:pt x="58" y="18"/>
                  <a:pt x="58" y="14"/>
                </a:cubicBezTo>
                <a:cubicBezTo>
                  <a:pt x="46" y="14"/>
                  <a:pt x="35" y="14"/>
                  <a:pt x="23" y="14"/>
                </a:cubicBezTo>
                <a:cubicBezTo>
                  <a:pt x="19" y="31"/>
                  <a:pt x="16" y="49"/>
                  <a:pt x="12" y="66"/>
                </a:cubicBezTo>
                <a:moveTo>
                  <a:pt x="9" y="0"/>
                </a:moveTo>
                <a:cubicBezTo>
                  <a:pt x="9" y="5"/>
                  <a:pt x="18" y="5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5"/>
                  <a:pt x="32" y="5"/>
                  <a:pt x="32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5"/>
                  <a:pt x="47" y="5"/>
                  <a:pt x="47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5"/>
                  <a:pt x="61" y="5"/>
                  <a:pt x="6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5"/>
                  <a:pt x="75" y="5"/>
                  <a:pt x="7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9"/>
                  <a:pt x="84" y="9"/>
                  <a:pt x="84" y="9"/>
                </a:cubicBezTo>
                <a:cubicBezTo>
                  <a:pt x="79" y="9"/>
                  <a:pt x="79" y="18"/>
                  <a:pt x="84" y="18"/>
                </a:cubicBezTo>
                <a:cubicBezTo>
                  <a:pt x="84" y="23"/>
                  <a:pt x="84" y="23"/>
                  <a:pt x="84" y="23"/>
                </a:cubicBezTo>
                <a:cubicBezTo>
                  <a:pt x="79" y="23"/>
                  <a:pt x="79" y="32"/>
                  <a:pt x="84" y="32"/>
                </a:cubicBezTo>
                <a:cubicBezTo>
                  <a:pt x="84" y="37"/>
                  <a:pt x="84" y="37"/>
                  <a:pt x="84" y="37"/>
                </a:cubicBezTo>
                <a:cubicBezTo>
                  <a:pt x="79" y="38"/>
                  <a:pt x="80" y="47"/>
                  <a:pt x="84" y="47"/>
                </a:cubicBezTo>
                <a:cubicBezTo>
                  <a:pt x="84" y="53"/>
                  <a:pt x="84" y="53"/>
                  <a:pt x="84" y="53"/>
                </a:cubicBezTo>
                <a:cubicBezTo>
                  <a:pt x="79" y="53"/>
                  <a:pt x="79" y="61"/>
                  <a:pt x="84" y="61"/>
                </a:cubicBezTo>
                <a:cubicBezTo>
                  <a:pt x="84" y="67"/>
                  <a:pt x="84" y="67"/>
                  <a:pt x="84" y="67"/>
                </a:cubicBezTo>
                <a:cubicBezTo>
                  <a:pt x="79" y="67"/>
                  <a:pt x="79" y="75"/>
                  <a:pt x="84" y="75"/>
                </a:cubicBezTo>
                <a:cubicBezTo>
                  <a:pt x="84" y="84"/>
                  <a:pt x="84" y="84"/>
                  <a:pt x="84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79"/>
                  <a:pt x="67" y="79"/>
                  <a:pt x="67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79"/>
                  <a:pt x="53" y="79"/>
                  <a:pt x="53" y="84"/>
                </a:cubicBezTo>
                <a:cubicBezTo>
                  <a:pt x="47" y="84"/>
                  <a:pt x="47" y="84"/>
                  <a:pt x="47" y="84"/>
                </a:cubicBezTo>
                <a:cubicBezTo>
                  <a:pt x="47" y="79"/>
                  <a:pt x="38" y="79"/>
                  <a:pt x="37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79"/>
                  <a:pt x="23" y="79"/>
                  <a:pt x="23" y="84"/>
                </a:cubicBezTo>
                <a:cubicBezTo>
                  <a:pt x="18" y="84"/>
                  <a:pt x="18" y="84"/>
                  <a:pt x="18" y="84"/>
                </a:cubicBezTo>
                <a:cubicBezTo>
                  <a:pt x="18" y="79"/>
                  <a:pt x="9" y="79"/>
                  <a:pt x="9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75"/>
                  <a:pt x="0" y="75"/>
                  <a:pt x="0" y="75"/>
                </a:cubicBezTo>
                <a:cubicBezTo>
                  <a:pt x="5" y="75"/>
                  <a:pt x="5" y="67"/>
                  <a:pt x="0" y="67"/>
                </a:cubicBezTo>
                <a:cubicBezTo>
                  <a:pt x="0" y="61"/>
                  <a:pt x="0" y="61"/>
                  <a:pt x="0" y="61"/>
                </a:cubicBezTo>
                <a:cubicBezTo>
                  <a:pt x="5" y="61"/>
                  <a:pt x="5" y="53"/>
                  <a:pt x="0" y="53"/>
                </a:cubicBezTo>
                <a:cubicBezTo>
                  <a:pt x="0" y="47"/>
                  <a:pt x="0" y="47"/>
                  <a:pt x="0" y="47"/>
                </a:cubicBezTo>
                <a:cubicBezTo>
                  <a:pt x="5" y="47"/>
                  <a:pt x="5" y="38"/>
                  <a:pt x="0" y="37"/>
                </a:cubicBezTo>
                <a:cubicBezTo>
                  <a:pt x="0" y="32"/>
                  <a:pt x="0" y="32"/>
                  <a:pt x="0" y="32"/>
                </a:cubicBezTo>
                <a:cubicBezTo>
                  <a:pt x="5" y="32"/>
                  <a:pt x="5" y="23"/>
                  <a:pt x="0" y="23"/>
                </a:cubicBezTo>
                <a:cubicBezTo>
                  <a:pt x="0" y="18"/>
                  <a:pt x="0" y="18"/>
                  <a:pt x="0" y="18"/>
                </a:cubicBezTo>
                <a:cubicBezTo>
                  <a:pt x="5" y="18"/>
                  <a:pt x="5" y="9"/>
                  <a:pt x="0" y="9"/>
                </a:cubicBezTo>
                <a:cubicBezTo>
                  <a:pt x="0" y="0"/>
                  <a:pt x="0" y="0"/>
                  <a:pt x="0" y="0"/>
                </a:cubicBezTo>
                <a:lnTo>
                  <a:pt x="9" y="0"/>
                </a:lnTo>
                <a:close/>
              </a:path>
            </a:pathLst>
          </a:custGeom>
          <a:solidFill>
            <a:srgbClr val="BA0E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15" name="Freeform 63"/>
          <p:cNvSpPr>
            <a:spLocks/>
          </p:cNvSpPr>
          <p:nvPr/>
        </p:nvSpPr>
        <p:spPr bwMode="gray">
          <a:xfrm>
            <a:off x="2301479" y="5037672"/>
            <a:ext cx="217488" cy="217488"/>
          </a:xfrm>
          <a:custGeom>
            <a:avLst/>
            <a:gdLst>
              <a:gd name="T0" fmla="*/ 11 w 58"/>
              <a:gd name="T1" fmla="*/ 0 h 58"/>
              <a:gd name="T2" fmla="*/ 46 w 58"/>
              <a:gd name="T3" fmla="*/ 0 h 58"/>
              <a:gd name="T4" fmla="*/ 45 w 58"/>
              <a:gd name="T5" fmla="*/ 10 h 58"/>
              <a:gd name="T6" fmla="*/ 20 w 58"/>
              <a:gd name="T7" fmla="*/ 10 h 58"/>
              <a:gd name="T8" fmla="*/ 18 w 58"/>
              <a:gd name="T9" fmla="*/ 20 h 58"/>
              <a:gd name="T10" fmla="*/ 57 w 58"/>
              <a:gd name="T11" fmla="*/ 21 h 58"/>
              <a:gd name="T12" fmla="*/ 58 w 58"/>
              <a:gd name="T13" fmla="*/ 26 h 58"/>
              <a:gd name="T14" fmla="*/ 52 w 58"/>
              <a:gd name="T15" fmla="*/ 32 h 58"/>
              <a:gd name="T16" fmla="*/ 35 w 58"/>
              <a:gd name="T17" fmla="*/ 48 h 58"/>
              <a:gd name="T18" fmla="*/ 54 w 58"/>
              <a:gd name="T19" fmla="*/ 46 h 58"/>
              <a:gd name="T20" fmla="*/ 54 w 58"/>
              <a:gd name="T21" fmla="*/ 55 h 58"/>
              <a:gd name="T22" fmla="*/ 41 w 58"/>
              <a:gd name="T23" fmla="*/ 58 h 58"/>
              <a:gd name="T24" fmla="*/ 24 w 58"/>
              <a:gd name="T25" fmla="*/ 58 h 58"/>
              <a:gd name="T26" fmla="*/ 19 w 58"/>
              <a:gd name="T27" fmla="*/ 51 h 58"/>
              <a:gd name="T28" fmla="*/ 41 w 58"/>
              <a:gd name="T29" fmla="*/ 30 h 58"/>
              <a:gd name="T30" fmla="*/ 16 w 58"/>
              <a:gd name="T31" fmla="*/ 30 h 58"/>
              <a:gd name="T32" fmla="*/ 11 w 58"/>
              <a:gd name="T33" fmla="*/ 52 h 58"/>
              <a:gd name="T34" fmla="*/ 0 w 58"/>
              <a:gd name="T35" fmla="*/ 52 h 58"/>
              <a:gd name="T36" fmla="*/ 11 w 58"/>
              <a:gd name="T3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8" h="58">
                <a:moveTo>
                  <a:pt x="11" y="0"/>
                </a:moveTo>
                <a:cubicBezTo>
                  <a:pt x="23" y="0"/>
                  <a:pt x="34" y="0"/>
                  <a:pt x="46" y="0"/>
                </a:cubicBezTo>
                <a:cubicBezTo>
                  <a:pt x="46" y="4"/>
                  <a:pt x="45" y="7"/>
                  <a:pt x="45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3"/>
                  <a:pt x="19" y="17"/>
                  <a:pt x="18" y="20"/>
                </a:cubicBezTo>
                <a:cubicBezTo>
                  <a:pt x="31" y="21"/>
                  <a:pt x="44" y="21"/>
                  <a:pt x="57" y="21"/>
                </a:cubicBezTo>
                <a:cubicBezTo>
                  <a:pt x="57" y="22"/>
                  <a:pt x="58" y="25"/>
                  <a:pt x="58" y="26"/>
                </a:cubicBezTo>
                <a:cubicBezTo>
                  <a:pt x="57" y="28"/>
                  <a:pt x="53" y="30"/>
                  <a:pt x="52" y="32"/>
                </a:cubicBezTo>
                <a:cubicBezTo>
                  <a:pt x="47" y="37"/>
                  <a:pt x="40" y="43"/>
                  <a:pt x="35" y="48"/>
                </a:cubicBezTo>
                <a:cubicBezTo>
                  <a:pt x="42" y="49"/>
                  <a:pt x="50" y="49"/>
                  <a:pt x="54" y="46"/>
                </a:cubicBezTo>
                <a:cubicBezTo>
                  <a:pt x="54" y="49"/>
                  <a:pt x="54" y="52"/>
                  <a:pt x="54" y="55"/>
                </a:cubicBezTo>
                <a:cubicBezTo>
                  <a:pt x="50" y="57"/>
                  <a:pt x="46" y="58"/>
                  <a:pt x="41" y="58"/>
                </a:cubicBezTo>
                <a:cubicBezTo>
                  <a:pt x="35" y="58"/>
                  <a:pt x="28" y="54"/>
                  <a:pt x="24" y="58"/>
                </a:cubicBezTo>
                <a:cubicBezTo>
                  <a:pt x="22" y="55"/>
                  <a:pt x="21" y="53"/>
                  <a:pt x="19" y="51"/>
                </a:cubicBezTo>
                <a:cubicBezTo>
                  <a:pt x="26" y="44"/>
                  <a:pt x="34" y="37"/>
                  <a:pt x="41" y="30"/>
                </a:cubicBezTo>
                <a:cubicBezTo>
                  <a:pt x="32" y="30"/>
                  <a:pt x="24" y="30"/>
                  <a:pt x="16" y="30"/>
                </a:cubicBezTo>
                <a:cubicBezTo>
                  <a:pt x="14" y="37"/>
                  <a:pt x="13" y="44"/>
                  <a:pt x="11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4" y="35"/>
                  <a:pt x="7" y="17"/>
                  <a:pt x="11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16" name="Picture 6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799954" y="4015322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" name="Picture 6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flipV="1">
            <a:off x="3411141" y="284216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" name="Picture 7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flipV="1">
            <a:off x="2539604" y="4497922"/>
            <a:ext cx="3825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dirty="0" smtClean="0"/>
              <a:t>Saia Burgess Controls | www.saia-pcd.com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38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 txBox="1">
            <a:spLocks/>
          </p:cNvSpPr>
          <p:nvPr/>
        </p:nvSpPr>
        <p:spPr bwMode="gray">
          <a:xfrm>
            <a:off x="446285" y="1398601"/>
            <a:ext cx="2808000" cy="489901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300" b="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>
                <a:latin typeface="+mj-lt"/>
              </a:rPr>
              <a:t>Unsere </a:t>
            </a:r>
            <a:r>
              <a:rPr lang="de-DE" dirty="0" smtClean="0">
                <a:latin typeface="+mj-lt"/>
              </a:rPr>
              <a:t>Kernkompetenz</a:t>
            </a:r>
            <a:r>
              <a:rPr lang="de-DE" dirty="0">
                <a:latin typeface="+mj-lt"/>
              </a:rPr>
              <a:t/>
            </a: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46285" y="853569"/>
            <a:ext cx="3133677" cy="5444044"/>
          </a:xfrm>
        </p:spPr>
        <p:txBody>
          <a:bodyPr numCol="1">
            <a:no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+mj-lt"/>
              </a:rPr>
              <a:t>I</a:t>
            </a:r>
            <a:r>
              <a:rPr lang="de-DE" dirty="0">
                <a:solidFill>
                  <a:schemeClr val="tx2"/>
                </a:solidFill>
                <a:latin typeface="+mj-lt"/>
              </a:rPr>
              <a:t>nfrastruktur-Automation</a:t>
            </a:r>
          </a:p>
          <a:p>
            <a:pPr>
              <a:spcBef>
                <a:spcPts val="2400"/>
              </a:spcBef>
            </a:pPr>
            <a:r>
              <a:rPr lang="de-DE" sz="1300" b="0" dirty="0" err="1" smtClean="0">
                <a:solidFill>
                  <a:srgbClr val="000000"/>
                </a:solidFill>
              </a:rPr>
              <a:t>Saia</a:t>
            </a:r>
            <a:r>
              <a:rPr lang="de-DE" sz="1300" b="0" dirty="0" smtClean="0">
                <a:solidFill>
                  <a:srgbClr val="000000"/>
                </a:solidFill>
              </a:rPr>
              <a:t> </a:t>
            </a:r>
            <a:r>
              <a:rPr lang="de-DE" sz="1300" b="0" dirty="0">
                <a:solidFill>
                  <a:srgbClr val="000000"/>
                </a:solidFill>
              </a:rPr>
              <a:t>Burgess Controls schließt </a:t>
            </a:r>
            <a:r>
              <a:rPr lang="de-DE" sz="1300" b="0" dirty="0" smtClean="0">
                <a:solidFill>
                  <a:srgbClr val="000000"/>
                </a:solidFill>
              </a:rPr>
              <a:t>mit </a:t>
            </a:r>
            <a:r>
              <a:rPr lang="de-DE" sz="1300" b="0" dirty="0">
                <a:solidFill>
                  <a:srgbClr val="000000"/>
                </a:solidFill>
              </a:rPr>
              <a:t>der Infrastruktur-Automation eine </a:t>
            </a:r>
            <a:r>
              <a:rPr lang="de-DE" sz="1300" b="0" dirty="0" err="1">
                <a:solidFill>
                  <a:srgbClr val="000000"/>
                </a:solidFill>
              </a:rPr>
              <a:t>grosse</a:t>
            </a:r>
            <a:r>
              <a:rPr lang="de-DE" sz="1300" b="0" dirty="0">
                <a:solidFill>
                  <a:srgbClr val="000000"/>
                </a:solidFill>
              </a:rPr>
              <a:t> Lücke am Markt. </a:t>
            </a:r>
            <a:r>
              <a:rPr lang="de-DE" sz="1300" b="0" dirty="0" smtClean="0">
                <a:solidFill>
                  <a:srgbClr val="000000"/>
                </a:solidFill>
              </a:rPr>
              <a:t>Sie </a:t>
            </a:r>
            <a:r>
              <a:rPr lang="de-DE" sz="1300" b="0" dirty="0">
                <a:solidFill>
                  <a:srgbClr val="000000"/>
                </a:solidFill>
              </a:rPr>
              <a:t>umfasst die </a:t>
            </a:r>
            <a:r>
              <a:rPr lang="de-DE" sz="1300" b="0" dirty="0" smtClean="0">
                <a:solidFill>
                  <a:srgbClr val="000000"/>
                </a:solidFill>
              </a:rPr>
              <a:t>Auto-</a:t>
            </a:r>
            <a:r>
              <a:rPr lang="de-DE" sz="1300" b="0" dirty="0" err="1" smtClean="0">
                <a:solidFill>
                  <a:srgbClr val="000000"/>
                </a:solidFill>
              </a:rPr>
              <a:t>matisierung</a:t>
            </a:r>
            <a:r>
              <a:rPr lang="de-DE" sz="1300" b="0" dirty="0" smtClean="0">
                <a:solidFill>
                  <a:srgbClr val="000000"/>
                </a:solidFill>
              </a:rPr>
              <a:t> kommerziell </a:t>
            </a:r>
            <a:r>
              <a:rPr lang="de-DE" sz="1300" b="0" dirty="0">
                <a:solidFill>
                  <a:srgbClr val="000000"/>
                </a:solidFill>
              </a:rPr>
              <a:t>genutzter </a:t>
            </a:r>
            <a:r>
              <a:rPr lang="de-DE" sz="1300" b="0" dirty="0" smtClean="0">
                <a:solidFill>
                  <a:srgbClr val="000000"/>
                </a:solidFill>
              </a:rPr>
              <a:t>Liegenschaften </a:t>
            </a:r>
            <a:r>
              <a:rPr lang="de-DE" sz="1300" b="0" dirty="0">
                <a:solidFill>
                  <a:srgbClr val="000000"/>
                </a:solidFill>
              </a:rPr>
              <a:t>mit allen notwendigen technischen Gewerken und stellt das Wohlbefinden von Mensch, und die reibungslose Funktion </a:t>
            </a:r>
            <a:r>
              <a:rPr lang="de-DE" sz="1300" b="0" dirty="0" smtClean="0">
                <a:solidFill>
                  <a:srgbClr val="000000"/>
                </a:solidFill>
              </a:rPr>
              <a:t>der </a:t>
            </a:r>
            <a:r>
              <a:rPr lang="de-DE" sz="1300" b="0" dirty="0">
                <a:solidFill>
                  <a:srgbClr val="000000"/>
                </a:solidFill>
              </a:rPr>
              <a:t>installierten Anlagen und Maschinen sicher.</a:t>
            </a:r>
          </a:p>
          <a:p>
            <a:pPr>
              <a:spcBef>
                <a:spcPts val="1200"/>
              </a:spcBef>
            </a:pPr>
            <a:r>
              <a:rPr lang="de-DE" sz="1300" dirty="0">
                <a:solidFill>
                  <a:schemeClr val="tx2"/>
                </a:solidFill>
              </a:rPr>
              <a:t>Projekte:</a:t>
            </a:r>
          </a:p>
          <a:p>
            <a:pPr marL="180975" indent="-180975">
              <a:spcBef>
                <a:spcPts val="1200"/>
              </a:spcBef>
              <a:buClr>
                <a:schemeClr val="tx2"/>
              </a:buClr>
              <a:buFont typeface="Wingdings 3" panose="05040102010807070707" pitchFamily="18" charset="2"/>
              <a:buChar char="}"/>
            </a:pPr>
            <a:r>
              <a:rPr lang="de-DE" sz="1300" b="0" dirty="0">
                <a:solidFill>
                  <a:srgbClr val="000000"/>
                </a:solidFill>
              </a:rPr>
              <a:t>Projekte mit zentraler Steuerung </a:t>
            </a:r>
            <a:r>
              <a:rPr lang="de-DE" sz="1300" b="0" dirty="0" smtClean="0">
                <a:solidFill>
                  <a:srgbClr val="000000"/>
                </a:solidFill>
              </a:rPr>
              <a:t/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mit </a:t>
            </a:r>
            <a:r>
              <a:rPr lang="de-DE" sz="1300" b="0" dirty="0">
                <a:solidFill>
                  <a:srgbClr val="000000"/>
                </a:solidFill>
              </a:rPr>
              <a:t>Einzelraumreglern </a:t>
            </a:r>
          </a:p>
          <a:p>
            <a:pPr marL="180975" indent="-180975">
              <a:spcBef>
                <a:spcPts val="1200"/>
              </a:spcBef>
              <a:buClr>
                <a:schemeClr val="tx2"/>
              </a:buClr>
              <a:buFont typeface="Wingdings 3" panose="05040102010807070707" pitchFamily="18" charset="2"/>
              <a:buChar char="}"/>
            </a:pPr>
            <a:r>
              <a:rPr lang="de-DE" sz="1300" b="0" dirty="0">
                <a:solidFill>
                  <a:srgbClr val="000000"/>
                </a:solidFill>
              </a:rPr>
              <a:t>Systeme mit einigen tausend </a:t>
            </a:r>
            <a:r>
              <a:rPr lang="de-DE" sz="1300" b="0" dirty="0" smtClean="0">
                <a:solidFill>
                  <a:srgbClr val="000000"/>
                </a:solidFill>
              </a:rPr>
              <a:t/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Regel- </a:t>
            </a:r>
            <a:r>
              <a:rPr lang="de-DE" sz="1300" b="0" dirty="0">
                <a:solidFill>
                  <a:srgbClr val="000000"/>
                </a:solidFill>
              </a:rPr>
              <a:t>und Steuerungsgeräten</a:t>
            </a:r>
          </a:p>
          <a:p>
            <a:pPr>
              <a:spcBef>
                <a:spcPts val="1200"/>
              </a:spcBef>
              <a:buClr>
                <a:schemeClr val="tx2"/>
              </a:buClr>
            </a:pPr>
            <a:r>
              <a:rPr lang="de-DE" sz="1300" dirty="0">
                <a:solidFill>
                  <a:schemeClr val="tx2"/>
                </a:solidFill>
              </a:rPr>
              <a:t>Projektrealisierung </a:t>
            </a:r>
            <a:r>
              <a:rPr lang="de-DE" sz="1300" dirty="0" smtClean="0">
                <a:solidFill>
                  <a:schemeClr val="tx2"/>
                </a:solidFill>
              </a:rPr>
              <a:t>durch </a:t>
            </a:r>
            <a:br>
              <a:rPr lang="de-DE" sz="1300" dirty="0" smtClean="0">
                <a:solidFill>
                  <a:schemeClr val="tx2"/>
                </a:solidFill>
              </a:rPr>
            </a:br>
            <a:r>
              <a:rPr lang="de-DE" sz="1300" dirty="0" err="1" smtClean="0">
                <a:solidFill>
                  <a:schemeClr val="tx2"/>
                </a:solidFill>
              </a:rPr>
              <a:t>Saia</a:t>
            </a:r>
            <a:r>
              <a:rPr lang="de-DE" sz="1300" dirty="0" smtClean="0">
                <a:solidFill>
                  <a:schemeClr val="tx2"/>
                </a:solidFill>
              </a:rPr>
              <a:t> </a:t>
            </a:r>
            <a:r>
              <a:rPr lang="de-DE" sz="1300" dirty="0">
                <a:solidFill>
                  <a:schemeClr val="tx2"/>
                </a:solidFill>
              </a:rPr>
              <a:t>PCD</a:t>
            </a:r>
            <a:r>
              <a:rPr lang="de-DE" sz="1300" baseline="30000" dirty="0">
                <a:solidFill>
                  <a:schemeClr val="tx2"/>
                </a:solidFill>
              </a:rPr>
              <a:t>®</a:t>
            </a:r>
            <a:r>
              <a:rPr lang="de-DE" sz="1300" dirty="0">
                <a:solidFill>
                  <a:schemeClr val="tx2"/>
                </a:solidFill>
              </a:rPr>
              <a:t> Systemintegratoren:</a:t>
            </a:r>
          </a:p>
          <a:p>
            <a:pPr marL="180975" indent="-180975">
              <a:spcBef>
                <a:spcPts val="1200"/>
              </a:spcBef>
              <a:buClr>
                <a:schemeClr val="tx2"/>
              </a:buClr>
              <a:buFont typeface="Wingdings 3" panose="05040102010807070707" pitchFamily="18" charset="2"/>
              <a:buChar char="}"/>
            </a:pPr>
            <a:r>
              <a:rPr lang="de-DE" sz="1300" b="0" dirty="0">
                <a:solidFill>
                  <a:srgbClr val="000000"/>
                </a:solidFill>
              </a:rPr>
              <a:t>Über 1.000 Ingenieursfirmen </a:t>
            </a:r>
            <a:br>
              <a:rPr lang="de-DE" sz="1300" b="0" dirty="0">
                <a:solidFill>
                  <a:srgbClr val="000000"/>
                </a:solidFill>
              </a:rPr>
            </a:br>
            <a:r>
              <a:rPr lang="de-DE" sz="1300" b="0" dirty="0">
                <a:solidFill>
                  <a:srgbClr val="000000"/>
                </a:solidFill>
              </a:rPr>
              <a:t>weltweit </a:t>
            </a:r>
          </a:p>
          <a:p>
            <a:pPr marL="180975" indent="-180975">
              <a:spcBef>
                <a:spcPts val="1200"/>
              </a:spcBef>
              <a:buClr>
                <a:schemeClr val="tx2"/>
              </a:buClr>
              <a:buFont typeface="Wingdings 3" panose="05040102010807070707" pitchFamily="18" charset="2"/>
              <a:buChar char="}"/>
            </a:pPr>
            <a:r>
              <a:rPr lang="de-DE" sz="1300" b="0" dirty="0">
                <a:solidFill>
                  <a:srgbClr val="000000"/>
                </a:solidFill>
              </a:rPr>
              <a:t>Achtzig Prozent unseres </a:t>
            </a:r>
            <a:r>
              <a:rPr lang="de-DE" sz="1300" b="0" dirty="0" smtClean="0">
                <a:solidFill>
                  <a:srgbClr val="000000"/>
                </a:solidFill>
              </a:rPr>
              <a:t>Umsatzes </a:t>
            </a:r>
            <a:br>
              <a:rPr lang="de-DE" sz="1300" b="0" dirty="0" smtClean="0">
                <a:solidFill>
                  <a:srgbClr val="000000"/>
                </a:solidFill>
              </a:rPr>
            </a:br>
            <a:r>
              <a:rPr lang="de-DE" sz="1300" b="0" dirty="0" smtClean="0">
                <a:solidFill>
                  <a:srgbClr val="000000"/>
                </a:solidFill>
              </a:rPr>
              <a:t>in </a:t>
            </a:r>
            <a:r>
              <a:rPr lang="de-DE" sz="1300" b="0" dirty="0">
                <a:solidFill>
                  <a:srgbClr val="000000"/>
                </a:solidFill>
              </a:rPr>
              <a:t>der Infrastruktur-Automation</a:t>
            </a:r>
          </a:p>
          <a:p>
            <a:endParaRPr lang="de-DE" sz="1300" b="0" dirty="0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dirty="0" smtClean="0">
                <a:latin typeface="+mj-lt"/>
              </a:rPr>
              <a:t>Saia Burgess Controls | www.saia-pcd.com</a:t>
            </a:r>
            <a:endParaRPr lang="de-CH" dirty="0" smtClean="0">
              <a:latin typeface="+mj-lt"/>
            </a:endParaRPr>
          </a:p>
        </p:txBody>
      </p:sp>
      <p:grpSp>
        <p:nvGrpSpPr>
          <p:cNvPr id="9" name="Gruppieren 8"/>
          <p:cNvGrpSpPr/>
          <p:nvPr/>
        </p:nvGrpSpPr>
        <p:grpSpPr bwMode="gray">
          <a:xfrm>
            <a:off x="3702268" y="932774"/>
            <a:ext cx="4907794" cy="1536582"/>
            <a:chOff x="3702268" y="932774"/>
            <a:chExt cx="4907794" cy="1536582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160305" y="932774"/>
              <a:ext cx="2449757" cy="1536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702268" y="932774"/>
              <a:ext cx="2449757" cy="1536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3" name="Gruppieren 12"/>
          <p:cNvGrpSpPr/>
          <p:nvPr/>
        </p:nvGrpSpPr>
        <p:grpSpPr bwMode="gray">
          <a:xfrm>
            <a:off x="3693989" y="4761031"/>
            <a:ext cx="4910868" cy="1536582"/>
            <a:chOff x="3693989" y="4761031"/>
            <a:chExt cx="4910868" cy="1536582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152025" y="4761031"/>
              <a:ext cx="2452832" cy="1536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693989" y="4761031"/>
              <a:ext cx="2452832" cy="1536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grpSp>
        <p:nvGrpSpPr>
          <p:cNvPr id="12" name="Gruppieren 11"/>
          <p:cNvGrpSpPr/>
          <p:nvPr/>
        </p:nvGrpSpPr>
        <p:grpSpPr bwMode="gray">
          <a:xfrm>
            <a:off x="3693989" y="2846902"/>
            <a:ext cx="4910868" cy="1536582"/>
            <a:chOff x="3693989" y="2846902"/>
            <a:chExt cx="4910868" cy="153658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152025" y="2846902"/>
              <a:ext cx="2452832" cy="1536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693989" y="2846902"/>
              <a:ext cx="2452832" cy="153658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125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04439" y="1345336"/>
            <a:ext cx="5051425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Unsere Kundenbasis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46285" y="3509833"/>
            <a:ext cx="2808000" cy="2787779"/>
          </a:xfrm>
        </p:spPr>
        <p:txBody>
          <a:bodyPr numCol="1">
            <a:noAutofit/>
          </a:bodyPr>
          <a:lstStyle/>
          <a:p>
            <a:r>
              <a:rPr lang="de-DE" sz="1300" b="0" dirty="0" smtClean="0">
                <a:solidFill>
                  <a:schemeClr val="accent4"/>
                </a:solidFill>
              </a:rPr>
              <a:t>Die Besonderheit unseres Unter-nehmens ist die Bandbreite der Kunden. Mehr als 50 % unseres Unternehmensumsatzes erzielen wir mit «kleinen» </a:t>
            </a:r>
            <a:r>
              <a:rPr lang="de-DE" sz="1300" b="0" dirty="0" err="1" smtClean="0">
                <a:solidFill>
                  <a:schemeClr val="accent4"/>
                </a:solidFill>
              </a:rPr>
              <a:t>Systeminte-gratoren</a:t>
            </a:r>
            <a:r>
              <a:rPr lang="de-DE" sz="1300" b="0" dirty="0" smtClean="0">
                <a:solidFill>
                  <a:schemeClr val="accent4"/>
                </a:solidFill>
              </a:rPr>
              <a:t>, die Projekte für die Automation von Infrastruktur-objekten realisieren. </a:t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Am anderen Ende der </a:t>
            </a:r>
            <a:r>
              <a:rPr lang="de-DE" sz="1300" b="0" dirty="0" err="1" smtClean="0">
                <a:solidFill>
                  <a:schemeClr val="accent4"/>
                </a:solidFill>
              </a:rPr>
              <a:t>Grössen</a:t>
            </a:r>
            <a:r>
              <a:rPr lang="de-DE" sz="1300" b="0" dirty="0" smtClean="0">
                <a:solidFill>
                  <a:schemeClr val="accent4"/>
                </a:solidFill>
              </a:rPr>
              <a:t>-skala entwickeln und fertigen </a:t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wir darüber hinaus für bekannte internationale Unternehmen </a:t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der elektrischen Automation. 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/>
              <a:t>Saia Burgess Controls | www.saia-pcd.com</a:t>
            </a:r>
            <a:endParaRPr lang="de-CH" dirty="0" smtClean="0"/>
          </a:p>
        </p:txBody>
      </p:sp>
      <p:sp>
        <p:nvSpPr>
          <p:cNvPr id="16394" name="Freeform 10"/>
          <p:cNvSpPr>
            <a:spLocks/>
          </p:cNvSpPr>
          <p:nvPr/>
        </p:nvSpPr>
        <p:spPr bwMode="gray">
          <a:xfrm>
            <a:off x="3785432" y="3589268"/>
            <a:ext cx="33338" cy="3651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" y="2"/>
              </a:cxn>
              <a:cxn ang="0">
                <a:pos x="9" y="3"/>
              </a:cxn>
              <a:cxn ang="0">
                <a:pos x="0" y="10"/>
              </a:cxn>
            </a:cxnLst>
            <a:rect l="0" t="0" r="r" b="b"/>
            <a:pathLst>
              <a:path w="9" h="10">
                <a:moveTo>
                  <a:pt x="9" y="0"/>
                </a:moveTo>
                <a:cubicBezTo>
                  <a:pt x="8" y="1"/>
                  <a:pt x="8" y="2"/>
                  <a:pt x="8" y="2"/>
                </a:cubicBezTo>
                <a:cubicBezTo>
                  <a:pt x="8" y="3"/>
                  <a:pt x="9" y="2"/>
                  <a:pt x="9" y="3"/>
                </a:cubicBezTo>
                <a:cubicBezTo>
                  <a:pt x="8" y="5"/>
                  <a:pt x="3" y="8"/>
                  <a:pt x="0" y="1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97" name="Freeform 13"/>
          <p:cNvSpPr>
            <a:spLocks/>
          </p:cNvSpPr>
          <p:nvPr/>
        </p:nvSpPr>
        <p:spPr bwMode="gray">
          <a:xfrm>
            <a:off x="3853694" y="1871593"/>
            <a:ext cx="881063" cy="454025"/>
          </a:xfrm>
          <a:custGeom>
            <a:avLst/>
            <a:gdLst/>
            <a:ahLst/>
            <a:cxnLst>
              <a:cxn ang="0">
                <a:pos x="35" y="21"/>
              </a:cxn>
              <a:cxn ang="0">
                <a:pos x="22" y="15"/>
              </a:cxn>
              <a:cxn ang="0">
                <a:pos x="25" y="9"/>
              </a:cxn>
              <a:cxn ang="0">
                <a:pos x="26" y="6"/>
              </a:cxn>
              <a:cxn ang="0">
                <a:pos x="44" y="6"/>
              </a:cxn>
              <a:cxn ang="0">
                <a:pos x="56" y="4"/>
              </a:cxn>
              <a:cxn ang="0">
                <a:pos x="83" y="7"/>
              </a:cxn>
              <a:cxn ang="0">
                <a:pos x="103" y="16"/>
              </a:cxn>
              <a:cxn ang="0">
                <a:pos x="123" y="24"/>
              </a:cxn>
              <a:cxn ang="0">
                <a:pos x="134" y="40"/>
              </a:cxn>
              <a:cxn ang="0">
                <a:pos x="141" y="33"/>
              </a:cxn>
              <a:cxn ang="0">
                <a:pos x="153" y="38"/>
              </a:cxn>
              <a:cxn ang="0">
                <a:pos x="163" y="41"/>
              </a:cxn>
              <a:cxn ang="0">
                <a:pos x="191" y="53"/>
              </a:cxn>
              <a:cxn ang="0">
                <a:pos x="207" y="66"/>
              </a:cxn>
              <a:cxn ang="0">
                <a:pos x="216" y="76"/>
              </a:cxn>
              <a:cxn ang="0">
                <a:pos x="183" y="61"/>
              </a:cxn>
              <a:cxn ang="0">
                <a:pos x="193" y="71"/>
              </a:cxn>
              <a:cxn ang="0">
                <a:pos x="199" y="78"/>
              </a:cxn>
              <a:cxn ang="0">
                <a:pos x="212" y="82"/>
              </a:cxn>
              <a:cxn ang="0">
                <a:pos x="228" y="95"/>
              </a:cxn>
              <a:cxn ang="0">
                <a:pos x="217" y="95"/>
              </a:cxn>
              <a:cxn ang="0">
                <a:pos x="204" y="95"/>
              </a:cxn>
              <a:cxn ang="0">
                <a:pos x="185" y="93"/>
              </a:cxn>
              <a:cxn ang="0">
                <a:pos x="186" y="100"/>
              </a:cxn>
              <a:cxn ang="0">
                <a:pos x="175" y="102"/>
              </a:cxn>
              <a:cxn ang="0">
                <a:pos x="168" y="105"/>
              </a:cxn>
              <a:cxn ang="0">
                <a:pos x="169" y="112"/>
              </a:cxn>
              <a:cxn ang="0">
                <a:pos x="157" y="107"/>
              </a:cxn>
              <a:cxn ang="0">
                <a:pos x="151" y="109"/>
              </a:cxn>
              <a:cxn ang="0">
                <a:pos x="150" y="113"/>
              </a:cxn>
              <a:cxn ang="0">
                <a:pos x="141" y="112"/>
              </a:cxn>
              <a:cxn ang="0">
                <a:pos x="139" y="120"/>
              </a:cxn>
              <a:cxn ang="0">
                <a:pos x="126" y="105"/>
              </a:cxn>
              <a:cxn ang="0">
                <a:pos x="122" y="107"/>
              </a:cxn>
              <a:cxn ang="0">
                <a:pos x="129" y="116"/>
              </a:cxn>
              <a:cxn ang="0">
                <a:pos x="125" y="121"/>
              </a:cxn>
              <a:cxn ang="0">
                <a:pos x="111" y="118"/>
              </a:cxn>
              <a:cxn ang="0">
                <a:pos x="95" y="112"/>
              </a:cxn>
              <a:cxn ang="0">
                <a:pos x="79" y="110"/>
              </a:cxn>
              <a:cxn ang="0">
                <a:pos x="59" y="107"/>
              </a:cxn>
              <a:cxn ang="0">
                <a:pos x="41" y="106"/>
              </a:cxn>
              <a:cxn ang="0">
                <a:pos x="28" y="108"/>
              </a:cxn>
              <a:cxn ang="0">
                <a:pos x="15" y="112"/>
              </a:cxn>
              <a:cxn ang="0">
                <a:pos x="11" y="112"/>
              </a:cxn>
              <a:cxn ang="0">
                <a:pos x="9" y="105"/>
              </a:cxn>
              <a:cxn ang="0">
                <a:pos x="1" y="100"/>
              </a:cxn>
              <a:cxn ang="0">
                <a:pos x="4" y="93"/>
              </a:cxn>
              <a:cxn ang="0">
                <a:pos x="5" y="87"/>
              </a:cxn>
              <a:cxn ang="0">
                <a:pos x="11" y="81"/>
              </a:cxn>
              <a:cxn ang="0">
                <a:pos x="15" y="76"/>
              </a:cxn>
              <a:cxn ang="0">
                <a:pos x="31" y="75"/>
              </a:cxn>
              <a:cxn ang="0">
                <a:pos x="37" y="73"/>
              </a:cxn>
              <a:cxn ang="0">
                <a:pos x="37" y="64"/>
              </a:cxn>
              <a:cxn ang="0">
                <a:pos x="27" y="66"/>
              </a:cxn>
              <a:cxn ang="0">
                <a:pos x="42" y="65"/>
              </a:cxn>
              <a:cxn ang="0">
                <a:pos x="47" y="62"/>
              </a:cxn>
              <a:cxn ang="0">
                <a:pos x="39" y="54"/>
              </a:cxn>
              <a:cxn ang="0">
                <a:pos x="48" y="48"/>
              </a:cxn>
              <a:cxn ang="0">
                <a:pos x="51" y="41"/>
              </a:cxn>
            </a:cxnLst>
            <a:rect l="0" t="0" r="r" b="b"/>
            <a:pathLst>
              <a:path w="235" h="121">
                <a:moveTo>
                  <a:pt x="49" y="32"/>
                </a:moveTo>
                <a:cubicBezTo>
                  <a:pt x="50" y="30"/>
                  <a:pt x="50" y="30"/>
                  <a:pt x="50" y="30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42" y="25"/>
                  <a:pt x="41" y="25"/>
                </a:cubicBezTo>
                <a:cubicBezTo>
                  <a:pt x="42" y="24"/>
                  <a:pt x="43" y="24"/>
                  <a:pt x="42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37" y="23"/>
                  <a:pt x="36" y="21"/>
                  <a:pt x="35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1" y="20"/>
                  <a:pt x="33" y="20"/>
                  <a:pt x="33" y="19"/>
                </a:cubicBezTo>
                <a:cubicBezTo>
                  <a:pt x="32" y="19"/>
                  <a:pt x="32" y="18"/>
                  <a:pt x="31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9" y="18"/>
                  <a:pt x="27" y="15"/>
                </a:cubicBezTo>
                <a:cubicBezTo>
                  <a:pt x="27" y="15"/>
                  <a:pt x="25" y="17"/>
                  <a:pt x="24" y="17"/>
                </a:cubicBezTo>
                <a:cubicBezTo>
                  <a:pt x="23" y="16"/>
                  <a:pt x="22" y="16"/>
                  <a:pt x="22" y="15"/>
                </a:cubicBezTo>
                <a:cubicBezTo>
                  <a:pt x="20" y="13"/>
                  <a:pt x="21" y="13"/>
                  <a:pt x="21" y="11"/>
                </a:cubicBezTo>
                <a:cubicBezTo>
                  <a:pt x="21" y="11"/>
                  <a:pt x="22" y="12"/>
                  <a:pt x="22" y="11"/>
                </a:cubicBezTo>
                <a:cubicBezTo>
                  <a:pt x="22" y="10"/>
                  <a:pt x="19" y="8"/>
                  <a:pt x="19" y="8"/>
                </a:cubicBezTo>
                <a:cubicBezTo>
                  <a:pt x="20" y="7"/>
                  <a:pt x="20" y="7"/>
                  <a:pt x="20" y="6"/>
                </a:cubicBezTo>
                <a:cubicBezTo>
                  <a:pt x="21" y="7"/>
                  <a:pt x="22" y="7"/>
                  <a:pt x="23" y="8"/>
                </a:cubicBezTo>
                <a:cubicBezTo>
                  <a:pt x="24" y="8"/>
                  <a:pt x="23" y="9"/>
                  <a:pt x="26" y="10"/>
                </a:cubicBezTo>
                <a:cubicBezTo>
                  <a:pt x="27" y="11"/>
                  <a:pt x="25" y="9"/>
                  <a:pt x="25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32" y="11"/>
                  <a:pt x="35" y="13"/>
                  <a:pt x="39" y="15"/>
                </a:cubicBezTo>
                <a:cubicBezTo>
                  <a:pt x="41" y="15"/>
                  <a:pt x="41" y="15"/>
                  <a:pt x="41" y="15"/>
                </a:cubicBezTo>
                <a:cubicBezTo>
                  <a:pt x="38" y="13"/>
                  <a:pt x="34" y="12"/>
                  <a:pt x="32" y="10"/>
                </a:cubicBezTo>
                <a:cubicBezTo>
                  <a:pt x="33" y="8"/>
                  <a:pt x="33" y="8"/>
                  <a:pt x="33" y="8"/>
                </a:cubicBezTo>
                <a:cubicBezTo>
                  <a:pt x="30" y="9"/>
                  <a:pt x="30" y="9"/>
                  <a:pt x="30" y="9"/>
                </a:cubicBezTo>
                <a:cubicBezTo>
                  <a:pt x="29" y="8"/>
                  <a:pt x="27" y="7"/>
                  <a:pt x="26" y="6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3"/>
                  <a:pt x="25" y="3"/>
                  <a:pt x="25" y="2"/>
                </a:cubicBezTo>
                <a:cubicBezTo>
                  <a:pt x="25" y="2"/>
                  <a:pt x="26" y="1"/>
                  <a:pt x="27" y="0"/>
                </a:cubicBezTo>
                <a:cubicBezTo>
                  <a:pt x="28" y="0"/>
                  <a:pt x="29" y="0"/>
                  <a:pt x="30" y="0"/>
                </a:cubicBezTo>
                <a:cubicBezTo>
                  <a:pt x="33" y="2"/>
                  <a:pt x="36" y="3"/>
                  <a:pt x="38" y="4"/>
                </a:cubicBezTo>
                <a:cubicBezTo>
                  <a:pt x="40" y="5"/>
                  <a:pt x="39" y="5"/>
                  <a:pt x="40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6" y="7"/>
                  <a:pt x="48" y="9"/>
                  <a:pt x="50" y="10"/>
                </a:cubicBezTo>
                <a:cubicBezTo>
                  <a:pt x="51" y="11"/>
                  <a:pt x="57" y="11"/>
                  <a:pt x="58" y="11"/>
                </a:cubicBezTo>
                <a:cubicBezTo>
                  <a:pt x="59" y="11"/>
                  <a:pt x="59" y="10"/>
                  <a:pt x="59" y="10"/>
                </a:cubicBezTo>
                <a:cubicBezTo>
                  <a:pt x="60" y="10"/>
                  <a:pt x="64" y="9"/>
                  <a:pt x="61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62" y="8"/>
                  <a:pt x="58" y="7"/>
                  <a:pt x="56" y="5"/>
                </a:cubicBezTo>
                <a:cubicBezTo>
                  <a:pt x="56" y="5"/>
                  <a:pt x="57" y="5"/>
                  <a:pt x="56" y="4"/>
                </a:cubicBezTo>
                <a:cubicBezTo>
                  <a:pt x="55" y="4"/>
                  <a:pt x="53" y="4"/>
                  <a:pt x="52" y="3"/>
                </a:cubicBezTo>
                <a:cubicBezTo>
                  <a:pt x="52" y="3"/>
                  <a:pt x="53" y="1"/>
                  <a:pt x="53" y="2"/>
                </a:cubicBezTo>
                <a:cubicBezTo>
                  <a:pt x="54" y="2"/>
                  <a:pt x="55" y="1"/>
                  <a:pt x="56" y="1"/>
                </a:cubicBezTo>
                <a:cubicBezTo>
                  <a:pt x="59" y="1"/>
                  <a:pt x="60" y="3"/>
                  <a:pt x="63" y="4"/>
                </a:cubicBezTo>
                <a:cubicBezTo>
                  <a:pt x="69" y="6"/>
                  <a:pt x="74" y="5"/>
                  <a:pt x="77" y="10"/>
                </a:cubicBezTo>
                <a:cubicBezTo>
                  <a:pt x="77" y="9"/>
                  <a:pt x="77" y="9"/>
                  <a:pt x="77" y="8"/>
                </a:cubicBezTo>
                <a:cubicBezTo>
                  <a:pt x="83" y="7"/>
                  <a:pt x="83" y="7"/>
                  <a:pt x="83" y="7"/>
                </a:cubicBezTo>
                <a:cubicBezTo>
                  <a:pt x="85" y="8"/>
                  <a:pt x="85" y="8"/>
                  <a:pt x="85" y="8"/>
                </a:cubicBezTo>
                <a:cubicBezTo>
                  <a:pt x="84" y="11"/>
                  <a:pt x="84" y="11"/>
                  <a:pt x="84" y="11"/>
                </a:cubicBezTo>
                <a:cubicBezTo>
                  <a:pt x="86" y="9"/>
                  <a:pt x="86" y="9"/>
                  <a:pt x="86" y="9"/>
                </a:cubicBezTo>
                <a:cubicBezTo>
                  <a:pt x="89" y="10"/>
                  <a:pt x="96" y="12"/>
                  <a:pt x="98" y="13"/>
                </a:cubicBezTo>
                <a:cubicBezTo>
                  <a:pt x="99" y="14"/>
                  <a:pt x="99" y="15"/>
                  <a:pt x="100" y="15"/>
                </a:cubicBezTo>
                <a:cubicBezTo>
                  <a:pt x="100" y="15"/>
                  <a:pt x="101" y="15"/>
                  <a:pt x="101" y="15"/>
                </a:cubicBezTo>
                <a:cubicBezTo>
                  <a:pt x="102" y="15"/>
                  <a:pt x="102" y="15"/>
                  <a:pt x="103" y="16"/>
                </a:cubicBezTo>
                <a:cubicBezTo>
                  <a:pt x="103" y="16"/>
                  <a:pt x="102" y="17"/>
                  <a:pt x="103" y="17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6" y="17"/>
                  <a:pt x="107" y="17"/>
                  <a:pt x="109" y="18"/>
                </a:cubicBezTo>
                <a:cubicBezTo>
                  <a:pt x="108" y="19"/>
                  <a:pt x="106" y="21"/>
                  <a:pt x="103" y="22"/>
                </a:cubicBezTo>
                <a:cubicBezTo>
                  <a:pt x="105" y="22"/>
                  <a:pt x="107" y="22"/>
                  <a:pt x="109" y="22"/>
                </a:cubicBezTo>
                <a:cubicBezTo>
                  <a:pt x="111" y="24"/>
                  <a:pt x="113" y="26"/>
                  <a:pt x="114" y="29"/>
                </a:cubicBezTo>
                <a:cubicBezTo>
                  <a:pt x="117" y="27"/>
                  <a:pt x="120" y="27"/>
                  <a:pt x="123" y="24"/>
                </a:cubicBezTo>
                <a:cubicBezTo>
                  <a:pt x="126" y="26"/>
                  <a:pt x="128" y="29"/>
                  <a:pt x="127" y="31"/>
                </a:cubicBezTo>
                <a:cubicBezTo>
                  <a:pt x="126" y="32"/>
                  <a:pt x="126" y="32"/>
                  <a:pt x="126" y="32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7" y="36"/>
                  <a:pt x="127" y="36"/>
                  <a:pt x="127" y="36"/>
                </a:cubicBezTo>
                <a:cubicBezTo>
                  <a:pt x="128" y="38"/>
                  <a:pt x="128" y="38"/>
                  <a:pt x="128" y="38"/>
                </a:cubicBezTo>
                <a:cubicBezTo>
                  <a:pt x="131" y="37"/>
                  <a:pt x="131" y="37"/>
                  <a:pt x="131" y="37"/>
                </a:cubicBezTo>
                <a:cubicBezTo>
                  <a:pt x="132" y="38"/>
                  <a:pt x="133" y="40"/>
                  <a:pt x="134" y="40"/>
                </a:cubicBezTo>
                <a:cubicBezTo>
                  <a:pt x="133" y="38"/>
                  <a:pt x="131" y="35"/>
                  <a:pt x="131" y="32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31" y="30"/>
                  <a:pt x="132" y="30"/>
                  <a:pt x="133" y="29"/>
                </a:cubicBezTo>
                <a:cubicBezTo>
                  <a:pt x="134" y="30"/>
                  <a:pt x="134" y="31"/>
                  <a:pt x="134" y="31"/>
                </a:cubicBezTo>
                <a:cubicBezTo>
                  <a:pt x="135" y="31"/>
                  <a:pt x="137" y="31"/>
                  <a:pt x="138" y="32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3" y="34"/>
                  <a:pt x="149" y="37"/>
                  <a:pt x="144" y="34"/>
                </a:cubicBezTo>
                <a:cubicBezTo>
                  <a:pt x="146" y="34"/>
                  <a:pt x="146" y="34"/>
                  <a:pt x="146" y="34"/>
                </a:cubicBezTo>
                <a:cubicBezTo>
                  <a:pt x="146" y="34"/>
                  <a:pt x="147" y="34"/>
                  <a:pt x="147" y="34"/>
                </a:cubicBezTo>
                <a:cubicBezTo>
                  <a:pt x="147" y="34"/>
                  <a:pt x="147" y="33"/>
                  <a:pt x="147" y="34"/>
                </a:cubicBezTo>
                <a:cubicBezTo>
                  <a:pt x="146" y="33"/>
                  <a:pt x="148" y="33"/>
                  <a:pt x="147" y="33"/>
                </a:cubicBezTo>
                <a:cubicBezTo>
                  <a:pt x="149" y="34"/>
                  <a:pt x="150" y="34"/>
                  <a:pt x="155" y="36"/>
                </a:cubicBezTo>
                <a:cubicBezTo>
                  <a:pt x="154" y="37"/>
                  <a:pt x="154" y="37"/>
                  <a:pt x="153" y="38"/>
                </a:cubicBezTo>
                <a:cubicBezTo>
                  <a:pt x="154" y="39"/>
                  <a:pt x="154" y="39"/>
                  <a:pt x="155" y="40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157" y="39"/>
                  <a:pt x="157" y="39"/>
                  <a:pt x="157" y="39"/>
                </a:cubicBezTo>
                <a:cubicBezTo>
                  <a:pt x="157" y="39"/>
                  <a:pt x="157" y="39"/>
                  <a:pt x="159" y="39"/>
                </a:cubicBezTo>
                <a:cubicBezTo>
                  <a:pt x="159" y="40"/>
                  <a:pt x="158" y="41"/>
                  <a:pt x="159" y="41"/>
                </a:cubicBezTo>
                <a:cubicBezTo>
                  <a:pt x="158" y="40"/>
                  <a:pt x="161" y="40"/>
                  <a:pt x="161" y="40"/>
                </a:cubicBezTo>
                <a:cubicBezTo>
                  <a:pt x="162" y="40"/>
                  <a:pt x="163" y="41"/>
                  <a:pt x="163" y="41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7" y="40"/>
                  <a:pt x="168" y="42"/>
                  <a:pt x="168" y="42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171" y="42"/>
                  <a:pt x="171" y="43"/>
                  <a:pt x="172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5" y="43"/>
                  <a:pt x="176" y="45"/>
                  <a:pt x="177" y="45"/>
                </a:cubicBezTo>
                <a:cubicBezTo>
                  <a:pt x="182" y="48"/>
                  <a:pt x="187" y="50"/>
                  <a:pt x="191" y="53"/>
                </a:cubicBezTo>
                <a:cubicBezTo>
                  <a:pt x="192" y="54"/>
                  <a:pt x="193" y="55"/>
                  <a:pt x="193" y="55"/>
                </a:cubicBezTo>
                <a:cubicBezTo>
                  <a:pt x="195" y="57"/>
                  <a:pt x="198" y="57"/>
                  <a:pt x="199" y="58"/>
                </a:cubicBezTo>
                <a:cubicBezTo>
                  <a:pt x="201" y="60"/>
                  <a:pt x="201" y="60"/>
                  <a:pt x="201" y="60"/>
                </a:cubicBezTo>
                <a:cubicBezTo>
                  <a:pt x="203" y="61"/>
                  <a:pt x="206" y="63"/>
                  <a:pt x="208" y="64"/>
                </a:cubicBezTo>
                <a:cubicBezTo>
                  <a:pt x="205" y="64"/>
                  <a:pt x="203" y="64"/>
                  <a:pt x="201" y="64"/>
                </a:cubicBezTo>
                <a:cubicBezTo>
                  <a:pt x="203" y="65"/>
                  <a:pt x="203" y="65"/>
                  <a:pt x="205" y="66"/>
                </a:cubicBezTo>
                <a:cubicBezTo>
                  <a:pt x="206" y="66"/>
                  <a:pt x="206" y="66"/>
                  <a:pt x="207" y="66"/>
                </a:cubicBezTo>
                <a:cubicBezTo>
                  <a:pt x="208" y="66"/>
                  <a:pt x="209" y="66"/>
                  <a:pt x="210" y="67"/>
                </a:cubicBezTo>
                <a:cubicBezTo>
                  <a:pt x="210" y="68"/>
                  <a:pt x="210" y="68"/>
                  <a:pt x="210" y="68"/>
                </a:cubicBezTo>
                <a:cubicBezTo>
                  <a:pt x="208" y="70"/>
                  <a:pt x="208" y="70"/>
                  <a:pt x="208" y="70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9" y="70"/>
                  <a:pt x="210" y="71"/>
                  <a:pt x="213" y="73"/>
                </a:cubicBezTo>
                <a:cubicBezTo>
                  <a:pt x="212" y="74"/>
                  <a:pt x="212" y="74"/>
                  <a:pt x="212" y="74"/>
                </a:cubicBezTo>
                <a:cubicBezTo>
                  <a:pt x="213" y="74"/>
                  <a:pt x="215" y="75"/>
                  <a:pt x="216" y="76"/>
                </a:cubicBezTo>
                <a:cubicBezTo>
                  <a:pt x="217" y="78"/>
                  <a:pt x="217" y="78"/>
                  <a:pt x="217" y="78"/>
                </a:cubicBezTo>
                <a:cubicBezTo>
                  <a:pt x="217" y="78"/>
                  <a:pt x="212" y="78"/>
                  <a:pt x="212" y="78"/>
                </a:cubicBezTo>
                <a:cubicBezTo>
                  <a:pt x="209" y="77"/>
                  <a:pt x="207" y="75"/>
                  <a:pt x="205" y="74"/>
                </a:cubicBezTo>
                <a:cubicBezTo>
                  <a:pt x="205" y="74"/>
                  <a:pt x="202" y="73"/>
                  <a:pt x="201" y="72"/>
                </a:cubicBezTo>
                <a:cubicBezTo>
                  <a:pt x="201" y="72"/>
                  <a:pt x="199" y="70"/>
                  <a:pt x="198" y="70"/>
                </a:cubicBezTo>
                <a:cubicBezTo>
                  <a:pt x="195" y="69"/>
                  <a:pt x="195" y="69"/>
                  <a:pt x="195" y="69"/>
                </a:cubicBezTo>
                <a:cubicBezTo>
                  <a:pt x="193" y="67"/>
                  <a:pt x="188" y="63"/>
                  <a:pt x="183" y="61"/>
                </a:cubicBezTo>
                <a:cubicBezTo>
                  <a:pt x="183" y="61"/>
                  <a:pt x="182" y="61"/>
                  <a:pt x="181" y="61"/>
                </a:cubicBezTo>
                <a:cubicBezTo>
                  <a:pt x="177" y="60"/>
                  <a:pt x="175" y="60"/>
                  <a:pt x="172" y="59"/>
                </a:cubicBezTo>
                <a:cubicBezTo>
                  <a:pt x="173" y="59"/>
                  <a:pt x="174" y="60"/>
                  <a:pt x="175" y="61"/>
                </a:cubicBezTo>
                <a:cubicBezTo>
                  <a:pt x="176" y="61"/>
                  <a:pt x="180" y="62"/>
                  <a:pt x="182" y="63"/>
                </a:cubicBezTo>
                <a:cubicBezTo>
                  <a:pt x="183" y="63"/>
                  <a:pt x="185" y="65"/>
                  <a:pt x="187" y="66"/>
                </a:cubicBezTo>
                <a:cubicBezTo>
                  <a:pt x="188" y="66"/>
                  <a:pt x="194" y="68"/>
                  <a:pt x="195" y="70"/>
                </a:cubicBezTo>
                <a:cubicBezTo>
                  <a:pt x="193" y="71"/>
                  <a:pt x="193" y="71"/>
                  <a:pt x="193" y="71"/>
                </a:cubicBezTo>
                <a:cubicBezTo>
                  <a:pt x="195" y="73"/>
                  <a:pt x="196" y="74"/>
                  <a:pt x="199" y="75"/>
                </a:cubicBezTo>
                <a:cubicBezTo>
                  <a:pt x="200" y="76"/>
                  <a:pt x="201" y="75"/>
                  <a:pt x="201" y="75"/>
                </a:cubicBezTo>
                <a:cubicBezTo>
                  <a:pt x="202" y="74"/>
                  <a:pt x="202" y="74"/>
                  <a:pt x="202" y="74"/>
                </a:cubicBezTo>
                <a:cubicBezTo>
                  <a:pt x="205" y="75"/>
                  <a:pt x="207" y="77"/>
                  <a:pt x="208" y="78"/>
                </a:cubicBezTo>
                <a:cubicBezTo>
                  <a:pt x="206" y="79"/>
                  <a:pt x="205" y="79"/>
                  <a:pt x="204" y="79"/>
                </a:cubicBezTo>
                <a:cubicBezTo>
                  <a:pt x="204" y="79"/>
                  <a:pt x="203" y="78"/>
                  <a:pt x="201" y="78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8" y="78"/>
                  <a:pt x="199" y="77"/>
                  <a:pt x="197" y="77"/>
                </a:cubicBezTo>
                <a:cubicBezTo>
                  <a:pt x="197" y="77"/>
                  <a:pt x="195" y="77"/>
                  <a:pt x="195" y="77"/>
                </a:cubicBezTo>
                <a:cubicBezTo>
                  <a:pt x="197" y="79"/>
                  <a:pt x="199" y="80"/>
                  <a:pt x="202" y="81"/>
                </a:cubicBezTo>
                <a:cubicBezTo>
                  <a:pt x="205" y="81"/>
                  <a:pt x="205" y="81"/>
                  <a:pt x="205" y="81"/>
                </a:cubicBezTo>
                <a:cubicBezTo>
                  <a:pt x="206" y="81"/>
                  <a:pt x="207" y="82"/>
                  <a:pt x="207" y="82"/>
                </a:cubicBezTo>
                <a:cubicBezTo>
                  <a:pt x="208" y="82"/>
                  <a:pt x="209" y="82"/>
                  <a:pt x="210" y="82"/>
                </a:cubicBezTo>
                <a:cubicBezTo>
                  <a:pt x="211" y="82"/>
                  <a:pt x="212" y="82"/>
                  <a:pt x="212" y="82"/>
                </a:cubicBezTo>
                <a:cubicBezTo>
                  <a:pt x="212" y="83"/>
                  <a:pt x="212" y="83"/>
                  <a:pt x="211" y="84"/>
                </a:cubicBezTo>
                <a:cubicBezTo>
                  <a:pt x="212" y="84"/>
                  <a:pt x="212" y="84"/>
                  <a:pt x="213" y="83"/>
                </a:cubicBezTo>
                <a:cubicBezTo>
                  <a:pt x="215" y="86"/>
                  <a:pt x="215" y="85"/>
                  <a:pt x="220" y="87"/>
                </a:cubicBezTo>
                <a:cubicBezTo>
                  <a:pt x="222" y="87"/>
                  <a:pt x="234" y="94"/>
                  <a:pt x="235" y="95"/>
                </a:cubicBezTo>
                <a:cubicBezTo>
                  <a:pt x="235" y="97"/>
                  <a:pt x="235" y="97"/>
                  <a:pt x="235" y="97"/>
                </a:cubicBezTo>
                <a:cubicBezTo>
                  <a:pt x="234" y="97"/>
                  <a:pt x="234" y="97"/>
                  <a:pt x="234" y="97"/>
                </a:cubicBezTo>
                <a:cubicBezTo>
                  <a:pt x="231" y="97"/>
                  <a:pt x="231" y="96"/>
                  <a:pt x="228" y="95"/>
                </a:cubicBezTo>
                <a:cubicBezTo>
                  <a:pt x="226" y="96"/>
                  <a:pt x="226" y="96"/>
                  <a:pt x="226" y="96"/>
                </a:cubicBezTo>
                <a:cubicBezTo>
                  <a:pt x="224" y="95"/>
                  <a:pt x="224" y="95"/>
                  <a:pt x="222" y="94"/>
                </a:cubicBezTo>
                <a:cubicBezTo>
                  <a:pt x="219" y="94"/>
                  <a:pt x="215" y="91"/>
                  <a:pt x="213" y="90"/>
                </a:cubicBezTo>
                <a:cubicBezTo>
                  <a:pt x="209" y="88"/>
                  <a:pt x="208" y="89"/>
                  <a:pt x="212" y="91"/>
                </a:cubicBezTo>
                <a:cubicBezTo>
                  <a:pt x="218" y="93"/>
                  <a:pt x="218" y="93"/>
                  <a:pt x="218" y="93"/>
                </a:cubicBezTo>
                <a:cubicBezTo>
                  <a:pt x="220" y="94"/>
                  <a:pt x="220" y="94"/>
                  <a:pt x="220" y="94"/>
                </a:cubicBezTo>
                <a:cubicBezTo>
                  <a:pt x="218" y="95"/>
                  <a:pt x="218" y="95"/>
                  <a:pt x="217" y="95"/>
                </a:cubicBezTo>
                <a:cubicBezTo>
                  <a:pt x="217" y="95"/>
                  <a:pt x="216" y="95"/>
                  <a:pt x="215" y="95"/>
                </a:cubicBezTo>
                <a:cubicBezTo>
                  <a:pt x="211" y="94"/>
                  <a:pt x="209" y="91"/>
                  <a:pt x="207" y="90"/>
                </a:cubicBezTo>
                <a:cubicBezTo>
                  <a:pt x="206" y="89"/>
                  <a:pt x="203" y="88"/>
                  <a:pt x="203" y="88"/>
                </a:cubicBezTo>
                <a:cubicBezTo>
                  <a:pt x="203" y="87"/>
                  <a:pt x="202" y="89"/>
                  <a:pt x="202" y="89"/>
                </a:cubicBezTo>
                <a:cubicBezTo>
                  <a:pt x="199" y="91"/>
                  <a:pt x="203" y="90"/>
                  <a:pt x="205" y="91"/>
                </a:cubicBezTo>
                <a:cubicBezTo>
                  <a:pt x="208" y="92"/>
                  <a:pt x="212" y="96"/>
                  <a:pt x="206" y="94"/>
                </a:cubicBezTo>
                <a:cubicBezTo>
                  <a:pt x="204" y="95"/>
                  <a:pt x="204" y="95"/>
                  <a:pt x="204" y="95"/>
                </a:cubicBezTo>
                <a:cubicBezTo>
                  <a:pt x="203" y="95"/>
                  <a:pt x="202" y="94"/>
                  <a:pt x="200" y="93"/>
                </a:cubicBezTo>
                <a:cubicBezTo>
                  <a:pt x="199" y="93"/>
                  <a:pt x="196" y="95"/>
                  <a:pt x="196" y="95"/>
                </a:cubicBezTo>
                <a:cubicBezTo>
                  <a:pt x="195" y="96"/>
                  <a:pt x="194" y="95"/>
                  <a:pt x="193" y="95"/>
                </a:cubicBezTo>
                <a:cubicBezTo>
                  <a:pt x="193" y="95"/>
                  <a:pt x="192" y="95"/>
                  <a:pt x="191" y="95"/>
                </a:cubicBezTo>
                <a:cubicBezTo>
                  <a:pt x="190" y="95"/>
                  <a:pt x="189" y="96"/>
                  <a:pt x="188" y="96"/>
                </a:cubicBezTo>
                <a:cubicBezTo>
                  <a:pt x="188" y="96"/>
                  <a:pt x="188" y="95"/>
                  <a:pt x="188" y="95"/>
                </a:cubicBezTo>
                <a:cubicBezTo>
                  <a:pt x="187" y="94"/>
                  <a:pt x="186" y="94"/>
                  <a:pt x="185" y="93"/>
                </a:cubicBezTo>
                <a:cubicBezTo>
                  <a:pt x="183" y="94"/>
                  <a:pt x="183" y="94"/>
                  <a:pt x="183" y="94"/>
                </a:cubicBezTo>
                <a:cubicBezTo>
                  <a:pt x="184" y="95"/>
                  <a:pt x="185" y="95"/>
                  <a:pt x="187" y="97"/>
                </a:cubicBezTo>
                <a:cubicBezTo>
                  <a:pt x="187" y="97"/>
                  <a:pt x="189" y="97"/>
                  <a:pt x="189" y="98"/>
                </a:cubicBezTo>
                <a:cubicBezTo>
                  <a:pt x="188" y="99"/>
                  <a:pt x="188" y="99"/>
                  <a:pt x="188" y="99"/>
                </a:cubicBezTo>
                <a:cubicBezTo>
                  <a:pt x="187" y="99"/>
                  <a:pt x="187" y="98"/>
                  <a:pt x="186" y="97"/>
                </a:cubicBezTo>
                <a:cubicBezTo>
                  <a:pt x="184" y="98"/>
                  <a:pt x="184" y="98"/>
                  <a:pt x="184" y="98"/>
                </a:cubicBezTo>
                <a:cubicBezTo>
                  <a:pt x="182" y="97"/>
                  <a:pt x="185" y="100"/>
                  <a:pt x="186" y="100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88" y="103"/>
                  <a:pt x="186" y="104"/>
                  <a:pt x="186" y="105"/>
                </a:cubicBezTo>
                <a:cubicBezTo>
                  <a:pt x="183" y="103"/>
                  <a:pt x="181" y="101"/>
                  <a:pt x="178" y="99"/>
                </a:cubicBezTo>
                <a:cubicBezTo>
                  <a:pt x="177" y="100"/>
                  <a:pt x="177" y="100"/>
                  <a:pt x="177" y="101"/>
                </a:cubicBezTo>
                <a:cubicBezTo>
                  <a:pt x="177" y="101"/>
                  <a:pt x="166" y="99"/>
                  <a:pt x="174" y="101"/>
                </a:cubicBezTo>
                <a:cubicBezTo>
                  <a:pt x="173" y="101"/>
                  <a:pt x="175" y="102"/>
                  <a:pt x="175" y="102"/>
                </a:cubicBezTo>
                <a:cubicBezTo>
                  <a:pt x="180" y="104"/>
                  <a:pt x="176" y="103"/>
                  <a:pt x="175" y="104"/>
                </a:cubicBezTo>
                <a:cubicBezTo>
                  <a:pt x="175" y="106"/>
                  <a:pt x="174" y="106"/>
                  <a:pt x="173" y="107"/>
                </a:cubicBezTo>
                <a:cubicBezTo>
                  <a:pt x="173" y="107"/>
                  <a:pt x="172" y="107"/>
                  <a:pt x="172" y="107"/>
                </a:cubicBezTo>
                <a:cubicBezTo>
                  <a:pt x="172" y="108"/>
                  <a:pt x="171" y="108"/>
                  <a:pt x="171" y="107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5" y="103"/>
                  <a:pt x="168" y="105"/>
                  <a:pt x="168" y="105"/>
                </a:cubicBezTo>
                <a:cubicBezTo>
                  <a:pt x="168" y="106"/>
                  <a:pt x="166" y="107"/>
                  <a:pt x="166" y="107"/>
                </a:cubicBezTo>
                <a:cubicBezTo>
                  <a:pt x="165" y="106"/>
                  <a:pt x="164" y="107"/>
                  <a:pt x="165" y="107"/>
                </a:cubicBezTo>
                <a:cubicBezTo>
                  <a:pt x="165" y="107"/>
                  <a:pt x="165" y="107"/>
                  <a:pt x="165" y="107"/>
                </a:cubicBezTo>
                <a:cubicBezTo>
                  <a:pt x="166" y="107"/>
                  <a:pt x="167" y="107"/>
                  <a:pt x="167" y="107"/>
                </a:cubicBezTo>
                <a:cubicBezTo>
                  <a:pt x="164" y="109"/>
                  <a:pt x="164" y="109"/>
                  <a:pt x="164" y="109"/>
                </a:cubicBezTo>
                <a:cubicBezTo>
                  <a:pt x="166" y="109"/>
                  <a:pt x="167" y="110"/>
                  <a:pt x="170" y="111"/>
                </a:cubicBezTo>
                <a:cubicBezTo>
                  <a:pt x="169" y="112"/>
                  <a:pt x="169" y="112"/>
                  <a:pt x="169" y="112"/>
                </a:cubicBezTo>
                <a:cubicBezTo>
                  <a:pt x="168" y="112"/>
                  <a:pt x="166" y="112"/>
                  <a:pt x="165" y="111"/>
                </a:cubicBezTo>
                <a:cubicBezTo>
                  <a:pt x="165" y="109"/>
                  <a:pt x="159" y="104"/>
                  <a:pt x="163" y="109"/>
                </a:cubicBezTo>
                <a:cubicBezTo>
                  <a:pt x="161" y="109"/>
                  <a:pt x="160" y="108"/>
                  <a:pt x="159" y="107"/>
                </a:cubicBezTo>
                <a:cubicBezTo>
                  <a:pt x="159" y="107"/>
                  <a:pt x="161" y="106"/>
                  <a:pt x="161" y="107"/>
                </a:cubicBezTo>
                <a:cubicBezTo>
                  <a:pt x="161" y="106"/>
                  <a:pt x="163" y="106"/>
                  <a:pt x="161" y="105"/>
                </a:cubicBezTo>
                <a:cubicBezTo>
                  <a:pt x="159" y="107"/>
                  <a:pt x="159" y="107"/>
                  <a:pt x="159" y="107"/>
                </a:cubicBezTo>
                <a:cubicBezTo>
                  <a:pt x="157" y="107"/>
                  <a:pt x="157" y="107"/>
                  <a:pt x="157" y="107"/>
                </a:cubicBezTo>
                <a:cubicBezTo>
                  <a:pt x="158" y="108"/>
                  <a:pt x="158" y="108"/>
                  <a:pt x="158" y="108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157" y="109"/>
                  <a:pt x="159" y="109"/>
                  <a:pt x="160" y="109"/>
                </a:cubicBezTo>
                <a:cubicBezTo>
                  <a:pt x="160" y="109"/>
                  <a:pt x="161" y="110"/>
                  <a:pt x="162" y="110"/>
                </a:cubicBezTo>
                <a:cubicBezTo>
                  <a:pt x="160" y="112"/>
                  <a:pt x="160" y="112"/>
                  <a:pt x="160" y="112"/>
                </a:cubicBezTo>
                <a:cubicBezTo>
                  <a:pt x="158" y="112"/>
                  <a:pt x="158" y="111"/>
                  <a:pt x="157" y="111"/>
                </a:cubicBezTo>
                <a:cubicBezTo>
                  <a:pt x="155" y="111"/>
                  <a:pt x="153" y="110"/>
                  <a:pt x="151" y="109"/>
                </a:cubicBezTo>
                <a:cubicBezTo>
                  <a:pt x="149" y="107"/>
                  <a:pt x="147" y="106"/>
                  <a:pt x="147" y="107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149" y="109"/>
                  <a:pt x="150" y="109"/>
                  <a:pt x="150" y="110"/>
                </a:cubicBezTo>
                <a:cubicBezTo>
                  <a:pt x="149" y="111"/>
                  <a:pt x="149" y="111"/>
                  <a:pt x="149" y="111"/>
                </a:cubicBezTo>
                <a:cubicBezTo>
                  <a:pt x="147" y="110"/>
                  <a:pt x="149" y="111"/>
                  <a:pt x="149" y="111"/>
                </a:cubicBezTo>
                <a:cubicBezTo>
                  <a:pt x="149" y="112"/>
                  <a:pt x="151" y="113"/>
                  <a:pt x="151" y="113"/>
                </a:cubicBezTo>
                <a:cubicBezTo>
                  <a:pt x="150" y="113"/>
                  <a:pt x="150" y="113"/>
                  <a:pt x="150" y="113"/>
                </a:cubicBezTo>
                <a:cubicBezTo>
                  <a:pt x="150" y="114"/>
                  <a:pt x="150" y="114"/>
                  <a:pt x="149" y="114"/>
                </a:cubicBezTo>
                <a:cubicBezTo>
                  <a:pt x="148" y="114"/>
                  <a:pt x="147" y="113"/>
                  <a:pt x="146" y="113"/>
                </a:cubicBezTo>
                <a:cubicBezTo>
                  <a:pt x="147" y="114"/>
                  <a:pt x="148" y="115"/>
                  <a:pt x="147" y="114"/>
                </a:cubicBezTo>
                <a:cubicBezTo>
                  <a:pt x="146" y="114"/>
                  <a:pt x="146" y="114"/>
                  <a:pt x="146" y="114"/>
                </a:cubicBezTo>
                <a:cubicBezTo>
                  <a:pt x="147" y="117"/>
                  <a:pt x="145" y="116"/>
                  <a:pt x="144" y="114"/>
                </a:cubicBezTo>
                <a:cubicBezTo>
                  <a:pt x="143" y="114"/>
                  <a:pt x="143" y="113"/>
                  <a:pt x="142" y="112"/>
                </a:cubicBezTo>
                <a:cubicBezTo>
                  <a:pt x="141" y="111"/>
                  <a:pt x="141" y="112"/>
                  <a:pt x="141" y="112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3" y="114"/>
                  <a:pt x="143" y="114"/>
                  <a:pt x="143" y="114"/>
                </a:cubicBezTo>
                <a:cubicBezTo>
                  <a:pt x="141" y="115"/>
                  <a:pt x="141" y="115"/>
                  <a:pt x="141" y="115"/>
                </a:cubicBezTo>
                <a:cubicBezTo>
                  <a:pt x="143" y="116"/>
                  <a:pt x="143" y="116"/>
                  <a:pt x="143" y="116"/>
                </a:cubicBezTo>
                <a:cubicBezTo>
                  <a:pt x="142" y="116"/>
                  <a:pt x="143" y="117"/>
                  <a:pt x="143" y="117"/>
                </a:cubicBezTo>
                <a:cubicBezTo>
                  <a:pt x="141" y="119"/>
                  <a:pt x="141" y="119"/>
                  <a:pt x="141" y="119"/>
                </a:cubicBezTo>
                <a:cubicBezTo>
                  <a:pt x="142" y="119"/>
                  <a:pt x="139" y="120"/>
                  <a:pt x="139" y="120"/>
                </a:cubicBezTo>
                <a:cubicBezTo>
                  <a:pt x="137" y="120"/>
                  <a:pt x="139" y="121"/>
                  <a:pt x="139" y="121"/>
                </a:cubicBezTo>
                <a:cubicBezTo>
                  <a:pt x="137" y="121"/>
                  <a:pt x="137" y="121"/>
                  <a:pt x="137" y="121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3" y="118"/>
                  <a:pt x="132" y="116"/>
                  <a:pt x="133" y="114"/>
                </a:cubicBezTo>
                <a:cubicBezTo>
                  <a:pt x="133" y="113"/>
                  <a:pt x="134" y="113"/>
                  <a:pt x="134" y="112"/>
                </a:cubicBezTo>
                <a:cubicBezTo>
                  <a:pt x="130" y="107"/>
                  <a:pt x="130" y="107"/>
                  <a:pt x="130" y="107"/>
                </a:cubicBezTo>
                <a:cubicBezTo>
                  <a:pt x="128" y="106"/>
                  <a:pt x="127" y="107"/>
                  <a:pt x="126" y="105"/>
                </a:cubicBezTo>
                <a:cubicBezTo>
                  <a:pt x="126" y="105"/>
                  <a:pt x="127" y="105"/>
                  <a:pt x="126" y="104"/>
                </a:cubicBezTo>
                <a:cubicBezTo>
                  <a:pt x="125" y="104"/>
                  <a:pt x="125" y="104"/>
                  <a:pt x="125" y="105"/>
                </a:cubicBezTo>
                <a:cubicBezTo>
                  <a:pt x="125" y="105"/>
                  <a:pt x="124" y="106"/>
                  <a:pt x="122" y="105"/>
                </a:cubicBezTo>
                <a:cubicBezTo>
                  <a:pt x="125" y="106"/>
                  <a:pt x="128" y="107"/>
                  <a:pt x="130" y="109"/>
                </a:cubicBezTo>
                <a:cubicBezTo>
                  <a:pt x="130" y="110"/>
                  <a:pt x="131" y="110"/>
                  <a:pt x="132" y="111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27" y="110"/>
                  <a:pt x="124" y="109"/>
                  <a:pt x="122" y="107"/>
                </a:cubicBezTo>
                <a:cubicBezTo>
                  <a:pt x="119" y="107"/>
                  <a:pt x="119" y="107"/>
                  <a:pt x="119" y="107"/>
                </a:cubicBezTo>
                <a:cubicBezTo>
                  <a:pt x="122" y="109"/>
                  <a:pt x="128" y="111"/>
                  <a:pt x="129" y="112"/>
                </a:cubicBezTo>
                <a:cubicBezTo>
                  <a:pt x="127" y="113"/>
                  <a:pt x="127" y="113"/>
                  <a:pt x="127" y="113"/>
                </a:cubicBezTo>
                <a:cubicBezTo>
                  <a:pt x="123" y="111"/>
                  <a:pt x="124" y="112"/>
                  <a:pt x="124" y="112"/>
                </a:cubicBezTo>
                <a:cubicBezTo>
                  <a:pt x="123" y="112"/>
                  <a:pt x="123" y="113"/>
                  <a:pt x="122" y="112"/>
                </a:cubicBezTo>
                <a:cubicBezTo>
                  <a:pt x="123" y="113"/>
                  <a:pt x="123" y="114"/>
                  <a:pt x="125" y="115"/>
                </a:cubicBezTo>
                <a:cubicBezTo>
                  <a:pt x="126" y="115"/>
                  <a:pt x="128" y="115"/>
                  <a:pt x="129" y="116"/>
                </a:cubicBezTo>
                <a:cubicBezTo>
                  <a:pt x="130" y="118"/>
                  <a:pt x="130" y="118"/>
                  <a:pt x="130" y="118"/>
                </a:cubicBezTo>
                <a:cubicBezTo>
                  <a:pt x="132" y="119"/>
                  <a:pt x="134" y="120"/>
                  <a:pt x="135" y="121"/>
                </a:cubicBezTo>
                <a:cubicBezTo>
                  <a:pt x="133" y="121"/>
                  <a:pt x="133" y="120"/>
                  <a:pt x="132" y="120"/>
                </a:cubicBezTo>
                <a:cubicBezTo>
                  <a:pt x="131" y="120"/>
                  <a:pt x="130" y="120"/>
                  <a:pt x="130" y="121"/>
                </a:cubicBezTo>
                <a:cubicBezTo>
                  <a:pt x="129" y="121"/>
                  <a:pt x="129" y="121"/>
                  <a:pt x="128" y="121"/>
                </a:cubicBezTo>
                <a:cubicBezTo>
                  <a:pt x="127" y="121"/>
                  <a:pt x="127" y="120"/>
                  <a:pt x="126" y="121"/>
                </a:cubicBezTo>
                <a:cubicBezTo>
                  <a:pt x="127" y="121"/>
                  <a:pt x="125" y="121"/>
                  <a:pt x="125" y="121"/>
                </a:cubicBezTo>
                <a:cubicBezTo>
                  <a:pt x="121" y="119"/>
                  <a:pt x="121" y="119"/>
                  <a:pt x="121" y="119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17" y="119"/>
                  <a:pt x="119" y="118"/>
                  <a:pt x="117" y="118"/>
                </a:cubicBezTo>
                <a:cubicBezTo>
                  <a:pt x="117" y="118"/>
                  <a:pt x="116" y="118"/>
                  <a:pt x="116" y="118"/>
                </a:cubicBezTo>
                <a:cubicBezTo>
                  <a:pt x="114" y="119"/>
                  <a:pt x="114" y="119"/>
                  <a:pt x="114" y="119"/>
                </a:cubicBezTo>
                <a:cubicBezTo>
                  <a:pt x="112" y="118"/>
                  <a:pt x="114" y="117"/>
                  <a:pt x="112" y="117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8"/>
                  <a:pt x="109" y="118"/>
                  <a:pt x="108" y="117"/>
                </a:cubicBezTo>
                <a:cubicBezTo>
                  <a:pt x="107" y="117"/>
                  <a:pt x="107" y="116"/>
                  <a:pt x="106" y="116"/>
                </a:cubicBezTo>
                <a:cubicBezTo>
                  <a:pt x="105" y="116"/>
                  <a:pt x="105" y="116"/>
                  <a:pt x="105" y="116"/>
                </a:cubicBezTo>
                <a:cubicBezTo>
                  <a:pt x="103" y="116"/>
                  <a:pt x="100" y="115"/>
                  <a:pt x="100" y="115"/>
                </a:cubicBezTo>
                <a:cubicBezTo>
                  <a:pt x="99" y="113"/>
                  <a:pt x="99" y="113"/>
                  <a:pt x="99" y="113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6" y="113"/>
                  <a:pt x="96" y="112"/>
                  <a:pt x="95" y="112"/>
                </a:cubicBezTo>
                <a:cubicBezTo>
                  <a:pt x="94" y="113"/>
                  <a:pt x="94" y="113"/>
                  <a:pt x="94" y="113"/>
                </a:cubicBezTo>
                <a:cubicBezTo>
                  <a:pt x="90" y="110"/>
                  <a:pt x="89" y="110"/>
                  <a:pt x="89" y="107"/>
                </a:cubicBezTo>
                <a:cubicBezTo>
                  <a:pt x="88" y="108"/>
                  <a:pt x="88" y="109"/>
                  <a:pt x="88" y="109"/>
                </a:cubicBezTo>
                <a:cubicBezTo>
                  <a:pt x="87" y="109"/>
                  <a:pt x="87" y="110"/>
                  <a:pt x="86" y="110"/>
                </a:cubicBezTo>
                <a:cubicBezTo>
                  <a:pt x="86" y="110"/>
                  <a:pt x="85" y="111"/>
                  <a:pt x="85" y="111"/>
                </a:cubicBezTo>
                <a:cubicBezTo>
                  <a:pt x="84" y="110"/>
                  <a:pt x="83" y="110"/>
                  <a:pt x="82" y="109"/>
                </a:cubicBezTo>
                <a:cubicBezTo>
                  <a:pt x="81" y="109"/>
                  <a:pt x="80" y="109"/>
                  <a:pt x="79" y="110"/>
                </a:cubicBezTo>
                <a:cubicBezTo>
                  <a:pt x="79" y="110"/>
                  <a:pt x="78" y="110"/>
                  <a:pt x="77" y="110"/>
                </a:cubicBezTo>
                <a:cubicBezTo>
                  <a:pt x="75" y="110"/>
                  <a:pt x="74" y="109"/>
                  <a:pt x="72" y="109"/>
                </a:cubicBezTo>
                <a:cubicBezTo>
                  <a:pt x="70" y="108"/>
                  <a:pt x="66" y="110"/>
                  <a:pt x="64" y="110"/>
                </a:cubicBezTo>
                <a:cubicBezTo>
                  <a:pt x="63" y="109"/>
                  <a:pt x="65" y="109"/>
                  <a:pt x="64" y="109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1" y="108"/>
                  <a:pt x="60" y="108"/>
                  <a:pt x="59" y="109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56" y="106"/>
                  <a:pt x="55" y="105"/>
                  <a:pt x="50" y="103"/>
                </a:cubicBezTo>
                <a:cubicBezTo>
                  <a:pt x="49" y="104"/>
                  <a:pt x="49" y="104"/>
                  <a:pt x="48" y="104"/>
                </a:cubicBezTo>
                <a:cubicBezTo>
                  <a:pt x="46" y="103"/>
                  <a:pt x="47" y="103"/>
                  <a:pt x="46" y="103"/>
                </a:cubicBezTo>
                <a:cubicBezTo>
                  <a:pt x="45" y="105"/>
                  <a:pt x="44" y="105"/>
                  <a:pt x="42" y="106"/>
                </a:cubicBezTo>
                <a:cubicBezTo>
                  <a:pt x="41" y="106"/>
                  <a:pt x="40" y="105"/>
                  <a:pt x="39" y="104"/>
                </a:cubicBezTo>
                <a:cubicBezTo>
                  <a:pt x="39" y="105"/>
                  <a:pt x="40" y="106"/>
                  <a:pt x="41" y="106"/>
                </a:cubicBezTo>
                <a:cubicBezTo>
                  <a:pt x="40" y="107"/>
                  <a:pt x="39" y="107"/>
                  <a:pt x="38" y="107"/>
                </a:cubicBezTo>
                <a:cubicBezTo>
                  <a:pt x="37" y="107"/>
                  <a:pt x="38" y="108"/>
                  <a:pt x="36" y="108"/>
                </a:cubicBezTo>
                <a:cubicBezTo>
                  <a:pt x="35" y="107"/>
                  <a:pt x="35" y="107"/>
                  <a:pt x="35" y="107"/>
                </a:cubicBezTo>
                <a:cubicBezTo>
                  <a:pt x="34" y="108"/>
                  <a:pt x="34" y="108"/>
                  <a:pt x="33" y="109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0" y="108"/>
                  <a:pt x="32" y="108"/>
                  <a:pt x="30" y="107"/>
                </a:cubicBezTo>
                <a:cubicBezTo>
                  <a:pt x="29" y="108"/>
                  <a:pt x="29" y="108"/>
                  <a:pt x="28" y="108"/>
                </a:cubicBezTo>
                <a:cubicBezTo>
                  <a:pt x="30" y="108"/>
                  <a:pt x="29" y="110"/>
                  <a:pt x="26" y="109"/>
                </a:cubicBezTo>
                <a:cubicBezTo>
                  <a:pt x="25" y="109"/>
                  <a:pt x="25" y="110"/>
                  <a:pt x="24" y="110"/>
                </a:cubicBezTo>
                <a:cubicBezTo>
                  <a:pt x="22" y="110"/>
                  <a:pt x="22" y="110"/>
                  <a:pt x="22" y="110"/>
                </a:cubicBezTo>
                <a:cubicBezTo>
                  <a:pt x="20" y="111"/>
                  <a:pt x="22" y="111"/>
                  <a:pt x="21" y="111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17" y="111"/>
                  <a:pt x="18" y="112"/>
                  <a:pt x="17" y="112"/>
                </a:cubicBezTo>
                <a:cubicBezTo>
                  <a:pt x="16" y="112"/>
                  <a:pt x="16" y="112"/>
                  <a:pt x="15" y="112"/>
                </a:cubicBezTo>
                <a:cubicBezTo>
                  <a:pt x="15" y="112"/>
                  <a:pt x="14" y="112"/>
                  <a:pt x="13" y="112"/>
                </a:cubicBezTo>
                <a:cubicBezTo>
                  <a:pt x="13" y="112"/>
                  <a:pt x="13" y="112"/>
                  <a:pt x="13" y="112"/>
                </a:cubicBezTo>
                <a:cubicBezTo>
                  <a:pt x="14" y="112"/>
                  <a:pt x="14" y="112"/>
                  <a:pt x="15" y="113"/>
                </a:cubicBezTo>
                <a:cubicBezTo>
                  <a:pt x="15" y="113"/>
                  <a:pt x="14" y="114"/>
                  <a:pt x="13" y="113"/>
                </a:cubicBezTo>
                <a:cubicBezTo>
                  <a:pt x="16" y="115"/>
                  <a:pt x="14" y="115"/>
                  <a:pt x="11" y="114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6" y="113"/>
                  <a:pt x="10" y="113"/>
                  <a:pt x="11" y="112"/>
                </a:cubicBezTo>
                <a:cubicBezTo>
                  <a:pt x="9" y="112"/>
                  <a:pt x="10" y="112"/>
                  <a:pt x="8" y="112"/>
                </a:cubicBezTo>
                <a:cubicBezTo>
                  <a:pt x="8" y="112"/>
                  <a:pt x="7" y="111"/>
                  <a:pt x="8" y="111"/>
                </a:cubicBezTo>
                <a:cubicBezTo>
                  <a:pt x="8" y="111"/>
                  <a:pt x="9" y="111"/>
                  <a:pt x="9" y="111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8" y="111"/>
                  <a:pt x="7" y="111"/>
                  <a:pt x="7" y="111"/>
                </a:cubicBezTo>
                <a:cubicBezTo>
                  <a:pt x="7" y="111"/>
                  <a:pt x="8" y="110"/>
                  <a:pt x="10" y="110"/>
                </a:cubicBezTo>
                <a:cubicBezTo>
                  <a:pt x="6" y="108"/>
                  <a:pt x="4" y="107"/>
                  <a:pt x="9" y="105"/>
                </a:cubicBezTo>
                <a:cubicBezTo>
                  <a:pt x="5" y="106"/>
                  <a:pt x="3" y="105"/>
                  <a:pt x="0" y="104"/>
                </a:cubicBezTo>
                <a:cubicBezTo>
                  <a:pt x="1" y="103"/>
                  <a:pt x="1" y="103"/>
                  <a:pt x="1" y="103"/>
                </a:cubicBezTo>
                <a:cubicBezTo>
                  <a:pt x="1" y="102"/>
                  <a:pt x="1" y="102"/>
                  <a:pt x="2" y="102"/>
                </a:cubicBezTo>
                <a:cubicBezTo>
                  <a:pt x="1" y="101"/>
                  <a:pt x="2" y="101"/>
                  <a:pt x="2" y="101"/>
                </a:cubicBezTo>
                <a:cubicBezTo>
                  <a:pt x="3" y="102"/>
                  <a:pt x="3" y="101"/>
                  <a:pt x="3" y="101"/>
                </a:cubicBezTo>
                <a:cubicBezTo>
                  <a:pt x="3" y="101"/>
                  <a:pt x="3" y="101"/>
                  <a:pt x="4" y="101"/>
                </a:cubicBezTo>
                <a:cubicBezTo>
                  <a:pt x="3" y="101"/>
                  <a:pt x="1" y="101"/>
                  <a:pt x="1" y="100"/>
                </a:cubicBezTo>
                <a:cubicBezTo>
                  <a:pt x="4" y="99"/>
                  <a:pt x="4" y="99"/>
                  <a:pt x="4" y="99"/>
                </a:cubicBezTo>
                <a:cubicBezTo>
                  <a:pt x="3" y="98"/>
                  <a:pt x="3" y="98"/>
                  <a:pt x="3" y="98"/>
                </a:cubicBezTo>
                <a:cubicBezTo>
                  <a:pt x="5" y="97"/>
                  <a:pt x="5" y="97"/>
                  <a:pt x="5" y="97"/>
                </a:cubicBezTo>
                <a:cubicBezTo>
                  <a:pt x="4" y="96"/>
                  <a:pt x="2" y="96"/>
                  <a:pt x="1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1" y="94"/>
                  <a:pt x="1" y="94"/>
                  <a:pt x="1" y="94"/>
                </a:cubicBezTo>
                <a:cubicBezTo>
                  <a:pt x="2" y="93"/>
                  <a:pt x="4" y="93"/>
                  <a:pt x="4" y="93"/>
                </a:cubicBezTo>
                <a:cubicBezTo>
                  <a:pt x="3" y="92"/>
                  <a:pt x="3" y="92"/>
                  <a:pt x="2" y="92"/>
                </a:cubicBezTo>
                <a:cubicBezTo>
                  <a:pt x="2" y="92"/>
                  <a:pt x="1" y="92"/>
                  <a:pt x="1" y="92"/>
                </a:cubicBezTo>
                <a:cubicBezTo>
                  <a:pt x="2" y="91"/>
                  <a:pt x="2" y="91"/>
                  <a:pt x="2" y="91"/>
                </a:cubicBezTo>
                <a:cubicBezTo>
                  <a:pt x="3" y="90"/>
                  <a:pt x="4" y="91"/>
                  <a:pt x="4" y="90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4" y="87"/>
                  <a:pt x="4" y="87"/>
                </a:cubicBezTo>
                <a:cubicBezTo>
                  <a:pt x="7" y="89"/>
                  <a:pt x="7" y="88"/>
                  <a:pt x="5" y="87"/>
                </a:cubicBezTo>
                <a:cubicBezTo>
                  <a:pt x="7" y="87"/>
                  <a:pt x="7" y="88"/>
                  <a:pt x="8" y="88"/>
                </a:cubicBezTo>
                <a:cubicBezTo>
                  <a:pt x="10" y="87"/>
                  <a:pt x="10" y="87"/>
                  <a:pt x="10" y="87"/>
                </a:cubicBezTo>
                <a:cubicBezTo>
                  <a:pt x="12" y="88"/>
                  <a:pt x="12" y="87"/>
                  <a:pt x="12" y="87"/>
                </a:cubicBezTo>
                <a:cubicBezTo>
                  <a:pt x="9" y="86"/>
                  <a:pt x="9" y="86"/>
                  <a:pt x="5" y="86"/>
                </a:cubicBezTo>
                <a:cubicBezTo>
                  <a:pt x="5" y="86"/>
                  <a:pt x="7" y="84"/>
                  <a:pt x="8" y="85"/>
                </a:cubicBezTo>
                <a:cubicBezTo>
                  <a:pt x="8" y="83"/>
                  <a:pt x="8" y="83"/>
                  <a:pt x="8" y="83"/>
                </a:cubicBezTo>
                <a:cubicBezTo>
                  <a:pt x="10" y="82"/>
                  <a:pt x="11" y="81"/>
                  <a:pt x="11" y="81"/>
                </a:cubicBezTo>
                <a:cubicBezTo>
                  <a:pt x="10" y="81"/>
                  <a:pt x="8" y="80"/>
                  <a:pt x="8" y="80"/>
                </a:cubicBezTo>
                <a:cubicBezTo>
                  <a:pt x="9" y="79"/>
                  <a:pt x="10" y="79"/>
                  <a:pt x="10" y="79"/>
                </a:cubicBezTo>
                <a:cubicBezTo>
                  <a:pt x="9" y="78"/>
                  <a:pt x="9" y="78"/>
                  <a:pt x="8" y="78"/>
                </a:cubicBezTo>
                <a:cubicBezTo>
                  <a:pt x="10" y="77"/>
                  <a:pt x="10" y="77"/>
                  <a:pt x="10" y="77"/>
                </a:cubicBezTo>
                <a:cubicBezTo>
                  <a:pt x="11" y="78"/>
                  <a:pt x="11" y="78"/>
                  <a:pt x="11" y="78"/>
                </a:cubicBezTo>
                <a:cubicBezTo>
                  <a:pt x="13" y="78"/>
                  <a:pt x="11" y="77"/>
                  <a:pt x="11" y="77"/>
                </a:cubicBezTo>
                <a:cubicBezTo>
                  <a:pt x="12" y="77"/>
                  <a:pt x="14" y="77"/>
                  <a:pt x="15" y="76"/>
                </a:cubicBezTo>
                <a:cubicBezTo>
                  <a:pt x="14" y="75"/>
                  <a:pt x="15" y="74"/>
                  <a:pt x="15" y="74"/>
                </a:cubicBezTo>
                <a:cubicBezTo>
                  <a:pt x="16" y="74"/>
                  <a:pt x="19" y="74"/>
                  <a:pt x="17" y="74"/>
                </a:cubicBezTo>
                <a:cubicBezTo>
                  <a:pt x="16" y="73"/>
                  <a:pt x="18" y="72"/>
                  <a:pt x="18" y="72"/>
                </a:cubicBezTo>
                <a:cubicBezTo>
                  <a:pt x="20" y="72"/>
                  <a:pt x="20" y="73"/>
                  <a:pt x="22" y="73"/>
                </a:cubicBezTo>
                <a:cubicBezTo>
                  <a:pt x="25" y="73"/>
                  <a:pt x="24" y="74"/>
                  <a:pt x="24" y="74"/>
                </a:cubicBezTo>
                <a:cubicBezTo>
                  <a:pt x="29" y="76"/>
                  <a:pt x="29" y="76"/>
                  <a:pt x="29" y="76"/>
                </a:cubicBezTo>
                <a:cubicBezTo>
                  <a:pt x="31" y="75"/>
                  <a:pt x="31" y="75"/>
                  <a:pt x="31" y="75"/>
                </a:cubicBezTo>
                <a:cubicBezTo>
                  <a:pt x="29" y="75"/>
                  <a:pt x="28" y="75"/>
                  <a:pt x="25" y="73"/>
                </a:cubicBezTo>
                <a:cubicBezTo>
                  <a:pt x="24" y="73"/>
                  <a:pt x="23" y="70"/>
                  <a:pt x="26" y="73"/>
                </a:cubicBezTo>
                <a:cubicBezTo>
                  <a:pt x="27" y="72"/>
                  <a:pt x="27" y="72"/>
                  <a:pt x="28" y="72"/>
                </a:cubicBezTo>
                <a:cubicBezTo>
                  <a:pt x="28" y="72"/>
                  <a:pt x="30" y="74"/>
                  <a:pt x="31" y="75"/>
                </a:cubicBezTo>
                <a:cubicBezTo>
                  <a:pt x="34" y="72"/>
                  <a:pt x="34" y="72"/>
                  <a:pt x="34" y="72"/>
                </a:cubicBezTo>
                <a:cubicBezTo>
                  <a:pt x="36" y="73"/>
                  <a:pt x="35" y="73"/>
                  <a:pt x="35" y="73"/>
                </a:cubicBezTo>
                <a:cubicBezTo>
                  <a:pt x="37" y="73"/>
                  <a:pt x="37" y="73"/>
                  <a:pt x="37" y="73"/>
                </a:cubicBezTo>
                <a:cubicBezTo>
                  <a:pt x="37" y="73"/>
                  <a:pt x="39" y="72"/>
                  <a:pt x="39" y="72"/>
                </a:cubicBezTo>
                <a:cubicBezTo>
                  <a:pt x="37" y="71"/>
                  <a:pt x="37" y="71"/>
                  <a:pt x="37" y="71"/>
                </a:cubicBezTo>
                <a:cubicBezTo>
                  <a:pt x="39" y="70"/>
                  <a:pt x="41" y="70"/>
                  <a:pt x="43" y="69"/>
                </a:cubicBezTo>
                <a:cubicBezTo>
                  <a:pt x="42" y="68"/>
                  <a:pt x="40" y="68"/>
                  <a:pt x="40" y="68"/>
                </a:cubicBezTo>
                <a:cubicBezTo>
                  <a:pt x="40" y="67"/>
                  <a:pt x="40" y="67"/>
                  <a:pt x="40" y="67"/>
                </a:cubicBezTo>
                <a:cubicBezTo>
                  <a:pt x="40" y="67"/>
                  <a:pt x="38" y="66"/>
                  <a:pt x="37" y="66"/>
                </a:cubicBezTo>
                <a:cubicBezTo>
                  <a:pt x="37" y="64"/>
                  <a:pt x="37" y="64"/>
                  <a:pt x="37" y="64"/>
                </a:cubicBezTo>
                <a:cubicBezTo>
                  <a:pt x="37" y="63"/>
                  <a:pt x="36" y="63"/>
                  <a:pt x="36" y="62"/>
                </a:cubicBezTo>
                <a:cubicBezTo>
                  <a:pt x="34" y="63"/>
                  <a:pt x="36" y="67"/>
                  <a:pt x="36" y="68"/>
                </a:cubicBezTo>
                <a:cubicBezTo>
                  <a:pt x="34" y="69"/>
                  <a:pt x="34" y="69"/>
                  <a:pt x="34" y="69"/>
                </a:cubicBezTo>
                <a:cubicBezTo>
                  <a:pt x="32" y="68"/>
                  <a:pt x="32" y="68"/>
                  <a:pt x="31" y="68"/>
                </a:cubicBezTo>
                <a:cubicBezTo>
                  <a:pt x="29" y="68"/>
                  <a:pt x="26" y="67"/>
                  <a:pt x="24" y="65"/>
                </a:cubicBezTo>
                <a:cubicBezTo>
                  <a:pt x="24" y="64"/>
                  <a:pt x="24" y="64"/>
                  <a:pt x="24" y="64"/>
                </a:cubicBezTo>
                <a:cubicBezTo>
                  <a:pt x="25" y="64"/>
                  <a:pt x="26" y="65"/>
                  <a:pt x="27" y="66"/>
                </a:cubicBezTo>
                <a:cubicBezTo>
                  <a:pt x="21" y="60"/>
                  <a:pt x="25" y="63"/>
                  <a:pt x="31" y="60"/>
                </a:cubicBezTo>
                <a:cubicBezTo>
                  <a:pt x="32" y="61"/>
                  <a:pt x="34" y="62"/>
                  <a:pt x="34" y="62"/>
                </a:cubicBezTo>
                <a:cubicBezTo>
                  <a:pt x="35" y="61"/>
                  <a:pt x="35" y="61"/>
                  <a:pt x="35" y="61"/>
                </a:cubicBezTo>
                <a:cubicBezTo>
                  <a:pt x="35" y="60"/>
                  <a:pt x="33" y="60"/>
                  <a:pt x="33" y="60"/>
                </a:cubicBezTo>
                <a:cubicBezTo>
                  <a:pt x="34" y="58"/>
                  <a:pt x="34" y="58"/>
                  <a:pt x="34" y="58"/>
                </a:cubicBezTo>
                <a:cubicBezTo>
                  <a:pt x="36" y="60"/>
                  <a:pt x="40" y="61"/>
                  <a:pt x="42" y="63"/>
                </a:cubicBezTo>
                <a:cubicBezTo>
                  <a:pt x="42" y="63"/>
                  <a:pt x="42" y="65"/>
                  <a:pt x="42" y="65"/>
                </a:cubicBezTo>
                <a:cubicBezTo>
                  <a:pt x="43" y="67"/>
                  <a:pt x="46" y="69"/>
                  <a:pt x="44" y="66"/>
                </a:cubicBezTo>
                <a:cubicBezTo>
                  <a:pt x="46" y="66"/>
                  <a:pt x="48" y="67"/>
                  <a:pt x="47" y="66"/>
                </a:cubicBezTo>
                <a:cubicBezTo>
                  <a:pt x="45" y="65"/>
                  <a:pt x="45" y="65"/>
                  <a:pt x="45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8" y="65"/>
                  <a:pt x="49" y="65"/>
                </a:cubicBezTo>
                <a:cubicBezTo>
                  <a:pt x="46" y="64"/>
                  <a:pt x="49" y="64"/>
                  <a:pt x="50" y="65"/>
                </a:cubicBezTo>
                <a:cubicBezTo>
                  <a:pt x="50" y="64"/>
                  <a:pt x="48" y="63"/>
                  <a:pt x="47" y="62"/>
                </a:cubicBezTo>
                <a:cubicBezTo>
                  <a:pt x="49" y="62"/>
                  <a:pt x="49" y="62"/>
                  <a:pt x="49" y="62"/>
                </a:cubicBezTo>
                <a:cubicBezTo>
                  <a:pt x="48" y="61"/>
                  <a:pt x="46" y="61"/>
                  <a:pt x="46" y="61"/>
                </a:cubicBezTo>
                <a:cubicBezTo>
                  <a:pt x="48" y="60"/>
                  <a:pt x="48" y="60"/>
                  <a:pt x="48" y="60"/>
                </a:cubicBezTo>
                <a:cubicBezTo>
                  <a:pt x="46" y="58"/>
                  <a:pt x="44" y="58"/>
                  <a:pt x="43" y="57"/>
                </a:cubicBezTo>
                <a:cubicBezTo>
                  <a:pt x="44" y="56"/>
                  <a:pt x="43" y="55"/>
                  <a:pt x="43" y="55"/>
                </a:cubicBezTo>
                <a:cubicBezTo>
                  <a:pt x="42" y="56"/>
                  <a:pt x="41" y="56"/>
                  <a:pt x="40" y="57"/>
                </a:cubicBezTo>
                <a:cubicBezTo>
                  <a:pt x="38" y="55"/>
                  <a:pt x="33" y="52"/>
                  <a:pt x="39" y="54"/>
                </a:cubicBezTo>
                <a:cubicBezTo>
                  <a:pt x="38" y="52"/>
                  <a:pt x="40" y="52"/>
                  <a:pt x="42" y="52"/>
                </a:cubicBezTo>
                <a:cubicBezTo>
                  <a:pt x="42" y="52"/>
                  <a:pt x="44" y="51"/>
                  <a:pt x="43" y="51"/>
                </a:cubicBezTo>
                <a:cubicBezTo>
                  <a:pt x="44" y="51"/>
                  <a:pt x="44" y="52"/>
                  <a:pt x="46" y="52"/>
                </a:cubicBezTo>
                <a:cubicBezTo>
                  <a:pt x="48" y="51"/>
                  <a:pt x="48" y="51"/>
                  <a:pt x="48" y="51"/>
                </a:cubicBezTo>
                <a:cubicBezTo>
                  <a:pt x="47" y="50"/>
                  <a:pt x="47" y="50"/>
                  <a:pt x="47" y="50"/>
                </a:cubicBezTo>
                <a:cubicBezTo>
                  <a:pt x="49" y="49"/>
                  <a:pt x="49" y="49"/>
                  <a:pt x="49" y="49"/>
                </a:cubicBezTo>
                <a:cubicBezTo>
                  <a:pt x="48" y="48"/>
                  <a:pt x="48" y="48"/>
                  <a:pt x="48" y="48"/>
                </a:cubicBezTo>
                <a:cubicBezTo>
                  <a:pt x="48" y="47"/>
                  <a:pt x="49" y="47"/>
                  <a:pt x="49" y="47"/>
                </a:cubicBezTo>
                <a:cubicBezTo>
                  <a:pt x="49" y="47"/>
                  <a:pt x="50" y="47"/>
                  <a:pt x="50" y="47"/>
                </a:cubicBezTo>
                <a:cubicBezTo>
                  <a:pt x="49" y="46"/>
                  <a:pt x="50" y="45"/>
                  <a:pt x="50" y="44"/>
                </a:cubicBezTo>
                <a:cubicBezTo>
                  <a:pt x="49" y="44"/>
                  <a:pt x="48" y="44"/>
                  <a:pt x="47" y="43"/>
                </a:cubicBezTo>
                <a:cubicBezTo>
                  <a:pt x="50" y="44"/>
                  <a:pt x="50" y="44"/>
                  <a:pt x="50" y="44"/>
                </a:cubicBezTo>
                <a:cubicBezTo>
                  <a:pt x="52" y="43"/>
                  <a:pt x="51" y="43"/>
                  <a:pt x="53" y="43"/>
                </a:cubicBezTo>
                <a:cubicBezTo>
                  <a:pt x="53" y="42"/>
                  <a:pt x="52" y="41"/>
                  <a:pt x="51" y="41"/>
                </a:cubicBezTo>
                <a:cubicBezTo>
                  <a:pt x="51" y="40"/>
                  <a:pt x="52" y="39"/>
                  <a:pt x="52" y="38"/>
                </a:cubicBezTo>
                <a:cubicBezTo>
                  <a:pt x="50" y="37"/>
                  <a:pt x="50" y="37"/>
                  <a:pt x="50" y="37"/>
                </a:cubicBezTo>
                <a:cubicBezTo>
                  <a:pt x="52" y="34"/>
                  <a:pt x="52" y="34"/>
                  <a:pt x="52" y="34"/>
                </a:cubicBezTo>
                <a:cubicBezTo>
                  <a:pt x="52" y="34"/>
                  <a:pt x="50" y="33"/>
                  <a:pt x="49" y="32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98" name="Freeform 14"/>
          <p:cNvSpPr>
            <a:spLocks/>
          </p:cNvSpPr>
          <p:nvPr/>
        </p:nvSpPr>
        <p:spPr bwMode="gray">
          <a:xfrm>
            <a:off x="3699707" y="1668393"/>
            <a:ext cx="487363" cy="222250"/>
          </a:xfrm>
          <a:custGeom>
            <a:avLst/>
            <a:gdLst/>
            <a:ahLst/>
            <a:cxnLst>
              <a:cxn ang="0">
                <a:pos x="108" y="46"/>
              </a:cxn>
              <a:cxn ang="0">
                <a:pos x="118" y="48"/>
              </a:cxn>
              <a:cxn ang="0">
                <a:pos x="126" y="56"/>
              </a:cxn>
              <a:cxn ang="0">
                <a:pos x="124" y="58"/>
              </a:cxn>
              <a:cxn ang="0">
                <a:pos x="100" y="53"/>
              </a:cxn>
              <a:cxn ang="0">
                <a:pos x="85" y="51"/>
              </a:cxn>
              <a:cxn ang="0">
                <a:pos x="72" y="48"/>
              </a:cxn>
              <a:cxn ang="0">
                <a:pos x="63" y="43"/>
              </a:cxn>
              <a:cxn ang="0">
                <a:pos x="61" y="43"/>
              </a:cxn>
              <a:cxn ang="0">
                <a:pos x="61" y="46"/>
              </a:cxn>
              <a:cxn ang="0">
                <a:pos x="62" y="50"/>
              </a:cxn>
              <a:cxn ang="0">
                <a:pos x="55" y="49"/>
              </a:cxn>
              <a:cxn ang="0">
                <a:pos x="37" y="44"/>
              </a:cxn>
              <a:cxn ang="0">
                <a:pos x="40" y="50"/>
              </a:cxn>
              <a:cxn ang="0">
                <a:pos x="26" y="47"/>
              </a:cxn>
              <a:cxn ang="0">
                <a:pos x="26" y="44"/>
              </a:cxn>
              <a:cxn ang="0">
                <a:pos x="22" y="39"/>
              </a:cxn>
              <a:cxn ang="0">
                <a:pos x="13" y="39"/>
              </a:cxn>
              <a:cxn ang="0">
                <a:pos x="6" y="33"/>
              </a:cxn>
              <a:cxn ang="0">
                <a:pos x="8" y="29"/>
              </a:cxn>
              <a:cxn ang="0">
                <a:pos x="14" y="28"/>
              </a:cxn>
              <a:cxn ang="0">
                <a:pos x="21" y="35"/>
              </a:cxn>
              <a:cxn ang="0">
                <a:pos x="30" y="37"/>
              </a:cxn>
              <a:cxn ang="0">
                <a:pos x="21" y="26"/>
              </a:cxn>
              <a:cxn ang="0">
                <a:pos x="21" y="25"/>
              </a:cxn>
              <a:cxn ang="0">
                <a:pos x="15" y="24"/>
              </a:cxn>
              <a:cxn ang="0">
                <a:pos x="9" y="21"/>
              </a:cxn>
              <a:cxn ang="0">
                <a:pos x="6" y="15"/>
              </a:cxn>
              <a:cxn ang="0">
                <a:pos x="6" y="14"/>
              </a:cxn>
              <a:cxn ang="0">
                <a:pos x="7" y="7"/>
              </a:cxn>
              <a:cxn ang="0">
                <a:pos x="11" y="8"/>
              </a:cxn>
              <a:cxn ang="0">
                <a:pos x="16" y="8"/>
              </a:cxn>
              <a:cxn ang="0">
                <a:pos x="14" y="5"/>
              </a:cxn>
              <a:cxn ang="0">
                <a:pos x="18" y="4"/>
              </a:cxn>
              <a:cxn ang="0">
                <a:pos x="23" y="13"/>
              </a:cxn>
              <a:cxn ang="0">
                <a:pos x="35" y="20"/>
              </a:cxn>
              <a:cxn ang="0">
                <a:pos x="36" y="23"/>
              </a:cxn>
              <a:cxn ang="0">
                <a:pos x="50" y="35"/>
              </a:cxn>
              <a:cxn ang="0">
                <a:pos x="50" y="29"/>
              </a:cxn>
              <a:cxn ang="0">
                <a:pos x="65" y="35"/>
              </a:cxn>
              <a:cxn ang="0">
                <a:pos x="69" y="35"/>
              </a:cxn>
              <a:cxn ang="0">
                <a:pos x="47" y="24"/>
              </a:cxn>
              <a:cxn ang="0">
                <a:pos x="38" y="20"/>
              </a:cxn>
              <a:cxn ang="0">
                <a:pos x="36" y="17"/>
              </a:cxn>
              <a:cxn ang="0">
                <a:pos x="36" y="14"/>
              </a:cxn>
              <a:cxn ang="0">
                <a:pos x="32" y="10"/>
              </a:cxn>
              <a:cxn ang="0">
                <a:pos x="37" y="11"/>
              </a:cxn>
              <a:cxn ang="0">
                <a:pos x="45" y="14"/>
              </a:cxn>
              <a:cxn ang="0">
                <a:pos x="53" y="18"/>
              </a:cxn>
              <a:cxn ang="0">
                <a:pos x="45" y="13"/>
              </a:cxn>
              <a:cxn ang="0">
                <a:pos x="55" y="15"/>
              </a:cxn>
              <a:cxn ang="0">
                <a:pos x="61" y="22"/>
              </a:cxn>
              <a:cxn ang="0">
                <a:pos x="70" y="24"/>
              </a:cxn>
              <a:cxn ang="0">
                <a:pos x="75" y="27"/>
              </a:cxn>
              <a:cxn ang="0">
                <a:pos x="83" y="29"/>
              </a:cxn>
              <a:cxn ang="0">
                <a:pos x="85" y="29"/>
              </a:cxn>
              <a:cxn ang="0">
                <a:pos x="99" y="38"/>
              </a:cxn>
            </a:cxnLst>
            <a:rect l="0" t="0" r="r" b="b"/>
            <a:pathLst>
              <a:path w="130" h="59">
                <a:moveTo>
                  <a:pt x="109" y="42"/>
                </a:moveTo>
                <a:cubicBezTo>
                  <a:pt x="111" y="43"/>
                  <a:pt x="114" y="44"/>
                  <a:pt x="115" y="45"/>
                </a:cubicBezTo>
                <a:cubicBezTo>
                  <a:pt x="115" y="46"/>
                  <a:pt x="113" y="46"/>
                  <a:pt x="113" y="46"/>
                </a:cubicBezTo>
                <a:cubicBezTo>
                  <a:pt x="112" y="46"/>
                  <a:pt x="109" y="46"/>
                  <a:pt x="108" y="46"/>
                </a:cubicBezTo>
                <a:cubicBezTo>
                  <a:pt x="109" y="46"/>
                  <a:pt x="107" y="46"/>
                  <a:pt x="108" y="46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7" y="47"/>
                  <a:pt x="117" y="47"/>
                  <a:pt x="117" y="47"/>
                </a:cubicBezTo>
                <a:cubicBezTo>
                  <a:pt x="117" y="47"/>
                  <a:pt x="119" y="48"/>
                  <a:pt x="118" y="48"/>
                </a:cubicBezTo>
                <a:cubicBezTo>
                  <a:pt x="119" y="49"/>
                  <a:pt x="119" y="49"/>
                  <a:pt x="119" y="49"/>
                </a:cubicBezTo>
                <a:cubicBezTo>
                  <a:pt x="122" y="50"/>
                  <a:pt x="125" y="52"/>
                  <a:pt x="125" y="54"/>
                </a:cubicBezTo>
                <a:cubicBezTo>
                  <a:pt x="124" y="55"/>
                  <a:pt x="124" y="55"/>
                  <a:pt x="124" y="55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8" y="58"/>
                  <a:pt x="130" y="59"/>
                </a:cubicBezTo>
                <a:cubicBezTo>
                  <a:pt x="129" y="59"/>
                  <a:pt x="127" y="59"/>
                  <a:pt x="127" y="59"/>
                </a:cubicBezTo>
                <a:cubicBezTo>
                  <a:pt x="126" y="59"/>
                  <a:pt x="125" y="58"/>
                  <a:pt x="124" y="58"/>
                </a:cubicBezTo>
                <a:cubicBezTo>
                  <a:pt x="122" y="58"/>
                  <a:pt x="121" y="58"/>
                  <a:pt x="121" y="58"/>
                </a:cubicBezTo>
                <a:cubicBezTo>
                  <a:pt x="118" y="57"/>
                  <a:pt x="116" y="57"/>
                  <a:pt x="114" y="56"/>
                </a:cubicBezTo>
                <a:cubicBezTo>
                  <a:pt x="115" y="57"/>
                  <a:pt x="113" y="58"/>
                  <a:pt x="111" y="58"/>
                </a:cubicBezTo>
                <a:cubicBezTo>
                  <a:pt x="107" y="57"/>
                  <a:pt x="104" y="54"/>
                  <a:pt x="100" y="53"/>
                </a:cubicBezTo>
                <a:cubicBezTo>
                  <a:pt x="99" y="53"/>
                  <a:pt x="92" y="52"/>
                  <a:pt x="91" y="52"/>
                </a:cubicBezTo>
                <a:cubicBezTo>
                  <a:pt x="91" y="51"/>
                  <a:pt x="91" y="51"/>
                  <a:pt x="91" y="51"/>
                </a:cubicBezTo>
                <a:cubicBezTo>
                  <a:pt x="90" y="50"/>
                  <a:pt x="88" y="51"/>
                  <a:pt x="89" y="51"/>
                </a:cubicBezTo>
                <a:cubicBezTo>
                  <a:pt x="87" y="51"/>
                  <a:pt x="86" y="51"/>
                  <a:pt x="85" y="51"/>
                </a:cubicBezTo>
                <a:cubicBezTo>
                  <a:pt x="84" y="50"/>
                  <a:pt x="84" y="50"/>
                  <a:pt x="83" y="49"/>
                </a:cubicBezTo>
                <a:cubicBezTo>
                  <a:pt x="85" y="52"/>
                  <a:pt x="79" y="50"/>
                  <a:pt x="77" y="49"/>
                </a:cubicBezTo>
                <a:cubicBezTo>
                  <a:pt x="76" y="50"/>
                  <a:pt x="76" y="50"/>
                  <a:pt x="76" y="50"/>
                </a:cubicBezTo>
                <a:cubicBezTo>
                  <a:pt x="74" y="50"/>
                  <a:pt x="72" y="48"/>
                  <a:pt x="72" y="48"/>
                </a:cubicBezTo>
                <a:cubicBezTo>
                  <a:pt x="71" y="47"/>
                  <a:pt x="69" y="46"/>
                  <a:pt x="67" y="45"/>
                </a:cubicBezTo>
                <a:cubicBezTo>
                  <a:pt x="67" y="45"/>
                  <a:pt x="67" y="46"/>
                  <a:pt x="66" y="45"/>
                </a:cubicBezTo>
                <a:cubicBezTo>
                  <a:pt x="65" y="43"/>
                  <a:pt x="65" y="43"/>
                  <a:pt x="65" y="43"/>
                </a:cubicBezTo>
                <a:cubicBezTo>
                  <a:pt x="63" y="43"/>
                  <a:pt x="63" y="43"/>
                  <a:pt x="63" y="43"/>
                </a:cubicBezTo>
                <a:cubicBezTo>
                  <a:pt x="62" y="42"/>
                  <a:pt x="63" y="42"/>
                  <a:pt x="62" y="41"/>
                </a:cubicBezTo>
                <a:cubicBezTo>
                  <a:pt x="62" y="43"/>
                  <a:pt x="64" y="44"/>
                  <a:pt x="65" y="45"/>
                </a:cubicBezTo>
                <a:cubicBezTo>
                  <a:pt x="65" y="45"/>
                  <a:pt x="64" y="45"/>
                  <a:pt x="63" y="44"/>
                </a:cubicBezTo>
                <a:cubicBezTo>
                  <a:pt x="61" y="43"/>
                  <a:pt x="60" y="43"/>
                  <a:pt x="61" y="43"/>
                </a:cubicBezTo>
                <a:cubicBezTo>
                  <a:pt x="61" y="44"/>
                  <a:pt x="62" y="44"/>
                  <a:pt x="62" y="45"/>
                </a:cubicBezTo>
                <a:cubicBezTo>
                  <a:pt x="64" y="48"/>
                  <a:pt x="56" y="42"/>
                  <a:pt x="55" y="41"/>
                </a:cubicBezTo>
                <a:cubicBezTo>
                  <a:pt x="56" y="42"/>
                  <a:pt x="56" y="44"/>
                  <a:pt x="54" y="43"/>
                </a:cubicBezTo>
                <a:cubicBezTo>
                  <a:pt x="55" y="44"/>
                  <a:pt x="59" y="45"/>
                  <a:pt x="61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9"/>
                  <a:pt x="63" y="48"/>
                  <a:pt x="64" y="49"/>
                </a:cubicBezTo>
                <a:cubicBezTo>
                  <a:pt x="63" y="50"/>
                  <a:pt x="63" y="50"/>
                  <a:pt x="63" y="50"/>
                </a:cubicBezTo>
                <a:cubicBezTo>
                  <a:pt x="62" y="50"/>
                  <a:pt x="62" y="50"/>
                  <a:pt x="62" y="50"/>
                </a:cubicBezTo>
                <a:cubicBezTo>
                  <a:pt x="60" y="50"/>
                  <a:pt x="59" y="49"/>
                  <a:pt x="58" y="48"/>
                </a:cubicBezTo>
                <a:cubicBezTo>
                  <a:pt x="58" y="49"/>
                  <a:pt x="58" y="49"/>
                  <a:pt x="58" y="49"/>
                </a:cubicBezTo>
                <a:cubicBezTo>
                  <a:pt x="56" y="49"/>
                  <a:pt x="57" y="49"/>
                  <a:pt x="55" y="48"/>
                </a:cubicBezTo>
                <a:cubicBezTo>
                  <a:pt x="56" y="49"/>
                  <a:pt x="54" y="48"/>
                  <a:pt x="55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1" y="49"/>
                  <a:pt x="49" y="47"/>
                  <a:pt x="47" y="46"/>
                </a:cubicBezTo>
                <a:cubicBezTo>
                  <a:pt x="46" y="46"/>
                  <a:pt x="46" y="47"/>
                  <a:pt x="45" y="47"/>
                </a:cubicBezTo>
                <a:cubicBezTo>
                  <a:pt x="42" y="46"/>
                  <a:pt x="40" y="45"/>
                  <a:pt x="37" y="44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8"/>
                  <a:pt x="39" y="48"/>
                  <a:pt x="39" y="48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1" y="51"/>
                  <a:pt x="40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37" y="50"/>
                  <a:pt x="35" y="50"/>
                  <a:pt x="35" y="50"/>
                </a:cubicBezTo>
                <a:cubicBezTo>
                  <a:pt x="34" y="49"/>
                  <a:pt x="34" y="48"/>
                  <a:pt x="34" y="48"/>
                </a:cubicBezTo>
                <a:cubicBezTo>
                  <a:pt x="32" y="48"/>
                  <a:pt x="29" y="48"/>
                  <a:pt x="26" y="47"/>
                </a:cubicBezTo>
                <a:cubicBezTo>
                  <a:pt x="27" y="47"/>
                  <a:pt x="29" y="46"/>
                  <a:pt x="30" y="46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4"/>
                  <a:pt x="28" y="44"/>
                  <a:pt x="28" y="44"/>
                </a:cubicBezTo>
                <a:cubicBezTo>
                  <a:pt x="27" y="44"/>
                  <a:pt x="27" y="45"/>
                  <a:pt x="26" y="44"/>
                </a:cubicBezTo>
                <a:cubicBezTo>
                  <a:pt x="28" y="43"/>
                  <a:pt x="28" y="43"/>
                  <a:pt x="28" y="43"/>
                </a:cubicBezTo>
                <a:cubicBezTo>
                  <a:pt x="27" y="42"/>
                  <a:pt x="26" y="43"/>
                  <a:pt x="25" y="43"/>
                </a:cubicBezTo>
                <a:cubicBezTo>
                  <a:pt x="22" y="42"/>
                  <a:pt x="21" y="41"/>
                  <a:pt x="19" y="40"/>
                </a:cubicBezTo>
                <a:cubicBezTo>
                  <a:pt x="22" y="39"/>
                  <a:pt x="22" y="39"/>
                  <a:pt x="22" y="39"/>
                </a:cubicBezTo>
                <a:cubicBezTo>
                  <a:pt x="20" y="38"/>
                  <a:pt x="19" y="39"/>
                  <a:pt x="18" y="39"/>
                </a:cubicBezTo>
                <a:cubicBezTo>
                  <a:pt x="18" y="38"/>
                  <a:pt x="17" y="38"/>
                  <a:pt x="17" y="37"/>
                </a:cubicBezTo>
                <a:cubicBezTo>
                  <a:pt x="16" y="39"/>
                  <a:pt x="16" y="39"/>
                  <a:pt x="16" y="39"/>
                </a:cubicBezTo>
                <a:cubicBezTo>
                  <a:pt x="14" y="39"/>
                  <a:pt x="15" y="39"/>
                  <a:pt x="13" y="39"/>
                </a:cubicBezTo>
                <a:cubicBezTo>
                  <a:pt x="12" y="38"/>
                  <a:pt x="10" y="36"/>
                  <a:pt x="9" y="35"/>
                </a:cubicBezTo>
                <a:cubicBezTo>
                  <a:pt x="9" y="34"/>
                  <a:pt x="9" y="35"/>
                  <a:pt x="8" y="35"/>
                </a:cubicBezTo>
                <a:cubicBezTo>
                  <a:pt x="7" y="34"/>
                  <a:pt x="8" y="34"/>
                  <a:pt x="8" y="34"/>
                </a:cubicBezTo>
                <a:cubicBezTo>
                  <a:pt x="7" y="33"/>
                  <a:pt x="7" y="33"/>
                  <a:pt x="6" y="33"/>
                </a:cubicBezTo>
                <a:cubicBezTo>
                  <a:pt x="3" y="33"/>
                  <a:pt x="4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1" y="31"/>
                  <a:pt x="0" y="31"/>
                </a:cubicBezTo>
                <a:cubicBezTo>
                  <a:pt x="3" y="29"/>
                  <a:pt x="2" y="28"/>
                  <a:pt x="8" y="29"/>
                </a:cubicBezTo>
                <a:cubicBezTo>
                  <a:pt x="8" y="30"/>
                  <a:pt x="15" y="32"/>
                  <a:pt x="13" y="31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1"/>
                  <a:pt x="13" y="29"/>
                  <a:pt x="13" y="29"/>
                </a:cubicBezTo>
                <a:cubicBezTo>
                  <a:pt x="14" y="28"/>
                  <a:pt x="14" y="28"/>
                  <a:pt x="14" y="28"/>
                </a:cubicBezTo>
                <a:cubicBezTo>
                  <a:pt x="17" y="29"/>
                  <a:pt x="19" y="29"/>
                  <a:pt x="21" y="31"/>
                </a:cubicBezTo>
                <a:cubicBezTo>
                  <a:pt x="21" y="32"/>
                  <a:pt x="21" y="32"/>
                  <a:pt x="21" y="32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6"/>
                  <a:pt x="24" y="38"/>
                  <a:pt x="25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7" y="38"/>
                  <a:pt x="27" y="38"/>
                </a:cubicBezTo>
                <a:cubicBezTo>
                  <a:pt x="28" y="38"/>
                  <a:pt x="29" y="37"/>
                  <a:pt x="30" y="37"/>
                </a:cubicBezTo>
                <a:cubicBezTo>
                  <a:pt x="26" y="35"/>
                  <a:pt x="22" y="34"/>
                  <a:pt x="30" y="32"/>
                </a:cubicBezTo>
                <a:cubicBezTo>
                  <a:pt x="22" y="32"/>
                  <a:pt x="23" y="30"/>
                  <a:pt x="17" y="27"/>
                </a:cubicBezTo>
                <a:cubicBezTo>
                  <a:pt x="17" y="27"/>
                  <a:pt x="19" y="26"/>
                  <a:pt x="19" y="27"/>
                </a:cubicBezTo>
                <a:cubicBezTo>
                  <a:pt x="21" y="26"/>
                  <a:pt x="21" y="26"/>
                  <a:pt x="21" y="26"/>
                </a:cubicBezTo>
                <a:cubicBezTo>
                  <a:pt x="22" y="26"/>
                  <a:pt x="23" y="27"/>
                  <a:pt x="24" y="27"/>
                </a:cubicBezTo>
                <a:cubicBezTo>
                  <a:pt x="26" y="28"/>
                  <a:pt x="26" y="27"/>
                  <a:pt x="26" y="27"/>
                </a:cubicBezTo>
                <a:cubicBezTo>
                  <a:pt x="26" y="27"/>
                  <a:pt x="26" y="26"/>
                  <a:pt x="27" y="27"/>
                </a:cubicBezTo>
                <a:cubicBezTo>
                  <a:pt x="23" y="25"/>
                  <a:pt x="24" y="26"/>
                  <a:pt x="21" y="25"/>
                </a:cubicBezTo>
                <a:cubicBezTo>
                  <a:pt x="20" y="24"/>
                  <a:pt x="22" y="24"/>
                  <a:pt x="21" y="24"/>
                </a:cubicBezTo>
                <a:cubicBezTo>
                  <a:pt x="20" y="23"/>
                  <a:pt x="19" y="24"/>
                  <a:pt x="19" y="24"/>
                </a:cubicBezTo>
                <a:cubicBezTo>
                  <a:pt x="19" y="25"/>
                  <a:pt x="18" y="25"/>
                  <a:pt x="18" y="25"/>
                </a:cubicBezTo>
                <a:cubicBezTo>
                  <a:pt x="17" y="25"/>
                  <a:pt x="16" y="24"/>
                  <a:pt x="15" y="24"/>
                </a:cubicBezTo>
                <a:cubicBezTo>
                  <a:pt x="14" y="23"/>
                  <a:pt x="14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1" y="24"/>
                  <a:pt x="10" y="23"/>
                  <a:pt x="9" y="23"/>
                </a:cubicBezTo>
                <a:cubicBezTo>
                  <a:pt x="9" y="23"/>
                  <a:pt x="10" y="22"/>
                  <a:pt x="9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5" y="21"/>
                  <a:pt x="5" y="21"/>
                  <a:pt x="3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7"/>
                  <a:pt x="5" y="16"/>
                  <a:pt x="6" y="15"/>
                </a:cubicBezTo>
                <a:cubicBezTo>
                  <a:pt x="8" y="16"/>
                  <a:pt x="9" y="16"/>
                  <a:pt x="12" y="17"/>
                </a:cubicBezTo>
                <a:cubicBezTo>
                  <a:pt x="12" y="16"/>
                  <a:pt x="11" y="15"/>
                  <a:pt x="9" y="15"/>
                </a:cubicBezTo>
                <a:cubicBezTo>
                  <a:pt x="9" y="15"/>
                  <a:pt x="9" y="15"/>
                  <a:pt x="8" y="15"/>
                </a:cubicBezTo>
                <a:cubicBezTo>
                  <a:pt x="7" y="15"/>
                  <a:pt x="6" y="15"/>
                  <a:pt x="6" y="14"/>
                </a:cubicBezTo>
                <a:cubicBezTo>
                  <a:pt x="5" y="14"/>
                  <a:pt x="3" y="11"/>
                  <a:pt x="5" y="12"/>
                </a:cubicBezTo>
                <a:cubicBezTo>
                  <a:pt x="7" y="13"/>
                  <a:pt x="7" y="13"/>
                  <a:pt x="7" y="13"/>
                </a:cubicBezTo>
                <a:cubicBezTo>
                  <a:pt x="11" y="14"/>
                  <a:pt x="6" y="12"/>
                  <a:pt x="6" y="12"/>
                </a:cubicBezTo>
                <a:cubicBezTo>
                  <a:pt x="4" y="9"/>
                  <a:pt x="5" y="9"/>
                  <a:pt x="7" y="7"/>
                </a:cubicBezTo>
                <a:cubicBezTo>
                  <a:pt x="8" y="8"/>
                  <a:pt x="9" y="9"/>
                  <a:pt x="9" y="9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0"/>
                  <a:pt x="12" y="10"/>
                  <a:pt x="10" y="9"/>
                </a:cubicBezTo>
                <a:cubicBezTo>
                  <a:pt x="11" y="9"/>
                  <a:pt x="12" y="9"/>
                  <a:pt x="11" y="8"/>
                </a:cubicBezTo>
                <a:cubicBezTo>
                  <a:pt x="9" y="7"/>
                  <a:pt x="8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5"/>
                  <a:pt x="10" y="5"/>
                  <a:pt x="10" y="5"/>
                </a:cubicBezTo>
                <a:cubicBezTo>
                  <a:pt x="13" y="6"/>
                  <a:pt x="14" y="7"/>
                  <a:pt x="16" y="8"/>
                </a:cubicBezTo>
                <a:cubicBezTo>
                  <a:pt x="16" y="8"/>
                  <a:pt x="17" y="6"/>
                  <a:pt x="16" y="7"/>
                </a:cubicBezTo>
                <a:cubicBezTo>
                  <a:pt x="16" y="6"/>
                  <a:pt x="15" y="6"/>
                  <a:pt x="15" y="6"/>
                </a:cubicBezTo>
                <a:cubicBezTo>
                  <a:pt x="15" y="6"/>
                  <a:pt x="14" y="6"/>
                  <a:pt x="14" y="6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4"/>
                  <a:pt x="11" y="3"/>
                  <a:pt x="10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2"/>
                  <a:pt x="14" y="4"/>
                  <a:pt x="15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5" y="2"/>
                  <a:pt x="13" y="0"/>
                </a:cubicBezTo>
                <a:cubicBezTo>
                  <a:pt x="17" y="2"/>
                  <a:pt x="24" y="7"/>
                  <a:pt x="25" y="8"/>
                </a:cubicBezTo>
                <a:cubicBezTo>
                  <a:pt x="25" y="9"/>
                  <a:pt x="23" y="11"/>
                  <a:pt x="22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9" y="17"/>
                  <a:pt x="31" y="18"/>
                </a:cubicBezTo>
                <a:cubicBezTo>
                  <a:pt x="32" y="19"/>
                  <a:pt x="32" y="19"/>
                  <a:pt x="34" y="20"/>
                </a:cubicBezTo>
                <a:cubicBezTo>
                  <a:pt x="34" y="20"/>
                  <a:pt x="35" y="19"/>
                  <a:pt x="35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1" y="22"/>
                  <a:pt x="31" y="23"/>
                </a:cubicBezTo>
                <a:cubicBezTo>
                  <a:pt x="33" y="23"/>
                  <a:pt x="35" y="23"/>
                  <a:pt x="36" y="23"/>
                </a:cubicBezTo>
                <a:cubicBezTo>
                  <a:pt x="37" y="23"/>
                  <a:pt x="36" y="23"/>
                  <a:pt x="37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41" y="23"/>
                  <a:pt x="47" y="26"/>
                  <a:pt x="48" y="28"/>
                </a:cubicBezTo>
                <a:cubicBezTo>
                  <a:pt x="49" y="30"/>
                  <a:pt x="44" y="32"/>
                  <a:pt x="50" y="35"/>
                </a:cubicBezTo>
                <a:cubicBezTo>
                  <a:pt x="50" y="35"/>
                  <a:pt x="54" y="35"/>
                  <a:pt x="51" y="34"/>
                </a:cubicBezTo>
                <a:cubicBezTo>
                  <a:pt x="49" y="33"/>
                  <a:pt x="49" y="33"/>
                  <a:pt x="49" y="33"/>
                </a:cubicBezTo>
                <a:cubicBezTo>
                  <a:pt x="46" y="31"/>
                  <a:pt x="49" y="32"/>
                  <a:pt x="50" y="30"/>
                </a:cubicBezTo>
                <a:cubicBezTo>
                  <a:pt x="50" y="29"/>
                  <a:pt x="49" y="30"/>
                  <a:pt x="50" y="29"/>
                </a:cubicBezTo>
                <a:cubicBezTo>
                  <a:pt x="52" y="30"/>
                  <a:pt x="56" y="31"/>
                  <a:pt x="58" y="32"/>
                </a:cubicBezTo>
                <a:cubicBezTo>
                  <a:pt x="60" y="33"/>
                  <a:pt x="61" y="35"/>
                  <a:pt x="64" y="36"/>
                </a:cubicBezTo>
                <a:cubicBezTo>
                  <a:pt x="65" y="36"/>
                  <a:pt x="67" y="36"/>
                  <a:pt x="68" y="36"/>
                </a:cubicBezTo>
                <a:cubicBezTo>
                  <a:pt x="65" y="35"/>
                  <a:pt x="65" y="35"/>
                  <a:pt x="65" y="35"/>
                </a:cubicBezTo>
                <a:cubicBezTo>
                  <a:pt x="64" y="35"/>
                  <a:pt x="63" y="34"/>
                  <a:pt x="62" y="34"/>
                </a:cubicBezTo>
                <a:cubicBezTo>
                  <a:pt x="64" y="33"/>
                  <a:pt x="64" y="33"/>
                  <a:pt x="64" y="33"/>
                </a:cubicBezTo>
                <a:cubicBezTo>
                  <a:pt x="67" y="35"/>
                  <a:pt x="70" y="36"/>
                  <a:pt x="73" y="37"/>
                </a:cubicBezTo>
                <a:cubicBezTo>
                  <a:pt x="72" y="36"/>
                  <a:pt x="70" y="36"/>
                  <a:pt x="69" y="35"/>
                </a:cubicBezTo>
                <a:cubicBezTo>
                  <a:pt x="71" y="35"/>
                  <a:pt x="73" y="35"/>
                  <a:pt x="73" y="35"/>
                </a:cubicBezTo>
                <a:cubicBezTo>
                  <a:pt x="69" y="34"/>
                  <a:pt x="66" y="33"/>
                  <a:pt x="63" y="32"/>
                </a:cubicBezTo>
                <a:cubicBezTo>
                  <a:pt x="59" y="30"/>
                  <a:pt x="57" y="29"/>
                  <a:pt x="53" y="27"/>
                </a:cubicBezTo>
                <a:cubicBezTo>
                  <a:pt x="52" y="26"/>
                  <a:pt x="48" y="26"/>
                  <a:pt x="47" y="24"/>
                </a:cubicBezTo>
                <a:cubicBezTo>
                  <a:pt x="47" y="24"/>
                  <a:pt x="48" y="24"/>
                  <a:pt x="47" y="23"/>
                </a:cubicBezTo>
                <a:cubicBezTo>
                  <a:pt x="46" y="23"/>
                  <a:pt x="46" y="23"/>
                  <a:pt x="46" y="24"/>
                </a:cubicBezTo>
                <a:cubicBezTo>
                  <a:pt x="43" y="24"/>
                  <a:pt x="43" y="24"/>
                  <a:pt x="43" y="24"/>
                </a:cubicBezTo>
                <a:cubicBezTo>
                  <a:pt x="42" y="23"/>
                  <a:pt x="39" y="21"/>
                  <a:pt x="38" y="20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39" y="19"/>
                  <a:pt x="38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5" y="18"/>
                  <a:pt x="36" y="18"/>
                  <a:pt x="36" y="17"/>
                </a:cubicBezTo>
                <a:cubicBezTo>
                  <a:pt x="35" y="17"/>
                  <a:pt x="27" y="13"/>
                  <a:pt x="26" y="12"/>
                </a:cubicBezTo>
                <a:cubicBezTo>
                  <a:pt x="26" y="12"/>
                  <a:pt x="29" y="12"/>
                  <a:pt x="30" y="12"/>
                </a:cubicBezTo>
                <a:cubicBezTo>
                  <a:pt x="32" y="13"/>
                  <a:pt x="32" y="14"/>
                  <a:pt x="35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3" y="13"/>
                  <a:pt x="30" y="11"/>
                  <a:pt x="26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30" y="11"/>
                  <a:pt x="33" y="12"/>
                  <a:pt x="36" y="13"/>
                </a:cubicBezTo>
                <a:cubicBezTo>
                  <a:pt x="33" y="11"/>
                  <a:pt x="22" y="7"/>
                  <a:pt x="32" y="10"/>
                </a:cubicBezTo>
                <a:cubicBezTo>
                  <a:pt x="30" y="9"/>
                  <a:pt x="28" y="8"/>
                  <a:pt x="27" y="7"/>
                </a:cubicBezTo>
                <a:cubicBezTo>
                  <a:pt x="29" y="7"/>
                  <a:pt x="30" y="7"/>
                  <a:pt x="30" y="7"/>
                </a:cubicBezTo>
                <a:cubicBezTo>
                  <a:pt x="33" y="8"/>
                  <a:pt x="34" y="11"/>
                  <a:pt x="35" y="11"/>
                </a:cubicBezTo>
                <a:cubicBezTo>
                  <a:pt x="35" y="11"/>
                  <a:pt x="36" y="11"/>
                  <a:pt x="37" y="11"/>
                </a:cubicBezTo>
                <a:cubicBezTo>
                  <a:pt x="38" y="11"/>
                  <a:pt x="39" y="11"/>
                  <a:pt x="40" y="11"/>
                </a:cubicBezTo>
                <a:cubicBezTo>
                  <a:pt x="44" y="12"/>
                  <a:pt x="43" y="13"/>
                  <a:pt x="43" y="15"/>
                </a:cubicBezTo>
                <a:cubicBezTo>
                  <a:pt x="43" y="15"/>
                  <a:pt x="44" y="15"/>
                  <a:pt x="44" y="15"/>
                </a:cubicBezTo>
                <a:cubicBezTo>
                  <a:pt x="44" y="14"/>
                  <a:pt x="45" y="14"/>
                  <a:pt x="45" y="14"/>
                </a:cubicBezTo>
                <a:cubicBezTo>
                  <a:pt x="46" y="15"/>
                  <a:pt x="46" y="17"/>
                  <a:pt x="47" y="17"/>
                </a:cubicBezTo>
                <a:cubicBezTo>
                  <a:pt x="47" y="17"/>
                  <a:pt x="49" y="17"/>
                  <a:pt x="50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50" y="19"/>
                  <a:pt x="52" y="18"/>
                  <a:pt x="53" y="18"/>
                </a:cubicBezTo>
                <a:cubicBezTo>
                  <a:pt x="51" y="17"/>
                  <a:pt x="48" y="16"/>
                  <a:pt x="47" y="15"/>
                </a:cubicBezTo>
                <a:cubicBezTo>
                  <a:pt x="47" y="14"/>
                  <a:pt x="47" y="14"/>
                  <a:pt x="47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5" y="14"/>
                  <a:pt x="45" y="14"/>
                  <a:pt x="45" y="13"/>
                </a:cubicBezTo>
                <a:cubicBezTo>
                  <a:pt x="46" y="12"/>
                  <a:pt x="46" y="12"/>
                  <a:pt x="46" y="12"/>
                </a:cubicBezTo>
                <a:cubicBezTo>
                  <a:pt x="51" y="15"/>
                  <a:pt x="51" y="15"/>
                  <a:pt x="51" y="15"/>
                </a:cubicBezTo>
                <a:cubicBezTo>
                  <a:pt x="52" y="15"/>
                  <a:pt x="53" y="14"/>
                  <a:pt x="52" y="14"/>
                </a:cubicBezTo>
                <a:cubicBezTo>
                  <a:pt x="54" y="14"/>
                  <a:pt x="55" y="14"/>
                  <a:pt x="55" y="15"/>
                </a:cubicBezTo>
                <a:cubicBezTo>
                  <a:pt x="56" y="15"/>
                  <a:pt x="56" y="17"/>
                  <a:pt x="56" y="17"/>
                </a:cubicBezTo>
                <a:cubicBezTo>
                  <a:pt x="57" y="18"/>
                  <a:pt x="59" y="19"/>
                  <a:pt x="60" y="20"/>
                </a:cubicBezTo>
                <a:cubicBezTo>
                  <a:pt x="59" y="23"/>
                  <a:pt x="59" y="23"/>
                  <a:pt x="59" y="23"/>
                </a:cubicBezTo>
                <a:cubicBezTo>
                  <a:pt x="61" y="22"/>
                  <a:pt x="61" y="22"/>
                  <a:pt x="61" y="22"/>
                </a:cubicBezTo>
                <a:cubicBezTo>
                  <a:pt x="62" y="23"/>
                  <a:pt x="61" y="23"/>
                  <a:pt x="62" y="23"/>
                </a:cubicBezTo>
                <a:cubicBezTo>
                  <a:pt x="63" y="22"/>
                  <a:pt x="64" y="22"/>
                  <a:pt x="64" y="21"/>
                </a:cubicBezTo>
                <a:cubicBezTo>
                  <a:pt x="66" y="23"/>
                  <a:pt x="67" y="23"/>
                  <a:pt x="68" y="25"/>
                </a:cubicBezTo>
                <a:cubicBezTo>
                  <a:pt x="70" y="24"/>
                  <a:pt x="70" y="24"/>
                  <a:pt x="70" y="24"/>
                </a:cubicBezTo>
                <a:cubicBezTo>
                  <a:pt x="70" y="24"/>
                  <a:pt x="72" y="26"/>
                  <a:pt x="70" y="25"/>
                </a:cubicBezTo>
                <a:cubicBezTo>
                  <a:pt x="72" y="27"/>
                  <a:pt x="72" y="27"/>
                  <a:pt x="72" y="27"/>
                </a:cubicBezTo>
                <a:cubicBezTo>
                  <a:pt x="76" y="26"/>
                  <a:pt x="76" y="26"/>
                  <a:pt x="76" y="26"/>
                </a:cubicBezTo>
                <a:cubicBezTo>
                  <a:pt x="77" y="26"/>
                  <a:pt x="75" y="26"/>
                  <a:pt x="75" y="27"/>
                </a:cubicBezTo>
                <a:cubicBezTo>
                  <a:pt x="78" y="28"/>
                  <a:pt x="78" y="28"/>
                  <a:pt x="80" y="29"/>
                </a:cubicBezTo>
                <a:cubicBezTo>
                  <a:pt x="80" y="30"/>
                  <a:pt x="81" y="30"/>
                  <a:pt x="81" y="31"/>
                </a:cubicBezTo>
                <a:cubicBezTo>
                  <a:pt x="82" y="30"/>
                  <a:pt x="80" y="30"/>
                  <a:pt x="80" y="29"/>
                </a:cubicBezTo>
                <a:cubicBezTo>
                  <a:pt x="80" y="29"/>
                  <a:pt x="81" y="28"/>
                  <a:pt x="83" y="29"/>
                </a:cubicBezTo>
                <a:cubicBezTo>
                  <a:pt x="84" y="29"/>
                  <a:pt x="84" y="29"/>
                  <a:pt x="84" y="29"/>
                </a:cubicBezTo>
                <a:cubicBezTo>
                  <a:pt x="84" y="29"/>
                  <a:pt x="83" y="29"/>
                  <a:pt x="83" y="29"/>
                </a:cubicBezTo>
                <a:cubicBezTo>
                  <a:pt x="84" y="30"/>
                  <a:pt x="84" y="29"/>
                  <a:pt x="84" y="29"/>
                </a:cubicBezTo>
                <a:cubicBezTo>
                  <a:pt x="85" y="29"/>
                  <a:pt x="85" y="29"/>
                  <a:pt x="85" y="29"/>
                </a:cubicBezTo>
                <a:cubicBezTo>
                  <a:pt x="93" y="34"/>
                  <a:pt x="93" y="34"/>
                  <a:pt x="93" y="34"/>
                </a:cubicBezTo>
                <a:cubicBezTo>
                  <a:pt x="93" y="35"/>
                  <a:pt x="92" y="35"/>
                  <a:pt x="93" y="36"/>
                </a:cubicBezTo>
                <a:cubicBezTo>
                  <a:pt x="94" y="36"/>
                  <a:pt x="97" y="36"/>
                  <a:pt x="98" y="37"/>
                </a:cubicBezTo>
                <a:cubicBezTo>
                  <a:pt x="99" y="37"/>
                  <a:pt x="100" y="38"/>
                  <a:pt x="99" y="38"/>
                </a:cubicBezTo>
                <a:cubicBezTo>
                  <a:pt x="100" y="38"/>
                  <a:pt x="101" y="38"/>
                  <a:pt x="101" y="37"/>
                </a:cubicBezTo>
                <a:cubicBezTo>
                  <a:pt x="102" y="38"/>
                  <a:pt x="103" y="37"/>
                  <a:pt x="104" y="38"/>
                </a:cubicBezTo>
                <a:cubicBezTo>
                  <a:pt x="107" y="39"/>
                  <a:pt x="107" y="41"/>
                  <a:pt x="109" y="42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399" name="Freeform 15"/>
          <p:cNvSpPr>
            <a:spLocks/>
          </p:cNvSpPr>
          <p:nvPr/>
        </p:nvSpPr>
        <p:spPr bwMode="gray">
          <a:xfrm>
            <a:off x="3553657" y="1825555"/>
            <a:ext cx="276225" cy="296862"/>
          </a:xfrm>
          <a:custGeom>
            <a:avLst/>
            <a:gdLst/>
            <a:ahLst/>
            <a:cxnLst>
              <a:cxn ang="0">
                <a:pos x="66" y="42"/>
              </a:cxn>
              <a:cxn ang="0">
                <a:pos x="68" y="44"/>
              </a:cxn>
              <a:cxn ang="0">
                <a:pos x="67" y="47"/>
              </a:cxn>
              <a:cxn ang="0">
                <a:pos x="71" y="49"/>
              </a:cxn>
              <a:cxn ang="0">
                <a:pos x="64" y="51"/>
              </a:cxn>
              <a:cxn ang="0">
                <a:pos x="61" y="54"/>
              </a:cxn>
              <a:cxn ang="0">
                <a:pos x="60" y="59"/>
              </a:cxn>
              <a:cxn ang="0">
                <a:pos x="63" y="62"/>
              </a:cxn>
              <a:cxn ang="0">
                <a:pos x="65" y="63"/>
              </a:cxn>
              <a:cxn ang="0">
                <a:pos x="66" y="69"/>
              </a:cxn>
              <a:cxn ang="0">
                <a:pos x="68" y="69"/>
              </a:cxn>
              <a:cxn ang="0">
                <a:pos x="72" y="73"/>
              </a:cxn>
              <a:cxn ang="0">
                <a:pos x="64" y="73"/>
              </a:cxn>
              <a:cxn ang="0">
                <a:pos x="54" y="76"/>
              </a:cxn>
              <a:cxn ang="0">
                <a:pos x="53" y="71"/>
              </a:cxn>
              <a:cxn ang="0">
                <a:pos x="52" y="63"/>
              </a:cxn>
              <a:cxn ang="0">
                <a:pos x="46" y="65"/>
              </a:cxn>
              <a:cxn ang="0">
                <a:pos x="43" y="68"/>
              </a:cxn>
              <a:cxn ang="0">
                <a:pos x="45" y="75"/>
              </a:cxn>
              <a:cxn ang="0">
                <a:pos x="39" y="78"/>
              </a:cxn>
              <a:cxn ang="0">
                <a:pos x="34" y="71"/>
              </a:cxn>
              <a:cxn ang="0">
                <a:pos x="29" y="68"/>
              </a:cxn>
              <a:cxn ang="0">
                <a:pos x="31" y="76"/>
              </a:cxn>
              <a:cxn ang="0">
                <a:pos x="25" y="75"/>
              </a:cxn>
              <a:cxn ang="0">
                <a:pos x="15" y="69"/>
              </a:cxn>
              <a:cxn ang="0">
                <a:pos x="17" y="66"/>
              </a:cxn>
              <a:cxn ang="0">
                <a:pos x="16" y="63"/>
              </a:cxn>
              <a:cxn ang="0">
                <a:pos x="13" y="58"/>
              </a:cxn>
              <a:cxn ang="0">
                <a:pos x="12" y="58"/>
              </a:cxn>
              <a:cxn ang="0">
                <a:pos x="5" y="57"/>
              </a:cxn>
              <a:cxn ang="0">
                <a:pos x="25" y="53"/>
              </a:cxn>
              <a:cxn ang="0">
                <a:pos x="34" y="51"/>
              </a:cxn>
              <a:cxn ang="0">
                <a:pos x="43" y="48"/>
              </a:cxn>
              <a:cxn ang="0">
                <a:pos x="46" y="44"/>
              </a:cxn>
              <a:cxn ang="0">
                <a:pos x="39" y="41"/>
              </a:cxn>
              <a:cxn ang="0">
                <a:pos x="42" y="40"/>
              </a:cxn>
              <a:cxn ang="0">
                <a:pos x="43" y="34"/>
              </a:cxn>
              <a:cxn ang="0">
                <a:pos x="40" y="31"/>
              </a:cxn>
              <a:cxn ang="0">
                <a:pos x="38" y="29"/>
              </a:cxn>
              <a:cxn ang="0">
                <a:pos x="30" y="26"/>
              </a:cxn>
              <a:cxn ang="0">
                <a:pos x="26" y="24"/>
              </a:cxn>
              <a:cxn ang="0">
                <a:pos x="16" y="18"/>
              </a:cxn>
              <a:cxn ang="0">
                <a:pos x="11" y="14"/>
              </a:cxn>
              <a:cxn ang="0">
                <a:pos x="9" y="5"/>
              </a:cxn>
              <a:cxn ang="0">
                <a:pos x="19" y="2"/>
              </a:cxn>
              <a:cxn ang="0">
                <a:pos x="26" y="0"/>
              </a:cxn>
              <a:cxn ang="0">
                <a:pos x="33" y="5"/>
              </a:cxn>
              <a:cxn ang="0">
                <a:pos x="19" y="12"/>
              </a:cxn>
              <a:cxn ang="0">
                <a:pos x="27" y="13"/>
              </a:cxn>
              <a:cxn ang="0">
                <a:pos x="30" y="12"/>
              </a:cxn>
              <a:cxn ang="0">
                <a:pos x="32" y="8"/>
              </a:cxn>
              <a:cxn ang="0">
                <a:pos x="49" y="12"/>
              </a:cxn>
              <a:cxn ang="0">
                <a:pos x="61" y="17"/>
              </a:cxn>
              <a:cxn ang="0">
                <a:pos x="59" y="26"/>
              </a:cxn>
              <a:cxn ang="0">
                <a:pos x="63" y="33"/>
              </a:cxn>
              <a:cxn ang="0">
                <a:pos x="60" y="37"/>
              </a:cxn>
              <a:cxn ang="0">
                <a:pos x="66" y="40"/>
              </a:cxn>
            </a:cxnLst>
            <a:rect l="0" t="0" r="r" b="b"/>
            <a:pathLst>
              <a:path w="74" h="79">
                <a:moveTo>
                  <a:pt x="62" y="40"/>
                </a:moveTo>
                <a:cubicBezTo>
                  <a:pt x="63" y="40"/>
                  <a:pt x="64" y="41"/>
                  <a:pt x="64" y="41"/>
                </a:cubicBezTo>
                <a:cubicBezTo>
                  <a:pt x="66" y="40"/>
                  <a:pt x="66" y="40"/>
                  <a:pt x="66" y="40"/>
                </a:cubicBezTo>
                <a:cubicBezTo>
                  <a:pt x="66" y="41"/>
                  <a:pt x="65" y="41"/>
                  <a:pt x="66" y="42"/>
                </a:cubicBezTo>
                <a:cubicBezTo>
                  <a:pt x="67" y="43"/>
                  <a:pt x="67" y="43"/>
                  <a:pt x="67" y="43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4"/>
                  <a:pt x="67" y="44"/>
                  <a:pt x="67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71" y="45"/>
                  <a:pt x="68" y="45"/>
                  <a:pt x="69" y="46"/>
                </a:cubicBezTo>
                <a:cubicBezTo>
                  <a:pt x="70" y="47"/>
                  <a:pt x="70" y="47"/>
                  <a:pt x="70" y="47"/>
                </a:cubicBezTo>
                <a:cubicBezTo>
                  <a:pt x="68" y="47"/>
                  <a:pt x="70" y="47"/>
                  <a:pt x="69" y="46"/>
                </a:cubicBezTo>
                <a:cubicBezTo>
                  <a:pt x="68" y="46"/>
                  <a:pt x="65" y="47"/>
                  <a:pt x="67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7" y="48"/>
                  <a:pt x="67" y="49"/>
                  <a:pt x="68" y="49"/>
                </a:cubicBezTo>
                <a:cubicBezTo>
                  <a:pt x="70" y="48"/>
                  <a:pt x="70" y="48"/>
                  <a:pt x="70" y="48"/>
                </a:cubicBezTo>
                <a:cubicBezTo>
                  <a:pt x="70" y="48"/>
                  <a:pt x="70" y="49"/>
                  <a:pt x="71" y="49"/>
                </a:cubicBezTo>
                <a:cubicBezTo>
                  <a:pt x="72" y="50"/>
                  <a:pt x="69" y="51"/>
                  <a:pt x="69" y="51"/>
                </a:cubicBezTo>
                <a:cubicBezTo>
                  <a:pt x="68" y="51"/>
                  <a:pt x="68" y="50"/>
                  <a:pt x="67" y="50"/>
                </a:cubicBezTo>
                <a:cubicBezTo>
                  <a:pt x="66" y="50"/>
                  <a:pt x="66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5" y="51"/>
                  <a:pt x="66" y="51"/>
                </a:cubicBezTo>
                <a:cubicBezTo>
                  <a:pt x="67" y="52"/>
                  <a:pt x="66" y="54"/>
                  <a:pt x="67" y="54"/>
                </a:cubicBezTo>
                <a:cubicBezTo>
                  <a:pt x="64" y="52"/>
                  <a:pt x="62" y="50"/>
                  <a:pt x="63" y="54"/>
                </a:cubicBezTo>
                <a:cubicBezTo>
                  <a:pt x="62" y="54"/>
                  <a:pt x="61" y="54"/>
                  <a:pt x="61" y="54"/>
                </a:cubicBezTo>
                <a:cubicBezTo>
                  <a:pt x="60" y="54"/>
                  <a:pt x="60" y="54"/>
                  <a:pt x="58" y="53"/>
                </a:cubicBezTo>
                <a:cubicBezTo>
                  <a:pt x="58" y="55"/>
                  <a:pt x="58" y="55"/>
                  <a:pt x="58" y="55"/>
                </a:cubicBezTo>
                <a:cubicBezTo>
                  <a:pt x="59" y="56"/>
                  <a:pt x="61" y="57"/>
                  <a:pt x="61" y="58"/>
                </a:cubicBezTo>
                <a:cubicBezTo>
                  <a:pt x="60" y="59"/>
                  <a:pt x="60" y="59"/>
                  <a:pt x="60" y="59"/>
                </a:cubicBezTo>
                <a:cubicBezTo>
                  <a:pt x="61" y="60"/>
                  <a:pt x="61" y="60"/>
                  <a:pt x="61" y="60"/>
                </a:cubicBezTo>
                <a:cubicBezTo>
                  <a:pt x="58" y="61"/>
                  <a:pt x="58" y="61"/>
                  <a:pt x="58" y="61"/>
                </a:cubicBezTo>
                <a:cubicBezTo>
                  <a:pt x="60" y="61"/>
                  <a:pt x="60" y="61"/>
                  <a:pt x="61" y="62"/>
                </a:cubicBezTo>
                <a:cubicBezTo>
                  <a:pt x="64" y="62"/>
                  <a:pt x="61" y="62"/>
                  <a:pt x="63" y="62"/>
                </a:cubicBezTo>
                <a:cubicBezTo>
                  <a:pt x="64" y="62"/>
                  <a:pt x="64" y="62"/>
                  <a:pt x="64" y="62"/>
                </a:cubicBezTo>
                <a:cubicBezTo>
                  <a:pt x="66" y="63"/>
                  <a:pt x="66" y="63"/>
                  <a:pt x="66" y="63"/>
                </a:cubicBezTo>
                <a:cubicBezTo>
                  <a:pt x="63" y="64"/>
                  <a:pt x="63" y="64"/>
                  <a:pt x="63" y="64"/>
                </a:cubicBezTo>
                <a:cubicBezTo>
                  <a:pt x="64" y="64"/>
                  <a:pt x="65" y="63"/>
                  <a:pt x="65" y="63"/>
                </a:cubicBezTo>
                <a:cubicBezTo>
                  <a:pt x="66" y="64"/>
                  <a:pt x="65" y="64"/>
                  <a:pt x="66" y="65"/>
                </a:cubicBezTo>
                <a:cubicBezTo>
                  <a:pt x="65" y="65"/>
                  <a:pt x="66" y="66"/>
                  <a:pt x="63" y="66"/>
                </a:cubicBezTo>
                <a:cubicBezTo>
                  <a:pt x="64" y="67"/>
                  <a:pt x="65" y="67"/>
                  <a:pt x="66" y="68"/>
                </a:cubicBezTo>
                <a:cubicBezTo>
                  <a:pt x="66" y="68"/>
                  <a:pt x="65" y="68"/>
                  <a:pt x="66" y="69"/>
                </a:cubicBezTo>
                <a:cubicBezTo>
                  <a:pt x="67" y="68"/>
                  <a:pt x="67" y="68"/>
                  <a:pt x="67" y="68"/>
                </a:cubicBezTo>
                <a:cubicBezTo>
                  <a:pt x="69" y="69"/>
                  <a:pt x="69" y="69"/>
                  <a:pt x="69" y="69"/>
                </a:cubicBezTo>
                <a:cubicBezTo>
                  <a:pt x="65" y="70"/>
                  <a:pt x="65" y="70"/>
                  <a:pt x="65" y="70"/>
                </a:cubicBezTo>
                <a:cubicBezTo>
                  <a:pt x="67" y="70"/>
                  <a:pt x="68" y="69"/>
                  <a:pt x="68" y="69"/>
                </a:cubicBezTo>
                <a:cubicBezTo>
                  <a:pt x="69" y="69"/>
                  <a:pt x="69" y="70"/>
                  <a:pt x="70" y="71"/>
                </a:cubicBezTo>
                <a:cubicBezTo>
                  <a:pt x="70" y="70"/>
                  <a:pt x="74" y="70"/>
                  <a:pt x="72" y="70"/>
                </a:cubicBezTo>
                <a:cubicBezTo>
                  <a:pt x="72" y="70"/>
                  <a:pt x="74" y="72"/>
                  <a:pt x="72" y="71"/>
                </a:cubicBezTo>
                <a:cubicBezTo>
                  <a:pt x="72" y="73"/>
                  <a:pt x="72" y="73"/>
                  <a:pt x="72" y="73"/>
                </a:cubicBezTo>
                <a:cubicBezTo>
                  <a:pt x="70" y="73"/>
                  <a:pt x="70" y="74"/>
                  <a:pt x="68" y="74"/>
                </a:cubicBezTo>
                <a:cubicBezTo>
                  <a:pt x="67" y="73"/>
                  <a:pt x="67" y="73"/>
                  <a:pt x="66" y="72"/>
                </a:cubicBezTo>
                <a:cubicBezTo>
                  <a:pt x="65" y="73"/>
                  <a:pt x="65" y="73"/>
                  <a:pt x="65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3" y="73"/>
                  <a:pt x="60" y="74"/>
                  <a:pt x="60" y="75"/>
                </a:cubicBezTo>
                <a:cubicBezTo>
                  <a:pt x="59" y="74"/>
                  <a:pt x="58" y="74"/>
                  <a:pt x="58" y="73"/>
                </a:cubicBezTo>
                <a:cubicBezTo>
                  <a:pt x="58" y="73"/>
                  <a:pt x="58" y="73"/>
                  <a:pt x="58" y="73"/>
                </a:cubicBezTo>
                <a:cubicBezTo>
                  <a:pt x="57" y="74"/>
                  <a:pt x="55" y="75"/>
                  <a:pt x="54" y="76"/>
                </a:cubicBezTo>
                <a:cubicBezTo>
                  <a:pt x="53" y="74"/>
                  <a:pt x="49" y="72"/>
                  <a:pt x="54" y="72"/>
                </a:cubicBezTo>
                <a:cubicBezTo>
                  <a:pt x="53" y="72"/>
                  <a:pt x="51" y="72"/>
                  <a:pt x="51" y="72"/>
                </a:cubicBezTo>
                <a:cubicBezTo>
                  <a:pt x="51" y="72"/>
                  <a:pt x="51" y="71"/>
                  <a:pt x="52" y="71"/>
                </a:cubicBezTo>
                <a:cubicBezTo>
                  <a:pt x="52" y="71"/>
                  <a:pt x="53" y="71"/>
                  <a:pt x="53" y="71"/>
                </a:cubicBezTo>
                <a:cubicBezTo>
                  <a:pt x="52" y="70"/>
                  <a:pt x="51" y="70"/>
                  <a:pt x="51" y="69"/>
                </a:cubicBezTo>
                <a:cubicBezTo>
                  <a:pt x="53" y="69"/>
                  <a:pt x="53" y="69"/>
                  <a:pt x="53" y="69"/>
                </a:cubicBezTo>
                <a:cubicBezTo>
                  <a:pt x="51" y="68"/>
                  <a:pt x="51" y="68"/>
                  <a:pt x="51" y="68"/>
                </a:cubicBezTo>
                <a:cubicBezTo>
                  <a:pt x="48" y="67"/>
                  <a:pt x="51" y="65"/>
                  <a:pt x="52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4"/>
                  <a:pt x="48" y="64"/>
                </a:cubicBezTo>
                <a:cubicBezTo>
                  <a:pt x="49" y="62"/>
                  <a:pt x="49" y="62"/>
                  <a:pt x="49" y="62"/>
                </a:cubicBezTo>
                <a:cubicBezTo>
                  <a:pt x="48" y="61"/>
                  <a:pt x="46" y="65"/>
                  <a:pt x="46" y="65"/>
                </a:cubicBezTo>
                <a:cubicBezTo>
                  <a:pt x="45" y="64"/>
                  <a:pt x="46" y="64"/>
                  <a:pt x="46" y="64"/>
                </a:cubicBezTo>
                <a:cubicBezTo>
                  <a:pt x="44" y="62"/>
                  <a:pt x="43" y="65"/>
                  <a:pt x="43" y="65"/>
                </a:cubicBezTo>
                <a:cubicBezTo>
                  <a:pt x="45" y="66"/>
                  <a:pt x="45" y="66"/>
                  <a:pt x="45" y="66"/>
                </a:cubicBezTo>
                <a:cubicBezTo>
                  <a:pt x="43" y="68"/>
                  <a:pt x="43" y="68"/>
                  <a:pt x="43" y="6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5" y="73"/>
                  <a:pt x="45" y="72"/>
                  <a:pt x="46" y="73"/>
                </a:cubicBezTo>
                <a:cubicBezTo>
                  <a:pt x="45" y="74"/>
                  <a:pt x="45" y="74"/>
                  <a:pt x="45" y="75"/>
                </a:cubicBezTo>
                <a:cubicBezTo>
                  <a:pt x="43" y="75"/>
                  <a:pt x="44" y="74"/>
                  <a:pt x="43" y="74"/>
                </a:cubicBezTo>
                <a:cubicBezTo>
                  <a:pt x="41" y="75"/>
                  <a:pt x="41" y="75"/>
                  <a:pt x="41" y="75"/>
                </a:cubicBezTo>
                <a:cubicBezTo>
                  <a:pt x="43" y="76"/>
                  <a:pt x="39" y="75"/>
                  <a:pt x="39" y="75"/>
                </a:cubicBezTo>
                <a:cubicBezTo>
                  <a:pt x="39" y="76"/>
                  <a:pt x="39" y="77"/>
                  <a:pt x="39" y="78"/>
                </a:cubicBezTo>
                <a:cubicBezTo>
                  <a:pt x="38" y="77"/>
                  <a:pt x="38" y="77"/>
                  <a:pt x="38" y="77"/>
                </a:cubicBezTo>
                <a:cubicBezTo>
                  <a:pt x="39" y="75"/>
                  <a:pt x="39" y="75"/>
                  <a:pt x="39" y="75"/>
                </a:cubicBezTo>
                <a:cubicBezTo>
                  <a:pt x="39" y="75"/>
                  <a:pt x="35" y="73"/>
                  <a:pt x="34" y="73"/>
                </a:cubicBezTo>
                <a:cubicBezTo>
                  <a:pt x="34" y="71"/>
                  <a:pt x="34" y="71"/>
                  <a:pt x="34" y="71"/>
                </a:cubicBezTo>
                <a:cubicBezTo>
                  <a:pt x="33" y="71"/>
                  <a:pt x="33" y="71"/>
                  <a:pt x="33" y="71"/>
                </a:cubicBezTo>
                <a:cubicBezTo>
                  <a:pt x="33" y="71"/>
                  <a:pt x="33" y="72"/>
                  <a:pt x="32" y="72"/>
                </a:cubicBezTo>
                <a:cubicBezTo>
                  <a:pt x="32" y="72"/>
                  <a:pt x="31" y="71"/>
                  <a:pt x="32" y="71"/>
                </a:cubicBezTo>
                <a:cubicBezTo>
                  <a:pt x="31" y="70"/>
                  <a:pt x="30" y="69"/>
                  <a:pt x="29" y="68"/>
                </a:cubicBezTo>
                <a:cubicBezTo>
                  <a:pt x="28" y="70"/>
                  <a:pt x="28" y="70"/>
                  <a:pt x="28" y="70"/>
                </a:cubicBezTo>
                <a:cubicBezTo>
                  <a:pt x="29" y="73"/>
                  <a:pt x="29" y="73"/>
                  <a:pt x="29" y="73"/>
                </a:cubicBezTo>
                <a:cubicBezTo>
                  <a:pt x="32" y="75"/>
                  <a:pt x="32" y="75"/>
                  <a:pt x="32" y="75"/>
                </a:cubicBezTo>
                <a:cubicBezTo>
                  <a:pt x="31" y="76"/>
                  <a:pt x="31" y="76"/>
                  <a:pt x="31" y="76"/>
                </a:cubicBezTo>
                <a:cubicBezTo>
                  <a:pt x="32" y="77"/>
                  <a:pt x="32" y="77"/>
                  <a:pt x="33" y="78"/>
                </a:cubicBezTo>
                <a:cubicBezTo>
                  <a:pt x="31" y="79"/>
                  <a:pt x="31" y="79"/>
                  <a:pt x="31" y="79"/>
                </a:cubicBezTo>
                <a:cubicBezTo>
                  <a:pt x="30" y="78"/>
                  <a:pt x="28" y="78"/>
                  <a:pt x="27" y="77"/>
                </a:cubicBezTo>
                <a:cubicBezTo>
                  <a:pt x="27" y="75"/>
                  <a:pt x="26" y="76"/>
                  <a:pt x="25" y="75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3" y="74"/>
                </a:cubicBezTo>
                <a:cubicBezTo>
                  <a:pt x="22" y="72"/>
                  <a:pt x="21" y="71"/>
                  <a:pt x="20" y="71"/>
                </a:cubicBezTo>
                <a:cubicBezTo>
                  <a:pt x="19" y="70"/>
                  <a:pt x="15" y="69"/>
                  <a:pt x="15" y="69"/>
                </a:cubicBezTo>
                <a:cubicBezTo>
                  <a:pt x="14" y="68"/>
                  <a:pt x="14" y="68"/>
                  <a:pt x="14" y="67"/>
                </a:cubicBezTo>
                <a:cubicBezTo>
                  <a:pt x="15" y="67"/>
                  <a:pt x="16" y="67"/>
                  <a:pt x="17" y="68"/>
                </a:cubicBezTo>
                <a:cubicBezTo>
                  <a:pt x="18" y="67"/>
                  <a:pt x="18" y="67"/>
                  <a:pt x="18" y="67"/>
                </a:cubicBezTo>
                <a:cubicBezTo>
                  <a:pt x="17" y="66"/>
                  <a:pt x="17" y="66"/>
                  <a:pt x="17" y="66"/>
                </a:cubicBezTo>
                <a:cubicBezTo>
                  <a:pt x="15" y="66"/>
                  <a:pt x="15" y="66"/>
                  <a:pt x="15" y="66"/>
                </a:cubicBezTo>
                <a:cubicBezTo>
                  <a:pt x="15" y="66"/>
                  <a:pt x="15" y="66"/>
                  <a:pt x="16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6" y="63"/>
                  <a:pt x="16" y="63"/>
                  <a:pt x="16" y="63"/>
                </a:cubicBezTo>
                <a:cubicBezTo>
                  <a:pt x="15" y="62"/>
                  <a:pt x="17" y="62"/>
                  <a:pt x="17" y="61"/>
                </a:cubicBezTo>
                <a:cubicBezTo>
                  <a:pt x="15" y="60"/>
                  <a:pt x="15" y="60"/>
                  <a:pt x="15" y="60"/>
                </a:cubicBezTo>
                <a:cubicBezTo>
                  <a:pt x="16" y="59"/>
                  <a:pt x="16" y="59"/>
                  <a:pt x="16" y="59"/>
                </a:cubicBezTo>
                <a:cubicBezTo>
                  <a:pt x="15" y="58"/>
                  <a:pt x="14" y="59"/>
                  <a:pt x="13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56"/>
                  <a:pt x="13" y="57"/>
                  <a:pt x="13" y="57"/>
                </a:cubicBezTo>
                <a:cubicBezTo>
                  <a:pt x="13" y="56"/>
                  <a:pt x="11" y="57"/>
                  <a:pt x="11" y="57"/>
                </a:cubicBezTo>
                <a:cubicBezTo>
                  <a:pt x="12" y="58"/>
                  <a:pt x="12" y="58"/>
                  <a:pt x="12" y="58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57"/>
                  <a:pt x="10" y="57"/>
                  <a:pt x="7" y="56"/>
                </a:cubicBezTo>
                <a:cubicBezTo>
                  <a:pt x="7" y="56"/>
                  <a:pt x="6" y="57"/>
                  <a:pt x="6" y="57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6"/>
                  <a:pt x="1" y="54"/>
                  <a:pt x="0" y="53"/>
                </a:cubicBezTo>
                <a:cubicBezTo>
                  <a:pt x="4" y="52"/>
                  <a:pt x="4" y="52"/>
                  <a:pt x="7" y="50"/>
                </a:cubicBezTo>
                <a:cubicBezTo>
                  <a:pt x="13" y="54"/>
                  <a:pt x="17" y="55"/>
                  <a:pt x="24" y="58"/>
                </a:cubicBezTo>
                <a:cubicBezTo>
                  <a:pt x="24" y="56"/>
                  <a:pt x="25" y="54"/>
                  <a:pt x="25" y="53"/>
                </a:cubicBezTo>
                <a:cubicBezTo>
                  <a:pt x="25" y="53"/>
                  <a:pt x="27" y="53"/>
                  <a:pt x="29" y="52"/>
                </a:cubicBezTo>
                <a:cubicBezTo>
                  <a:pt x="31" y="52"/>
                  <a:pt x="33" y="52"/>
                  <a:pt x="33" y="52"/>
                </a:cubicBezTo>
                <a:cubicBezTo>
                  <a:pt x="34" y="52"/>
                  <a:pt x="34" y="53"/>
                  <a:pt x="35" y="53"/>
                </a:cubicBezTo>
                <a:cubicBezTo>
                  <a:pt x="35" y="52"/>
                  <a:pt x="35" y="52"/>
                  <a:pt x="34" y="51"/>
                </a:cubicBezTo>
                <a:cubicBezTo>
                  <a:pt x="34" y="51"/>
                  <a:pt x="37" y="51"/>
                  <a:pt x="37" y="50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40" y="49"/>
                  <a:pt x="40" y="49"/>
                </a:cubicBezTo>
                <a:cubicBezTo>
                  <a:pt x="41" y="48"/>
                  <a:pt x="43" y="48"/>
                  <a:pt x="43" y="48"/>
                </a:cubicBezTo>
                <a:cubicBezTo>
                  <a:pt x="42" y="47"/>
                  <a:pt x="42" y="47"/>
                  <a:pt x="42" y="47"/>
                </a:cubicBezTo>
                <a:cubicBezTo>
                  <a:pt x="43" y="46"/>
                  <a:pt x="43" y="46"/>
                  <a:pt x="43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5"/>
                  <a:pt x="45" y="44"/>
                  <a:pt x="46" y="44"/>
                </a:cubicBezTo>
                <a:cubicBezTo>
                  <a:pt x="44" y="43"/>
                  <a:pt x="46" y="43"/>
                  <a:pt x="45" y="43"/>
                </a:cubicBezTo>
                <a:cubicBezTo>
                  <a:pt x="42" y="43"/>
                  <a:pt x="42" y="43"/>
                  <a:pt x="41" y="43"/>
                </a:cubicBezTo>
                <a:cubicBezTo>
                  <a:pt x="40" y="43"/>
                  <a:pt x="39" y="42"/>
                  <a:pt x="37" y="42"/>
                </a:cubicBezTo>
                <a:cubicBezTo>
                  <a:pt x="37" y="41"/>
                  <a:pt x="39" y="42"/>
                  <a:pt x="39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8" y="40"/>
                  <a:pt x="38" y="40"/>
                  <a:pt x="39" y="40"/>
                </a:cubicBezTo>
                <a:cubicBezTo>
                  <a:pt x="40" y="39"/>
                  <a:pt x="40" y="39"/>
                  <a:pt x="40" y="39"/>
                </a:cubicBezTo>
                <a:cubicBezTo>
                  <a:pt x="42" y="40"/>
                  <a:pt x="42" y="40"/>
                  <a:pt x="42" y="40"/>
                </a:cubicBezTo>
                <a:cubicBezTo>
                  <a:pt x="41" y="38"/>
                  <a:pt x="41" y="38"/>
                  <a:pt x="41" y="38"/>
                </a:cubicBezTo>
                <a:cubicBezTo>
                  <a:pt x="47" y="36"/>
                  <a:pt x="45" y="37"/>
                  <a:pt x="41" y="36"/>
                </a:cubicBezTo>
                <a:cubicBezTo>
                  <a:pt x="41" y="36"/>
                  <a:pt x="42" y="36"/>
                  <a:pt x="43" y="36"/>
                </a:cubicBezTo>
                <a:cubicBezTo>
                  <a:pt x="43" y="34"/>
                  <a:pt x="43" y="34"/>
                  <a:pt x="43" y="34"/>
                </a:cubicBezTo>
                <a:cubicBezTo>
                  <a:pt x="42" y="34"/>
                  <a:pt x="41" y="34"/>
                  <a:pt x="40" y="33"/>
                </a:cubicBezTo>
                <a:cubicBezTo>
                  <a:pt x="39" y="34"/>
                  <a:pt x="40" y="34"/>
                  <a:pt x="38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31"/>
                  <a:pt x="39" y="31"/>
                  <a:pt x="39" y="31"/>
                </a:cubicBezTo>
                <a:cubicBezTo>
                  <a:pt x="40" y="30"/>
                  <a:pt x="40" y="30"/>
                  <a:pt x="40" y="30"/>
                </a:cubicBezTo>
                <a:cubicBezTo>
                  <a:pt x="39" y="29"/>
                  <a:pt x="38" y="28"/>
                  <a:pt x="37" y="28"/>
                </a:cubicBezTo>
                <a:cubicBezTo>
                  <a:pt x="38" y="29"/>
                  <a:pt x="36" y="29"/>
                  <a:pt x="38" y="29"/>
                </a:cubicBezTo>
                <a:cubicBezTo>
                  <a:pt x="38" y="30"/>
                  <a:pt x="38" y="30"/>
                  <a:pt x="37" y="31"/>
                </a:cubicBezTo>
                <a:cubicBezTo>
                  <a:pt x="35" y="30"/>
                  <a:pt x="35" y="30"/>
                  <a:pt x="33" y="29"/>
                </a:cubicBezTo>
                <a:cubicBezTo>
                  <a:pt x="33" y="26"/>
                  <a:pt x="34" y="27"/>
                  <a:pt x="30" y="25"/>
                </a:cubicBezTo>
                <a:cubicBezTo>
                  <a:pt x="30" y="26"/>
                  <a:pt x="30" y="26"/>
                  <a:pt x="30" y="26"/>
                </a:cubicBezTo>
                <a:cubicBezTo>
                  <a:pt x="30" y="28"/>
                  <a:pt x="30" y="28"/>
                  <a:pt x="30" y="28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27"/>
                  <a:pt x="28" y="26"/>
                  <a:pt x="27" y="25"/>
                </a:cubicBezTo>
                <a:cubicBezTo>
                  <a:pt x="27" y="25"/>
                  <a:pt x="27" y="22"/>
                  <a:pt x="26" y="24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25"/>
                  <a:pt x="23" y="24"/>
                  <a:pt x="22" y="24"/>
                </a:cubicBezTo>
                <a:cubicBezTo>
                  <a:pt x="21" y="21"/>
                  <a:pt x="18" y="21"/>
                  <a:pt x="17" y="19"/>
                </a:cubicBezTo>
                <a:cubicBezTo>
                  <a:pt x="16" y="19"/>
                  <a:pt x="17" y="18"/>
                  <a:pt x="16" y="18"/>
                </a:cubicBezTo>
                <a:cubicBezTo>
                  <a:pt x="15" y="18"/>
                  <a:pt x="14" y="17"/>
                  <a:pt x="13" y="17"/>
                </a:cubicBezTo>
                <a:cubicBezTo>
                  <a:pt x="14" y="16"/>
                  <a:pt x="14" y="15"/>
                  <a:pt x="14" y="14"/>
                </a:cubicBezTo>
                <a:cubicBezTo>
                  <a:pt x="13" y="13"/>
                  <a:pt x="12" y="13"/>
                  <a:pt x="12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0" y="13"/>
                  <a:pt x="9" y="12"/>
                  <a:pt x="11" y="13"/>
                </a:cubicBezTo>
                <a:cubicBezTo>
                  <a:pt x="10" y="10"/>
                  <a:pt x="11" y="11"/>
                  <a:pt x="11" y="9"/>
                </a:cubicBezTo>
                <a:cubicBezTo>
                  <a:pt x="12" y="10"/>
                  <a:pt x="12" y="10"/>
                  <a:pt x="13" y="10"/>
                </a:cubicBezTo>
                <a:cubicBezTo>
                  <a:pt x="11" y="8"/>
                  <a:pt x="11" y="8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3"/>
                  <a:pt x="14" y="2"/>
                  <a:pt x="17" y="2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1"/>
                  <a:pt x="21" y="1"/>
                  <a:pt x="22" y="0"/>
                </a:cubicBezTo>
                <a:cubicBezTo>
                  <a:pt x="24" y="1"/>
                  <a:pt x="24" y="1"/>
                  <a:pt x="24" y="1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1"/>
                  <a:pt x="31" y="2"/>
                  <a:pt x="34" y="3"/>
                </a:cubicBezTo>
                <a:cubicBezTo>
                  <a:pt x="34" y="3"/>
                  <a:pt x="40" y="6"/>
                  <a:pt x="41" y="7"/>
                </a:cubicBezTo>
                <a:cubicBezTo>
                  <a:pt x="42" y="8"/>
                  <a:pt x="42" y="8"/>
                  <a:pt x="42" y="8"/>
                </a:cubicBezTo>
                <a:cubicBezTo>
                  <a:pt x="38" y="7"/>
                  <a:pt x="36" y="6"/>
                  <a:pt x="33" y="5"/>
                </a:cubicBezTo>
                <a:cubicBezTo>
                  <a:pt x="31" y="5"/>
                  <a:pt x="24" y="8"/>
                  <a:pt x="23" y="10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2" y="13"/>
                  <a:pt x="20" y="12"/>
                  <a:pt x="19" y="12"/>
                </a:cubicBezTo>
                <a:cubicBezTo>
                  <a:pt x="20" y="13"/>
                  <a:pt x="21" y="13"/>
                  <a:pt x="22" y="14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4" y="15"/>
                  <a:pt x="24" y="14"/>
                </a:cubicBezTo>
                <a:cubicBezTo>
                  <a:pt x="25" y="13"/>
                  <a:pt x="25" y="13"/>
                  <a:pt x="27" y="13"/>
                </a:cubicBezTo>
                <a:cubicBezTo>
                  <a:pt x="27" y="12"/>
                  <a:pt x="26" y="12"/>
                  <a:pt x="26" y="11"/>
                </a:cubicBezTo>
                <a:cubicBezTo>
                  <a:pt x="26" y="10"/>
                  <a:pt x="28" y="11"/>
                  <a:pt x="28" y="10"/>
                </a:cubicBezTo>
                <a:cubicBezTo>
                  <a:pt x="28" y="10"/>
                  <a:pt x="29" y="11"/>
                  <a:pt x="30" y="11"/>
                </a:cubicBezTo>
                <a:cubicBezTo>
                  <a:pt x="30" y="12"/>
                  <a:pt x="30" y="12"/>
                  <a:pt x="30" y="12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0" y="10"/>
                  <a:pt x="29" y="10"/>
                </a:cubicBezTo>
                <a:cubicBezTo>
                  <a:pt x="30" y="9"/>
                  <a:pt x="30" y="9"/>
                  <a:pt x="30" y="9"/>
                </a:cubicBezTo>
                <a:cubicBezTo>
                  <a:pt x="32" y="8"/>
                  <a:pt x="32" y="8"/>
                  <a:pt x="32" y="8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5" y="9"/>
                  <a:pt x="35" y="9"/>
                </a:cubicBezTo>
                <a:cubicBezTo>
                  <a:pt x="36" y="9"/>
                  <a:pt x="37" y="8"/>
                  <a:pt x="36" y="8"/>
                </a:cubicBezTo>
                <a:cubicBezTo>
                  <a:pt x="42" y="9"/>
                  <a:pt x="46" y="9"/>
                  <a:pt x="49" y="12"/>
                </a:cubicBezTo>
                <a:cubicBezTo>
                  <a:pt x="49" y="13"/>
                  <a:pt x="48" y="13"/>
                  <a:pt x="48" y="14"/>
                </a:cubicBezTo>
                <a:cubicBezTo>
                  <a:pt x="51" y="13"/>
                  <a:pt x="54" y="13"/>
                  <a:pt x="56" y="15"/>
                </a:cubicBezTo>
                <a:cubicBezTo>
                  <a:pt x="56" y="15"/>
                  <a:pt x="55" y="16"/>
                  <a:pt x="57" y="17"/>
                </a:cubicBezTo>
                <a:cubicBezTo>
                  <a:pt x="61" y="17"/>
                  <a:pt x="61" y="17"/>
                  <a:pt x="61" y="17"/>
                </a:cubicBezTo>
                <a:cubicBezTo>
                  <a:pt x="62" y="18"/>
                  <a:pt x="61" y="18"/>
                  <a:pt x="61" y="19"/>
                </a:cubicBezTo>
                <a:cubicBezTo>
                  <a:pt x="60" y="24"/>
                  <a:pt x="59" y="22"/>
                  <a:pt x="54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5" y="23"/>
                  <a:pt x="57" y="24"/>
                  <a:pt x="59" y="26"/>
                </a:cubicBezTo>
                <a:cubicBezTo>
                  <a:pt x="59" y="27"/>
                  <a:pt x="59" y="27"/>
                  <a:pt x="59" y="27"/>
                </a:cubicBezTo>
                <a:cubicBezTo>
                  <a:pt x="60" y="28"/>
                  <a:pt x="63" y="28"/>
                  <a:pt x="64" y="29"/>
                </a:cubicBezTo>
                <a:cubicBezTo>
                  <a:pt x="65" y="31"/>
                  <a:pt x="62" y="32"/>
                  <a:pt x="61" y="31"/>
                </a:cubicBezTo>
                <a:cubicBezTo>
                  <a:pt x="62" y="32"/>
                  <a:pt x="63" y="32"/>
                  <a:pt x="63" y="33"/>
                </a:cubicBezTo>
                <a:cubicBezTo>
                  <a:pt x="62" y="33"/>
                  <a:pt x="62" y="34"/>
                  <a:pt x="61" y="34"/>
                </a:cubicBezTo>
                <a:cubicBezTo>
                  <a:pt x="58" y="33"/>
                  <a:pt x="58" y="34"/>
                  <a:pt x="57" y="35"/>
                </a:cubicBezTo>
                <a:cubicBezTo>
                  <a:pt x="58" y="35"/>
                  <a:pt x="60" y="35"/>
                  <a:pt x="61" y="35"/>
                </a:cubicBezTo>
                <a:cubicBezTo>
                  <a:pt x="63" y="35"/>
                  <a:pt x="61" y="36"/>
                  <a:pt x="60" y="37"/>
                </a:cubicBezTo>
                <a:cubicBezTo>
                  <a:pt x="61" y="37"/>
                  <a:pt x="61" y="37"/>
                  <a:pt x="61" y="38"/>
                </a:cubicBezTo>
                <a:cubicBezTo>
                  <a:pt x="62" y="37"/>
                  <a:pt x="62" y="37"/>
                  <a:pt x="63" y="37"/>
                </a:cubicBezTo>
                <a:cubicBezTo>
                  <a:pt x="64" y="37"/>
                  <a:pt x="65" y="39"/>
                  <a:pt x="64" y="38"/>
                </a:cubicBezTo>
                <a:cubicBezTo>
                  <a:pt x="65" y="39"/>
                  <a:pt x="65" y="39"/>
                  <a:pt x="66" y="40"/>
                </a:cubicBezTo>
                <a:cubicBezTo>
                  <a:pt x="66" y="40"/>
                  <a:pt x="65" y="40"/>
                  <a:pt x="65" y="40"/>
                </a:cubicBezTo>
                <a:cubicBezTo>
                  <a:pt x="65" y="40"/>
                  <a:pt x="64" y="40"/>
                  <a:pt x="64" y="40"/>
                </a:cubicBezTo>
                <a:lnTo>
                  <a:pt x="62" y="4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00" name="Freeform 16"/>
          <p:cNvSpPr>
            <a:spLocks/>
          </p:cNvSpPr>
          <p:nvPr/>
        </p:nvSpPr>
        <p:spPr bwMode="gray">
          <a:xfrm>
            <a:off x="3879094" y="2295455"/>
            <a:ext cx="7938" cy="63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"/>
              </a:cxn>
              <a:cxn ang="0">
                <a:pos x="1" y="0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2" y="1"/>
                  <a:pt x="0" y="2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01" name="Freeform 17"/>
          <p:cNvSpPr>
            <a:spLocks/>
          </p:cNvSpPr>
          <p:nvPr/>
        </p:nvSpPr>
        <p:spPr bwMode="gray">
          <a:xfrm>
            <a:off x="3609219" y="2119243"/>
            <a:ext cx="31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2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02" name="Freeform 18"/>
          <p:cNvSpPr>
            <a:spLocks/>
          </p:cNvSpPr>
          <p:nvPr/>
        </p:nvSpPr>
        <p:spPr bwMode="gray">
          <a:xfrm>
            <a:off x="3658432" y="2133530"/>
            <a:ext cx="11113" cy="476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3" h="1">
                <a:moveTo>
                  <a:pt x="1" y="0"/>
                </a:moveTo>
                <a:cubicBezTo>
                  <a:pt x="3" y="1"/>
                  <a:pt x="2" y="1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03" name="Freeform 19"/>
          <p:cNvSpPr>
            <a:spLocks/>
          </p:cNvSpPr>
          <p:nvPr/>
        </p:nvSpPr>
        <p:spPr bwMode="gray">
          <a:xfrm>
            <a:off x="3606044" y="2084318"/>
            <a:ext cx="3175" cy="793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"/>
              </a:cxn>
              <a:cxn ang="0">
                <a:pos x="1" y="0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1" y="2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04" name="Freeform 20"/>
          <p:cNvSpPr>
            <a:spLocks/>
          </p:cNvSpPr>
          <p:nvPr/>
        </p:nvSpPr>
        <p:spPr bwMode="gray">
          <a:xfrm>
            <a:off x="3534607" y="2031930"/>
            <a:ext cx="3175" cy="793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"/>
              </a:cxn>
              <a:cxn ang="0">
                <a:pos x="1" y="0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1" y="2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05" name="Freeform 21"/>
          <p:cNvSpPr>
            <a:spLocks/>
          </p:cNvSpPr>
          <p:nvPr/>
        </p:nvSpPr>
        <p:spPr bwMode="gray">
          <a:xfrm>
            <a:off x="3545719" y="2036693"/>
            <a:ext cx="7938" cy="63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2"/>
              </a:cxn>
              <a:cxn ang="0">
                <a:pos x="1" y="0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2" y="1"/>
                  <a:pt x="1" y="2"/>
                  <a:pt x="0" y="2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06" name="Freeform 22"/>
          <p:cNvSpPr>
            <a:spLocks/>
          </p:cNvSpPr>
          <p:nvPr/>
        </p:nvSpPr>
        <p:spPr bwMode="gray">
          <a:xfrm>
            <a:off x="3691769" y="2119243"/>
            <a:ext cx="22225" cy="11112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2" y="3"/>
              </a:cxn>
              <a:cxn ang="0">
                <a:pos x="2" y="1"/>
              </a:cxn>
              <a:cxn ang="0">
                <a:pos x="5" y="2"/>
              </a:cxn>
            </a:cxnLst>
            <a:rect l="0" t="0" r="r" b="b"/>
            <a:pathLst>
              <a:path w="6" h="3">
                <a:moveTo>
                  <a:pt x="5" y="2"/>
                </a:moveTo>
                <a:cubicBezTo>
                  <a:pt x="6" y="3"/>
                  <a:pt x="2" y="3"/>
                  <a:pt x="2" y="3"/>
                </a:cubicBezTo>
                <a:cubicBezTo>
                  <a:pt x="2" y="3"/>
                  <a:pt x="0" y="0"/>
                  <a:pt x="2" y="1"/>
                </a:cubicBezTo>
                <a:lnTo>
                  <a:pt x="5" y="2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07" name="Freeform 23"/>
          <p:cNvSpPr>
            <a:spLocks/>
          </p:cNvSpPr>
          <p:nvPr/>
        </p:nvSpPr>
        <p:spPr bwMode="gray">
          <a:xfrm>
            <a:off x="3642557" y="2047805"/>
            <a:ext cx="34925" cy="22225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4" y="2"/>
              </a:cxn>
              <a:cxn ang="0">
                <a:pos x="0" y="3"/>
              </a:cxn>
              <a:cxn ang="0">
                <a:pos x="3" y="5"/>
              </a:cxn>
              <a:cxn ang="0">
                <a:pos x="5" y="1"/>
              </a:cxn>
            </a:cxnLst>
            <a:rect l="0" t="0" r="r" b="b"/>
            <a:pathLst>
              <a:path w="9" h="6">
                <a:moveTo>
                  <a:pt x="5" y="1"/>
                </a:moveTo>
                <a:cubicBezTo>
                  <a:pt x="4" y="0"/>
                  <a:pt x="4" y="1"/>
                  <a:pt x="4" y="2"/>
                </a:cubicBezTo>
                <a:cubicBezTo>
                  <a:pt x="3" y="2"/>
                  <a:pt x="2" y="3"/>
                  <a:pt x="0" y="3"/>
                </a:cubicBezTo>
                <a:cubicBezTo>
                  <a:pt x="1" y="3"/>
                  <a:pt x="3" y="5"/>
                  <a:pt x="3" y="5"/>
                </a:cubicBezTo>
                <a:cubicBezTo>
                  <a:pt x="4" y="6"/>
                  <a:pt x="9" y="3"/>
                  <a:pt x="5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08" name="Freeform 24"/>
          <p:cNvSpPr>
            <a:spLocks/>
          </p:cNvSpPr>
          <p:nvPr/>
        </p:nvSpPr>
        <p:spPr bwMode="gray">
          <a:xfrm>
            <a:off x="4077532" y="2265293"/>
            <a:ext cx="23813" cy="793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1"/>
              </a:cxn>
              <a:cxn ang="0">
                <a:pos x="3" y="0"/>
              </a:cxn>
            </a:cxnLst>
            <a:rect l="0" t="0" r="r" b="b"/>
            <a:pathLst>
              <a:path w="6" h="2">
                <a:moveTo>
                  <a:pt x="3" y="0"/>
                </a:moveTo>
                <a:cubicBezTo>
                  <a:pt x="2" y="0"/>
                  <a:pt x="0" y="1"/>
                  <a:pt x="1" y="1"/>
                </a:cubicBezTo>
                <a:cubicBezTo>
                  <a:pt x="1" y="1"/>
                  <a:pt x="6" y="2"/>
                  <a:pt x="3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09" name="Freeform 25"/>
          <p:cNvSpPr>
            <a:spLocks/>
          </p:cNvSpPr>
          <p:nvPr/>
        </p:nvSpPr>
        <p:spPr bwMode="gray">
          <a:xfrm>
            <a:off x="4212469" y="2366893"/>
            <a:ext cx="150813" cy="77787"/>
          </a:xfrm>
          <a:custGeom>
            <a:avLst/>
            <a:gdLst/>
            <a:ahLst/>
            <a:cxnLst>
              <a:cxn ang="0">
                <a:pos x="34" y="11"/>
              </a:cxn>
              <a:cxn ang="0">
                <a:pos x="35" y="14"/>
              </a:cxn>
              <a:cxn ang="0">
                <a:pos x="36" y="14"/>
              </a:cxn>
              <a:cxn ang="0">
                <a:pos x="38" y="15"/>
              </a:cxn>
              <a:cxn ang="0">
                <a:pos x="36" y="15"/>
              </a:cxn>
              <a:cxn ang="0">
                <a:pos x="35" y="15"/>
              </a:cxn>
              <a:cxn ang="0">
                <a:pos x="35" y="16"/>
              </a:cxn>
              <a:cxn ang="0">
                <a:pos x="33" y="17"/>
              </a:cxn>
              <a:cxn ang="0">
                <a:pos x="35" y="17"/>
              </a:cxn>
              <a:cxn ang="0">
                <a:pos x="36" y="19"/>
              </a:cxn>
              <a:cxn ang="0">
                <a:pos x="33" y="21"/>
              </a:cxn>
              <a:cxn ang="0">
                <a:pos x="32" y="20"/>
              </a:cxn>
              <a:cxn ang="0">
                <a:pos x="32" y="20"/>
              </a:cxn>
              <a:cxn ang="0">
                <a:pos x="25" y="20"/>
              </a:cxn>
              <a:cxn ang="0">
                <a:pos x="23" y="19"/>
              </a:cxn>
              <a:cxn ang="0">
                <a:pos x="21" y="19"/>
              </a:cxn>
              <a:cxn ang="0">
                <a:pos x="19" y="19"/>
              </a:cxn>
              <a:cxn ang="0">
                <a:pos x="16" y="18"/>
              </a:cxn>
              <a:cxn ang="0">
                <a:pos x="14" y="16"/>
              </a:cxn>
              <a:cxn ang="0">
                <a:pos x="13" y="17"/>
              </a:cxn>
              <a:cxn ang="0">
                <a:pos x="11" y="17"/>
              </a:cxn>
              <a:cxn ang="0">
                <a:pos x="5" y="13"/>
              </a:cxn>
              <a:cxn ang="0">
                <a:pos x="6" y="13"/>
              </a:cxn>
              <a:cxn ang="0">
                <a:pos x="8" y="13"/>
              </a:cxn>
              <a:cxn ang="0">
                <a:pos x="5" y="10"/>
              </a:cxn>
              <a:cxn ang="0">
                <a:pos x="3" y="9"/>
              </a:cxn>
              <a:cxn ang="0">
                <a:pos x="0" y="9"/>
              </a:cxn>
              <a:cxn ang="0">
                <a:pos x="1" y="7"/>
              </a:cxn>
              <a:cxn ang="0">
                <a:pos x="5" y="9"/>
              </a:cxn>
              <a:cxn ang="0">
                <a:pos x="5" y="6"/>
              </a:cxn>
              <a:cxn ang="0">
                <a:pos x="0" y="4"/>
              </a:cxn>
              <a:cxn ang="0">
                <a:pos x="4" y="4"/>
              </a:cxn>
              <a:cxn ang="0">
                <a:pos x="5" y="4"/>
              </a:cxn>
              <a:cxn ang="0">
                <a:pos x="8" y="5"/>
              </a:cxn>
              <a:cxn ang="0">
                <a:pos x="9" y="3"/>
              </a:cxn>
              <a:cxn ang="0">
                <a:pos x="5" y="2"/>
              </a:cxn>
              <a:cxn ang="0">
                <a:pos x="3" y="1"/>
              </a:cxn>
              <a:cxn ang="0">
                <a:pos x="5" y="1"/>
              </a:cxn>
              <a:cxn ang="0">
                <a:pos x="8" y="1"/>
              </a:cxn>
              <a:cxn ang="0">
                <a:pos x="9" y="1"/>
              </a:cxn>
              <a:cxn ang="0">
                <a:pos x="11" y="1"/>
              </a:cxn>
              <a:cxn ang="0">
                <a:pos x="11" y="3"/>
              </a:cxn>
              <a:cxn ang="0">
                <a:pos x="13" y="1"/>
              </a:cxn>
              <a:cxn ang="0">
                <a:pos x="15" y="2"/>
              </a:cxn>
              <a:cxn ang="0">
                <a:pos x="14" y="3"/>
              </a:cxn>
              <a:cxn ang="0">
                <a:pos x="13" y="5"/>
              </a:cxn>
              <a:cxn ang="0">
                <a:pos x="11" y="6"/>
              </a:cxn>
              <a:cxn ang="0">
                <a:pos x="14" y="6"/>
              </a:cxn>
              <a:cxn ang="0">
                <a:pos x="16" y="7"/>
              </a:cxn>
              <a:cxn ang="0">
                <a:pos x="19" y="5"/>
              </a:cxn>
              <a:cxn ang="0">
                <a:pos x="19" y="7"/>
              </a:cxn>
              <a:cxn ang="0">
                <a:pos x="20" y="7"/>
              </a:cxn>
              <a:cxn ang="0">
                <a:pos x="22" y="7"/>
              </a:cxn>
              <a:cxn ang="0">
                <a:pos x="23" y="7"/>
              </a:cxn>
              <a:cxn ang="0">
                <a:pos x="25" y="7"/>
              </a:cxn>
              <a:cxn ang="0">
                <a:pos x="23" y="9"/>
              </a:cxn>
              <a:cxn ang="0">
                <a:pos x="24" y="10"/>
              </a:cxn>
              <a:cxn ang="0">
                <a:pos x="25" y="9"/>
              </a:cxn>
              <a:cxn ang="0">
                <a:pos x="26" y="10"/>
              </a:cxn>
              <a:cxn ang="0">
                <a:pos x="28" y="11"/>
              </a:cxn>
              <a:cxn ang="0">
                <a:pos x="32" y="12"/>
              </a:cxn>
              <a:cxn ang="0">
                <a:pos x="34" y="11"/>
              </a:cxn>
            </a:cxnLst>
            <a:rect l="0" t="0" r="r" b="b"/>
            <a:pathLst>
              <a:path w="40" h="21">
                <a:moveTo>
                  <a:pt x="34" y="11"/>
                </a:moveTo>
                <a:cubicBezTo>
                  <a:pt x="36" y="12"/>
                  <a:pt x="34" y="13"/>
                  <a:pt x="35" y="14"/>
                </a:cubicBezTo>
                <a:cubicBezTo>
                  <a:pt x="35" y="14"/>
                  <a:pt x="36" y="15"/>
                  <a:pt x="36" y="14"/>
                </a:cubicBezTo>
                <a:cubicBezTo>
                  <a:pt x="37" y="14"/>
                  <a:pt x="40" y="15"/>
                  <a:pt x="38" y="15"/>
                </a:cubicBezTo>
                <a:cubicBezTo>
                  <a:pt x="38" y="15"/>
                  <a:pt x="37" y="15"/>
                  <a:pt x="36" y="15"/>
                </a:cubicBezTo>
                <a:cubicBezTo>
                  <a:pt x="36" y="15"/>
                  <a:pt x="35" y="15"/>
                  <a:pt x="35" y="15"/>
                </a:cubicBezTo>
                <a:cubicBezTo>
                  <a:pt x="35" y="15"/>
                  <a:pt x="35" y="16"/>
                  <a:pt x="35" y="16"/>
                </a:cubicBezTo>
                <a:cubicBezTo>
                  <a:pt x="33" y="17"/>
                  <a:pt x="33" y="17"/>
                  <a:pt x="33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35" y="18"/>
                  <a:pt x="36" y="19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21"/>
                  <a:pt x="31" y="21"/>
                  <a:pt x="32" y="20"/>
                </a:cubicBezTo>
                <a:cubicBezTo>
                  <a:pt x="32" y="20"/>
                  <a:pt x="31" y="19"/>
                  <a:pt x="32" y="20"/>
                </a:cubicBezTo>
                <a:cubicBezTo>
                  <a:pt x="30" y="20"/>
                  <a:pt x="27" y="20"/>
                  <a:pt x="25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9"/>
                  <a:pt x="22" y="19"/>
                  <a:pt x="21" y="19"/>
                </a:cubicBezTo>
                <a:cubicBezTo>
                  <a:pt x="20" y="19"/>
                  <a:pt x="20" y="19"/>
                  <a:pt x="19" y="19"/>
                </a:cubicBezTo>
                <a:cubicBezTo>
                  <a:pt x="18" y="18"/>
                  <a:pt x="17" y="18"/>
                  <a:pt x="16" y="18"/>
                </a:cubicBezTo>
                <a:cubicBezTo>
                  <a:pt x="15" y="17"/>
                  <a:pt x="15" y="16"/>
                  <a:pt x="14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5" y="17"/>
                  <a:pt x="11" y="17"/>
                  <a:pt x="11" y="17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14"/>
                  <a:pt x="7" y="13"/>
                  <a:pt x="8" y="13"/>
                </a:cubicBezTo>
                <a:cubicBezTo>
                  <a:pt x="7" y="12"/>
                  <a:pt x="6" y="11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2" y="9"/>
                  <a:pt x="1" y="9"/>
                  <a:pt x="0" y="9"/>
                </a:cubicBezTo>
                <a:cubicBezTo>
                  <a:pt x="1" y="7"/>
                  <a:pt x="1" y="7"/>
                  <a:pt x="1" y="7"/>
                </a:cubicBezTo>
                <a:cubicBezTo>
                  <a:pt x="2" y="8"/>
                  <a:pt x="3" y="8"/>
                  <a:pt x="5" y="9"/>
                </a:cubicBezTo>
                <a:cubicBezTo>
                  <a:pt x="5" y="8"/>
                  <a:pt x="6" y="6"/>
                  <a:pt x="5" y="6"/>
                </a:cubicBezTo>
                <a:cubicBezTo>
                  <a:pt x="4" y="5"/>
                  <a:pt x="1" y="4"/>
                  <a:pt x="0" y="4"/>
                </a:cubicBezTo>
                <a:cubicBezTo>
                  <a:pt x="1" y="3"/>
                  <a:pt x="3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7" y="5"/>
                  <a:pt x="8" y="5"/>
                </a:cubicBezTo>
                <a:cubicBezTo>
                  <a:pt x="5" y="3"/>
                  <a:pt x="13" y="4"/>
                  <a:pt x="9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1"/>
                  <a:pt x="3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7" y="1"/>
                  <a:pt x="8" y="1"/>
                </a:cubicBezTo>
                <a:cubicBezTo>
                  <a:pt x="8" y="1"/>
                  <a:pt x="8" y="0"/>
                  <a:pt x="9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3"/>
                  <a:pt x="11" y="3"/>
                  <a:pt x="11" y="3"/>
                </a:cubicBezTo>
                <a:cubicBezTo>
                  <a:pt x="13" y="4"/>
                  <a:pt x="13" y="1"/>
                  <a:pt x="13" y="1"/>
                </a:cubicBezTo>
                <a:cubicBezTo>
                  <a:pt x="14" y="1"/>
                  <a:pt x="15" y="2"/>
                  <a:pt x="15" y="2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4" y="5"/>
                  <a:pt x="13" y="5"/>
                </a:cubicBezTo>
                <a:cubicBezTo>
                  <a:pt x="13" y="4"/>
                  <a:pt x="12" y="6"/>
                  <a:pt x="11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8" y="5"/>
                  <a:pt x="19" y="5"/>
                </a:cubicBezTo>
                <a:cubicBezTo>
                  <a:pt x="19" y="6"/>
                  <a:pt x="19" y="6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10"/>
                  <a:pt x="26" y="10"/>
                </a:cubicBezTo>
                <a:cubicBezTo>
                  <a:pt x="26" y="10"/>
                  <a:pt x="28" y="11"/>
                  <a:pt x="28" y="11"/>
                </a:cubicBezTo>
                <a:cubicBezTo>
                  <a:pt x="30" y="11"/>
                  <a:pt x="30" y="11"/>
                  <a:pt x="32" y="12"/>
                </a:cubicBezTo>
                <a:lnTo>
                  <a:pt x="34" y="11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10" name="Freeform 26"/>
          <p:cNvSpPr>
            <a:spLocks/>
          </p:cNvSpPr>
          <p:nvPr/>
        </p:nvSpPr>
        <p:spPr bwMode="gray">
          <a:xfrm>
            <a:off x="4258507" y="2362130"/>
            <a:ext cx="14288" cy="476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4" y="1"/>
              </a:cxn>
              <a:cxn ang="0">
                <a:pos x="0" y="0"/>
              </a:cxn>
              <a:cxn ang="0">
                <a:pos x="1" y="0"/>
              </a:cxn>
            </a:cxnLst>
            <a:rect l="0" t="0" r="r" b="b"/>
            <a:pathLst>
              <a:path w="4" h="1">
                <a:moveTo>
                  <a:pt x="1" y="0"/>
                </a:moveTo>
                <a:cubicBezTo>
                  <a:pt x="2" y="0"/>
                  <a:pt x="3" y="1"/>
                  <a:pt x="4" y="1"/>
                </a:cubicBezTo>
                <a:cubicBezTo>
                  <a:pt x="2" y="1"/>
                  <a:pt x="1" y="1"/>
                  <a:pt x="0" y="0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11" name="Freeform 27"/>
          <p:cNvSpPr>
            <a:spLocks/>
          </p:cNvSpPr>
          <p:nvPr/>
        </p:nvSpPr>
        <p:spPr bwMode="gray">
          <a:xfrm>
            <a:off x="3931482" y="2174805"/>
            <a:ext cx="22225" cy="4762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3" y="0"/>
              </a:cxn>
              <a:cxn ang="0">
                <a:pos x="4" y="1"/>
              </a:cxn>
              <a:cxn ang="0">
                <a:pos x="6" y="1"/>
              </a:cxn>
            </a:cxnLst>
            <a:rect l="0" t="0" r="r" b="b"/>
            <a:pathLst>
              <a:path w="6" h="1">
                <a:moveTo>
                  <a:pt x="6" y="1"/>
                </a:moveTo>
                <a:cubicBezTo>
                  <a:pt x="5" y="0"/>
                  <a:pt x="4" y="0"/>
                  <a:pt x="3" y="0"/>
                </a:cubicBezTo>
                <a:cubicBezTo>
                  <a:pt x="0" y="0"/>
                  <a:pt x="3" y="1"/>
                  <a:pt x="4" y="1"/>
                </a:cubicBezTo>
                <a:lnTo>
                  <a:pt x="6" y="1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12" name="Freeform 28"/>
          <p:cNvSpPr>
            <a:spLocks/>
          </p:cNvSpPr>
          <p:nvPr/>
        </p:nvSpPr>
        <p:spPr bwMode="gray">
          <a:xfrm>
            <a:off x="3688594" y="2028755"/>
            <a:ext cx="36513" cy="2698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4" y="1"/>
              </a:cxn>
              <a:cxn ang="0">
                <a:pos x="0" y="5"/>
              </a:cxn>
              <a:cxn ang="0">
                <a:pos x="2" y="5"/>
              </a:cxn>
              <a:cxn ang="0">
                <a:pos x="3" y="5"/>
              </a:cxn>
              <a:cxn ang="0">
                <a:pos x="5" y="6"/>
              </a:cxn>
              <a:cxn ang="0">
                <a:pos x="7" y="6"/>
              </a:cxn>
              <a:cxn ang="0">
                <a:pos x="8" y="7"/>
              </a:cxn>
              <a:cxn ang="0">
                <a:pos x="10" y="6"/>
              </a:cxn>
              <a:cxn ang="0">
                <a:pos x="9" y="4"/>
              </a:cxn>
              <a:cxn ang="0">
                <a:pos x="6" y="2"/>
              </a:cxn>
              <a:cxn ang="0">
                <a:pos x="7" y="0"/>
              </a:cxn>
            </a:cxnLst>
            <a:rect l="0" t="0" r="r" b="b"/>
            <a:pathLst>
              <a:path w="10" h="7">
                <a:moveTo>
                  <a:pt x="7" y="0"/>
                </a:moveTo>
                <a:cubicBezTo>
                  <a:pt x="4" y="1"/>
                  <a:pt x="4" y="1"/>
                  <a:pt x="4" y="1"/>
                </a:cubicBezTo>
                <a:cubicBezTo>
                  <a:pt x="2" y="2"/>
                  <a:pt x="1" y="4"/>
                  <a:pt x="0" y="5"/>
                </a:cubicBezTo>
                <a:cubicBezTo>
                  <a:pt x="1" y="5"/>
                  <a:pt x="1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6"/>
                  <a:pt x="5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7"/>
                  <a:pt x="8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4"/>
                  <a:pt x="9" y="4"/>
                </a:cubicBezTo>
                <a:cubicBezTo>
                  <a:pt x="6" y="2"/>
                  <a:pt x="6" y="2"/>
                  <a:pt x="6" y="2"/>
                </a:cubicBezTo>
                <a:lnTo>
                  <a:pt x="7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13" name="Freeform 29"/>
          <p:cNvSpPr>
            <a:spLocks/>
          </p:cNvSpPr>
          <p:nvPr/>
        </p:nvSpPr>
        <p:spPr bwMode="gray">
          <a:xfrm>
            <a:off x="3923544" y="2149405"/>
            <a:ext cx="46038" cy="14287"/>
          </a:xfrm>
          <a:custGeom>
            <a:avLst/>
            <a:gdLst/>
            <a:ahLst/>
            <a:cxnLst>
              <a:cxn ang="0">
                <a:pos x="9" y="3"/>
              </a:cxn>
              <a:cxn ang="0">
                <a:pos x="6" y="4"/>
              </a:cxn>
              <a:cxn ang="0">
                <a:pos x="4" y="2"/>
              </a:cxn>
              <a:cxn ang="0">
                <a:pos x="4" y="1"/>
              </a:cxn>
              <a:cxn ang="0">
                <a:pos x="0" y="0"/>
              </a:cxn>
              <a:cxn ang="0">
                <a:pos x="6" y="4"/>
              </a:cxn>
              <a:cxn ang="0">
                <a:pos x="9" y="3"/>
              </a:cxn>
            </a:cxnLst>
            <a:rect l="0" t="0" r="r" b="b"/>
            <a:pathLst>
              <a:path w="12" h="4">
                <a:moveTo>
                  <a:pt x="9" y="3"/>
                </a:moveTo>
                <a:cubicBezTo>
                  <a:pt x="8" y="2"/>
                  <a:pt x="6" y="3"/>
                  <a:pt x="6" y="4"/>
                </a:cubicBezTo>
                <a:cubicBezTo>
                  <a:pt x="6" y="4"/>
                  <a:pt x="3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1" y="0"/>
                  <a:pt x="0" y="0"/>
                </a:cubicBezTo>
                <a:cubicBezTo>
                  <a:pt x="2" y="2"/>
                  <a:pt x="4" y="2"/>
                  <a:pt x="6" y="4"/>
                </a:cubicBezTo>
                <a:cubicBezTo>
                  <a:pt x="6" y="4"/>
                  <a:pt x="12" y="3"/>
                  <a:pt x="9" y="3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14" name="Freeform 30"/>
          <p:cNvSpPr>
            <a:spLocks/>
          </p:cNvSpPr>
          <p:nvPr/>
        </p:nvSpPr>
        <p:spPr bwMode="gray">
          <a:xfrm>
            <a:off x="3683832" y="1995418"/>
            <a:ext cx="11113" cy="635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"/>
              </a:cxn>
              <a:cxn ang="0">
                <a:pos x="1" y="0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3" y="2"/>
                  <a:pt x="3" y="2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15" name="Freeform 31"/>
          <p:cNvSpPr>
            <a:spLocks/>
          </p:cNvSpPr>
          <p:nvPr/>
        </p:nvSpPr>
        <p:spPr bwMode="gray">
          <a:xfrm>
            <a:off x="3653669" y="1979543"/>
            <a:ext cx="26988" cy="15875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7" y="3"/>
              </a:cxn>
              <a:cxn ang="0">
                <a:pos x="4" y="4"/>
              </a:cxn>
              <a:cxn ang="0">
                <a:pos x="0" y="3"/>
              </a:cxn>
              <a:cxn ang="0">
                <a:pos x="3" y="0"/>
              </a:cxn>
              <a:cxn ang="0">
                <a:pos x="6" y="1"/>
              </a:cxn>
            </a:cxnLst>
            <a:rect l="0" t="0" r="r" b="b"/>
            <a:pathLst>
              <a:path w="7" h="4">
                <a:moveTo>
                  <a:pt x="6" y="1"/>
                </a:moveTo>
                <a:cubicBezTo>
                  <a:pt x="7" y="3"/>
                  <a:pt x="7" y="3"/>
                  <a:pt x="7" y="3"/>
                </a:cubicBezTo>
                <a:cubicBezTo>
                  <a:pt x="5" y="3"/>
                  <a:pt x="5" y="4"/>
                  <a:pt x="4" y="4"/>
                </a:cubicBezTo>
                <a:cubicBezTo>
                  <a:pt x="3" y="4"/>
                  <a:pt x="1" y="3"/>
                  <a:pt x="0" y="3"/>
                </a:cubicBezTo>
                <a:cubicBezTo>
                  <a:pt x="3" y="0"/>
                  <a:pt x="3" y="0"/>
                  <a:pt x="3" y="0"/>
                </a:cubicBezTo>
                <a:cubicBezTo>
                  <a:pt x="4" y="1"/>
                  <a:pt x="6" y="1"/>
                  <a:pt x="6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16" name="Freeform 32"/>
          <p:cNvSpPr>
            <a:spLocks/>
          </p:cNvSpPr>
          <p:nvPr/>
        </p:nvSpPr>
        <p:spPr bwMode="gray">
          <a:xfrm>
            <a:off x="3691769" y="1990655"/>
            <a:ext cx="19050" cy="793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2"/>
              </a:cxn>
              <a:cxn ang="0">
                <a:pos x="2" y="1"/>
              </a:cxn>
              <a:cxn ang="0">
                <a:pos x="4" y="0"/>
              </a:cxn>
            </a:cxnLst>
            <a:rect l="0" t="0" r="r" b="b"/>
            <a:pathLst>
              <a:path w="5" h="2">
                <a:moveTo>
                  <a:pt x="4" y="0"/>
                </a:moveTo>
                <a:cubicBezTo>
                  <a:pt x="5" y="1"/>
                  <a:pt x="3" y="1"/>
                  <a:pt x="2" y="2"/>
                </a:cubicBezTo>
                <a:cubicBezTo>
                  <a:pt x="2" y="2"/>
                  <a:pt x="0" y="1"/>
                  <a:pt x="2" y="1"/>
                </a:cubicBezTo>
                <a:lnTo>
                  <a:pt x="4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17" name="Freeform 33"/>
          <p:cNvSpPr>
            <a:spLocks/>
          </p:cNvSpPr>
          <p:nvPr/>
        </p:nvSpPr>
        <p:spPr bwMode="gray">
          <a:xfrm>
            <a:off x="3331407" y="1773168"/>
            <a:ext cx="19050" cy="11112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4" y="3"/>
              </a:cxn>
              <a:cxn ang="0">
                <a:pos x="3" y="1"/>
              </a:cxn>
            </a:cxnLst>
            <a:rect l="0" t="0" r="r" b="b"/>
            <a:pathLst>
              <a:path w="5" h="3">
                <a:moveTo>
                  <a:pt x="3" y="1"/>
                </a:moveTo>
                <a:cubicBezTo>
                  <a:pt x="5" y="2"/>
                  <a:pt x="4" y="3"/>
                  <a:pt x="4" y="3"/>
                </a:cubicBezTo>
                <a:cubicBezTo>
                  <a:pt x="4" y="3"/>
                  <a:pt x="0" y="0"/>
                  <a:pt x="3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18" name="Freeform 34"/>
          <p:cNvSpPr>
            <a:spLocks/>
          </p:cNvSpPr>
          <p:nvPr/>
        </p:nvSpPr>
        <p:spPr bwMode="gray">
          <a:xfrm>
            <a:off x="3639382" y="1949380"/>
            <a:ext cx="11113" cy="79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"/>
              </a:cxn>
              <a:cxn ang="0">
                <a:pos x="2" y="0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3" y="2"/>
                  <a:pt x="3" y="2"/>
                  <a:pt x="0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19" name="Freeform 35"/>
          <p:cNvSpPr>
            <a:spLocks/>
          </p:cNvSpPr>
          <p:nvPr/>
        </p:nvSpPr>
        <p:spPr bwMode="gray">
          <a:xfrm>
            <a:off x="3377444" y="1796980"/>
            <a:ext cx="17463" cy="63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1"/>
              </a:cxn>
              <a:cxn ang="0">
                <a:pos x="2" y="0"/>
              </a:cxn>
            </a:cxnLst>
            <a:rect l="0" t="0" r="r" b="b"/>
            <a:pathLst>
              <a:path w="5" h="2">
                <a:moveTo>
                  <a:pt x="2" y="0"/>
                </a:moveTo>
                <a:cubicBezTo>
                  <a:pt x="5" y="1"/>
                  <a:pt x="2" y="2"/>
                  <a:pt x="1" y="1"/>
                </a:cubicBezTo>
                <a:cubicBezTo>
                  <a:pt x="0" y="1"/>
                  <a:pt x="1" y="0"/>
                  <a:pt x="2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20" name="Freeform 36"/>
          <p:cNvSpPr>
            <a:spLocks/>
          </p:cNvSpPr>
          <p:nvPr/>
        </p:nvSpPr>
        <p:spPr bwMode="gray">
          <a:xfrm>
            <a:off x="3399669" y="1803330"/>
            <a:ext cx="19050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1"/>
              </a:cxn>
              <a:cxn ang="0">
                <a:pos x="0" y="0"/>
              </a:cxn>
              <a:cxn ang="0">
                <a:pos x="3" y="0"/>
              </a:cxn>
            </a:cxnLst>
            <a:rect l="0" t="0" r="r" b="b"/>
            <a:pathLst>
              <a:path w="5" h="1">
                <a:moveTo>
                  <a:pt x="3" y="0"/>
                </a:moveTo>
                <a:cubicBezTo>
                  <a:pt x="5" y="1"/>
                  <a:pt x="2" y="1"/>
                  <a:pt x="2" y="1"/>
                </a:cubicBezTo>
                <a:cubicBezTo>
                  <a:pt x="1" y="1"/>
                  <a:pt x="2" y="0"/>
                  <a:pt x="0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21" name="Freeform 37"/>
          <p:cNvSpPr>
            <a:spLocks/>
          </p:cNvSpPr>
          <p:nvPr/>
        </p:nvSpPr>
        <p:spPr bwMode="gray">
          <a:xfrm>
            <a:off x="3664782" y="1949380"/>
            <a:ext cx="1588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0"/>
                </a:cubicBez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22" name="Freeform 38"/>
          <p:cNvSpPr>
            <a:spLocks/>
          </p:cNvSpPr>
          <p:nvPr/>
        </p:nvSpPr>
        <p:spPr bwMode="gray">
          <a:xfrm>
            <a:off x="3691769" y="1962080"/>
            <a:ext cx="14288" cy="6350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2" y="2"/>
              </a:cxn>
              <a:cxn ang="0">
                <a:pos x="2" y="1"/>
              </a:cxn>
            </a:cxnLst>
            <a:rect l="0" t="0" r="r" b="b"/>
            <a:pathLst>
              <a:path w="4" h="2">
                <a:moveTo>
                  <a:pt x="2" y="1"/>
                </a:moveTo>
                <a:cubicBezTo>
                  <a:pt x="4" y="2"/>
                  <a:pt x="2" y="2"/>
                  <a:pt x="2" y="2"/>
                </a:cubicBezTo>
                <a:cubicBezTo>
                  <a:pt x="2" y="2"/>
                  <a:pt x="0" y="0"/>
                  <a:pt x="2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23" name="Freeform 39"/>
          <p:cNvSpPr>
            <a:spLocks/>
          </p:cNvSpPr>
          <p:nvPr/>
        </p:nvSpPr>
        <p:spPr bwMode="gray">
          <a:xfrm>
            <a:off x="3406019" y="1796980"/>
            <a:ext cx="4763" cy="31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"/>
              </a:cxn>
              <a:cxn ang="0">
                <a:pos x="1" y="0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24" name="Freeform 40"/>
          <p:cNvSpPr>
            <a:spLocks/>
          </p:cNvSpPr>
          <p:nvPr/>
        </p:nvSpPr>
        <p:spPr bwMode="gray">
          <a:xfrm>
            <a:off x="3677482" y="1949380"/>
            <a:ext cx="3175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0" y="0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25" name="Freeform 41"/>
          <p:cNvSpPr>
            <a:spLocks/>
          </p:cNvSpPr>
          <p:nvPr/>
        </p:nvSpPr>
        <p:spPr bwMode="gray">
          <a:xfrm>
            <a:off x="3653669" y="1935093"/>
            <a:ext cx="30163" cy="11112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3" y="3"/>
              </a:cxn>
              <a:cxn ang="0">
                <a:pos x="0" y="1"/>
              </a:cxn>
              <a:cxn ang="0">
                <a:pos x="3" y="1"/>
              </a:cxn>
              <a:cxn ang="0">
                <a:pos x="5" y="1"/>
              </a:cxn>
            </a:cxnLst>
            <a:rect l="0" t="0" r="r" b="b"/>
            <a:pathLst>
              <a:path w="8" h="3">
                <a:moveTo>
                  <a:pt x="5" y="1"/>
                </a:moveTo>
                <a:cubicBezTo>
                  <a:pt x="8" y="3"/>
                  <a:pt x="4" y="2"/>
                  <a:pt x="3" y="3"/>
                </a:cubicBezTo>
                <a:cubicBezTo>
                  <a:pt x="2" y="2"/>
                  <a:pt x="1" y="1"/>
                  <a:pt x="0" y="1"/>
                </a:cubicBezTo>
                <a:cubicBezTo>
                  <a:pt x="1" y="0"/>
                  <a:pt x="2" y="1"/>
                  <a:pt x="3" y="1"/>
                </a:cubicBezTo>
                <a:lnTo>
                  <a:pt x="5" y="1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26" name="Freeform 42"/>
          <p:cNvSpPr>
            <a:spLocks/>
          </p:cNvSpPr>
          <p:nvPr/>
        </p:nvSpPr>
        <p:spPr bwMode="gray">
          <a:xfrm>
            <a:off x="3785432" y="1998593"/>
            <a:ext cx="7938" cy="15875"/>
          </a:xfrm>
          <a:custGeom>
            <a:avLst/>
            <a:gdLst/>
            <a:ahLst/>
            <a:cxnLst>
              <a:cxn ang="0">
                <a:pos x="1" y="2"/>
              </a:cxn>
              <a:cxn ang="0">
                <a:pos x="0" y="2"/>
              </a:cxn>
              <a:cxn ang="0">
                <a:pos x="1" y="2"/>
              </a:cxn>
            </a:cxnLst>
            <a:rect l="0" t="0" r="r" b="b"/>
            <a:pathLst>
              <a:path w="2" h="4">
                <a:moveTo>
                  <a:pt x="1" y="2"/>
                </a:moveTo>
                <a:cubicBezTo>
                  <a:pt x="0" y="0"/>
                  <a:pt x="0" y="2"/>
                  <a:pt x="0" y="2"/>
                </a:cubicBezTo>
                <a:cubicBezTo>
                  <a:pt x="2" y="4"/>
                  <a:pt x="2" y="2"/>
                  <a:pt x="1" y="2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27" name="Freeform 43"/>
          <p:cNvSpPr>
            <a:spLocks/>
          </p:cNvSpPr>
          <p:nvPr/>
        </p:nvSpPr>
        <p:spPr bwMode="gray">
          <a:xfrm>
            <a:off x="3418719" y="1811268"/>
            <a:ext cx="47625" cy="3016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13" y="5"/>
              </a:cxn>
              <a:cxn ang="0">
                <a:pos x="10" y="7"/>
              </a:cxn>
              <a:cxn ang="0">
                <a:pos x="11" y="8"/>
              </a:cxn>
              <a:cxn ang="0">
                <a:pos x="6" y="7"/>
              </a:cxn>
              <a:cxn ang="0">
                <a:pos x="5" y="6"/>
              </a:cxn>
              <a:cxn ang="0">
                <a:pos x="3" y="6"/>
              </a:cxn>
              <a:cxn ang="0">
                <a:pos x="1" y="4"/>
              </a:cxn>
              <a:cxn ang="0">
                <a:pos x="3" y="3"/>
              </a:cxn>
              <a:cxn ang="0">
                <a:pos x="2" y="2"/>
              </a:cxn>
              <a:cxn ang="0">
                <a:pos x="1" y="3"/>
              </a:cxn>
              <a:cxn ang="0">
                <a:pos x="0" y="1"/>
              </a:cxn>
              <a:cxn ang="0">
                <a:pos x="1" y="0"/>
              </a:cxn>
              <a:cxn ang="0">
                <a:pos x="3" y="1"/>
              </a:cxn>
              <a:cxn ang="0">
                <a:pos x="5" y="0"/>
              </a:cxn>
              <a:cxn ang="0">
                <a:pos x="9" y="0"/>
              </a:cxn>
            </a:cxnLst>
            <a:rect l="0" t="0" r="r" b="b"/>
            <a:pathLst>
              <a:path w="13" h="8">
                <a:moveTo>
                  <a:pt x="9" y="0"/>
                </a:moveTo>
                <a:cubicBezTo>
                  <a:pt x="11" y="0"/>
                  <a:pt x="13" y="5"/>
                  <a:pt x="13" y="5"/>
                </a:cubicBezTo>
                <a:cubicBezTo>
                  <a:pt x="12" y="6"/>
                  <a:pt x="11" y="7"/>
                  <a:pt x="10" y="7"/>
                </a:cubicBezTo>
                <a:cubicBezTo>
                  <a:pt x="10" y="8"/>
                  <a:pt x="11" y="8"/>
                  <a:pt x="11" y="8"/>
                </a:cubicBezTo>
                <a:cubicBezTo>
                  <a:pt x="6" y="7"/>
                  <a:pt x="6" y="7"/>
                  <a:pt x="6" y="7"/>
                </a:cubicBezTo>
                <a:cubicBezTo>
                  <a:pt x="6" y="7"/>
                  <a:pt x="6" y="6"/>
                  <a:pt x="5" y="6"/>
                </a:cubicBezTo>
                <a:cubicBezTo>
                  <a:pt x="5" y="6"/>
                  <a:pt x="4" y="7"/>
                  <a:pt x="3" y="6"/>
                </a:cubicBezTo>
                <a:cubicBezTo>
                  <a:pt x="1" y="4"/>
                  <a:pt x="1" y="4"/>
                  <a:pt x="1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3"/>
                  <a:pt x="1" y="3"/>
                </a:cubicBezTo>
                <a:cubicBezTo>
                  <a:pt x="0" y="2"/>
                  <a:pt x="1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3" y="1"/>
                  <a:pt x="3" y="1"/>
                  <a:pt x="3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8" y="0"/>
                  <a:pt x="9" y="0"/>
                </a:cubicBez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28" name="Freeform 44"/>
          <p:cNvSpPr>
            <a:spLocks/>
          </p:cNvSpPr>
          <p:nvPr/>
        </p:nvSpPr>
        <p:spPr bwMode="gray">
          <a:xfrm>
            <a:off x="3579057" y="1882705"/>
            <a:ext cx="11113" cy="111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3" y="3"/>
              </a:cxn>
              <a:cxn ang="0">
                <a:pos x="1" y="1"/>
              </a:cxn>
              <a:cxn ang="0">
                <a:pos x="2" y="0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2" y="1"/>
                  <a:pt x="2" y="2"/>
                  <a:pt x="3" y="3"/>
                </a:cubicBezTo>
                <a:cubicBezTo>
                  <a:pt x="2" y="2"/>
                  <a:pt x="0" y="3"/>
                  <a:pt x="1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29" name="Freeform 45"/>
          <p:cNvSpPr>
            <a:spLocks/>
          </p:cNvSpPr>
          <p:nvPr/>
        </p:nvSpPr>
        <p:spPr bwMode="gray">
          <a:xfrm>
            <a:off x="3782257" y="1998593"/>
            <a:ext cx="11113" cy="158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0"/>
              </a:cxn>
              <a:cxn ang="0">
                <a:pos x="3" y="0"/>
              </a:cxn>
            </a:cxnLst>
            <a:rect l="0" t="0" r="r" b="b"/>
            <a:pathLst>
              <a:path w="3">
                <a:moveTo>
                  <a:pt x="3" y="0"/>
                </a:moveTo>
                <a:cubicBezTo>
                  <a:pt x="2" y="0"/>
                  <a:pt x="0" y="0"/>
                  <a:pt x="2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30" name="Freeform 46"/>
          <p:cNvSpPr>
            <a:spLocks/>
          </p:cNvSpPr>
          <p:nvPr/>
        </p:nvSpPr>
        <p:spPr bwMode="gray">
          <a:xfrm>
            <a:off x="4295019" y="2287518"/>
            <a:ext cx="11113" cy="31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" y="1"/>
              </a:cxn>
              <a:cxn ang="0">
                <a:pos x="1" y="0"/>
              </a:cxn>
            </a:cxnLst>
            <a:rect l="0" t="0" r="r" b="b"/>
            <a:pathLst>
              <a:path w="3" h="1">
                <a:moveTo>
                  <a:pt x="1" y="0"/>
                </a:moveTo>
                <a:cubicBezTo>
                  <a:pt x="0" y="0"/>
                  <a:pt x="0" y="1"/>
                  <a:pt x="1" y="1"/>
                </a:cubicBezTo>
                <a:cubicBezTo>
                  <a:pt x="1" y="1"/>
                  <a:pt x="3" y="1"/>
                  <a:pt x="1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31" name="Freeform 47"/>
          <p:cNvSpPr>
            <a:spLocks/>
          </p:cNvSpPr>
          <p:nvPr/>
        </p:nvSpPr>
        <p:spPr bwMode="gray">
          <a:xfrm>
            <a:off x="3650494" y="1904930"/>
            <a:ext cx="3175" cy="11112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2"/>
              </a:cxn>
              <a:cxn ang="0">
                <a:pos x="1" y="1"/>
              </a:cxn>
            </a:cxnLst>
            <a:rect l="0" t="0" r="r" b="b"/>
            <a:pathLst>
              <a:path w="1" h="3">
                <a:moveTo>
                  <a:pt x="1" y="1"/>
                </a:moveTo>
                <a:cubicBezTo>
                  <a:pt x="0" y="0"/>
                  <a:pt x="0" y="2"/>
                  <a:pt x="0" y="2"/>
                </a:cubicBezTo>
                <a:cubicBezTo>
                  <a:pt x="1" y="3"/>
                  <a:pt x="1" y="2"/>
                  <a:pt x="1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32" name="Freeform 48"/>
          <p:cNvSpPr>
            <a:spLocks/>
          </p:cNvSpPr>
          <p:nvPr/>
        </p:nvSpPr>
        <p:spPr bwMode="gray">
          <a:xfrm>
            <a:off x="3429832" y="1781105"/>
            <a:ext cx="17463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1"/>
              </a:cxn>
              <a:cxn ang="0">
                <a:pos x="3" y="0"/>
              </a:cxn>
            </a:cxnLst>
            <a:rect l="0" t="0" r="r" b="b"/>
            <a:pathLst>
              <a:path w="5" h="1">
                <a:moveTo>
                  <a:pt x="3" y="0"/>
                </a:moveTo>
                <a:cubicBezTo>
                  <a:pt x="5" y="0"/>
                  <a:pt x="2" y="1"/>
                  <a:pt x="1" y="1"/>
                </a:cubicBezTo>
                <a:cubicBezTo>
                  <a:pt x="0" y="1"/>
                  <a:pt x="2" y="0"/>
                  <a:pt x="3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33" name="Freeform 49"/>
          <p:cNvSpPr>
            <a:spLocks/>
          </p:cNvSpPr>
          <p:nvPr/>
        </p:nvSpPr>
        <p:spPr bwMode="gray">
          <a:xfrm>
            <a:off x="3785432" y="1984305"/>
            <a:ext cx="11113" cy="6350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2"/>
              </a:cxn>
              <a:cxn ang="0">
                <a:pos x="3" y="0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0"/>
                  <a:pt x="1" y="1"/>
                  <a:pt x="0" y="2"/>
                </a:cubicBezTo>
                <a:cubicBezTo>
                  <a:pt x="2" y="2"/>
                  <a:pt x="3" y="0"/>
                  <a:pt x="3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34" name="Freeform 50"/>
          <p:cNvSpPr>
            <a:spLocks/>
          </p:cNvSpPr>
          <p:nvPr/>
        </p:nvSpPr>
        <p:spPr bwMode="gray">
          <a:xfrm>
            <a:off x="4291844" y="2268468"/>
            <a:ext cx="22225" cy="19050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0" y="2"/>
              </a:cxn>
              <a:cxn ang="0">
                <a:pos x="0" y="2"/>
              </a:cxn>
              <a:cxn ang="0">
                <a:pos x="6" y="5"/>
              </a:cxn>
              <a:cxn ang="0">
                <a:pos x="1" y="2"/>
              </a:cxn>
              <a:cxn ang="0">
                <a:pos x="2" y="1"/>
              </a:cxn>
            </a:cxnLst>
            <a:rect l="0" t="0" r="r" b="b"/>
            <a:pathLst>
              <a:path w="6" h="5">
                <a:moveTo>
                  <a:pt x="2" y="1"/>
                </a:moveTo>
                <a:cubicBezTo>
                  <a:pt x="2" y="0"/>
                  <a:pt x="1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3" y="4"/>
                  <a:pt x="6" y="5"/>
                </a:cubicBezTo>
                <a:cubicBezTo>
                  <a:pt x="5" y="5"/>
                  <a:pt x="2" y="3"/>
                  <a:pt x="1" y="2"/>
                </a:cubicBezTo>
                <a:lnTo>
                  <a:pt x="2" y="1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35" name="Freeform 51"/>
          <p:cNvSpPr>
            <a:spLocks/>
          </p:cNvSpPr>
          <p:nvPr/>
        </p:nvSpPr>
        <p:spPr bwMode="gray">
          <a:xfrm>
            <a:off x="4006094" y="2089080"/>
            <a:ext cx="7938" cy="1111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2"/>
              </a:cxn>
              <a:cxn ang="0">
                <a:pos x="1" y="0"/>
              </a:cxn>
            </a:cxnLst>
            <a:rect l="0" t="0" r="r" b="b"/>
            <a:pathLst>
              <a:path w="2" h="3">
                <a:moveTo>
                  <a:pt x="1" y="0"/>
                </a:moveTo>
                <a:cubicBezTo>
                  <a:pt x="2" y="1"/>
                  <a:pt x="1" y="3"/>
                  <a:pt x="0" y="2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36" name="Freeform 52"/>
          <p:cNvSpPr>
            <a:spLocks/>
          </p:cNvSpPr>
          <p:nvPr/>
        </p:nvSpPr>
        <p:spPr bwMode="gray">
          <a:xfrm>
            <a:off x="3713994" y="1908105"/>
            <a:ext cx="11113" cy="793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1"/>
              </a:cxn>
              <a:cxn ang="0">
                <a:pos x="3" y="0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1" y="2"/>
                  <a:pt x="3" y="0"/>
                  <a:pt x="3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37" name="Freeform 53"/>
          <p:cNvSpPr>
            <a:spLocks/>
          </p:cNvSpPr>
          <p:nvPr/>
        </p:nvSpPr>
        <p:spPr bwMode="gray">
          <a:xfrm>
            <a:off x="4396619" y="2287518"/>
            <a:ext cx="7938" cy="11112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</a:cxnLst>
            <a:rect l="0" t="0" r="r" b="b"/>
            <a:pathLst>
              <a:path w="2" h="3">
                <a:moveTo>
                  <a:pt x="1" y="1"/>
                </a:moveTo>
                <a:cubicBezTo>
                  <a:pt x="0" y="0"/>
                  <a:pt x="1" y="1"/>
                  <a:pt x="1" y="1"/>
                </a:cubicBezTo>
                <a:cubicBezTo>
                  <a:pt x="2" y="3"/>
                  <a:pt x="2" y="1"/>
                  <a:pt x="1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38" name="Freeform 54"/>
          <p:cNvSpPr>
            <a:spLocks/>
          </p:cNvSpPr>
          <p:nvPr/>
        </p:nvSpPr>
        <p:spPr bwMode="gray">
          <a:xfrm>
            <a:off x="4355344" y="2268468"/>
            <a:ext cx="44450" cy="19050"/>
          </a:xfrm>
          <a:custGeom>
            <a:avLst/>
            <a:gdLst/>
            <a:ahLst/>
            <a:cxnLst>
              <a:cxn ang="0">
                <a:pos x="9" y="1"/>
              </a:cxn>
              <a:cxn ang="0">
                <a:pos x="4" y="0"/>
              </a:cxn>
              <a:cxn ang="0">
                <a:pos x="6" y="1"/>
              </a:cxn>
              <a:cxn ang="0">
                <a:pos x="7" y="2"/>
              </a:cxn>
              <a:cxn ang="0">
                <a:pos x="6" y="3"/>
              </a:cxn>
              <a:cxn ang="0">
                <a:pos x="8" y="5"/>
              </a:cxn>
              <a:cxn ang="0">
                <a:pos x="9" y="4"/>
              </a:cxn>
              <a:cxn ang="0">
                <a:pos x="10" y="3"/>
              </a:cxn>
              <a:cxn ang="0">
                <a:pos x="11" y="3"/>
              </a:cxn>
              <a:cxn ang="0">
                <a:pos x="12" y="3"/>
              </a:cxn>
              <a:cxn ang="0">
                <a:pos x="9" y="2"/>
              </a:cxn>
              <a:cxn ang="0">
                <a:pos x="9" y="1"/>
              </a:cxn>
            </a:cxnLst>
            <a:rect l="0" t="0" r="r" b="b"/>
            <a:pathLst>
              <a:path w="12" h="5">
                <a:moveTo>
                  <a:pt x="9" y="1"/>
                </a:moveTo>
                <a:cubicBezTo>
                  <a:pt x="8" y="0"/>
                  <a:pt x="5" y="0"/>
                  <a:pt x="4" y="0"/>
                </a:cubicBezTo>
                <a:cubicBezTo>
                  <a:pt x="0" y="0"/>
                  <a:pt x="6" y="1"/>
                  <a:pt x="6" y="1"/>
                </a:cubicBezTo>
                <a:cubicBezTo>
                  <a:pt x="6" y="1"/>
                  <a:pt x="6" y="1"/>
                  <a:pt x="7" y="2"/>
                </a:cubicBezTo>
                <a:cubicBezTo>
                  <a:pt x="7" y="2"/>
                  <a:pt x="6" y="3"/>
                  <a:pt x="6" y="3"/>
                </a:cubicBezTo>
                <a:cubicBezTo>
                  <a:pt x="3" y="1"/>
                  <a:pt x="7" y="5"/>
                  <a:pt x="8" y="5"/>
                </a:cubicBezTo>
                <a:cubicBezTo>
                  <a:pt x="9" y="4"/>
                  <a:pt x="9" y="4"/>
                  <a:pt x="9" y="4"/>
                </a:cubicBezTo>
                <a:cubicBezTo>
                  <a:pt x="11" y="5"/>
                  <a:pt x="10" y="4"/>
                  <a:pt x="10" y="3"/>
                </a:cubicBezTo>
                <a:cubicBezTo>
                  <a:pt x="10" y="4"/>
                  <a:pt x="10" y="4"/>
                  <a:pt x="11" y="3"/>
                </a:cubicBezTo>
                <a:cubicBezTo>
                  <a:pt x="11" y="3"/>
                  <a:pt x="11" y="3"/>
                  <a:pt x="12" y="3"/>
                </a:cubicBezTo>
                <a:cubicBezTo>
                  <a:pt x="11" y="3"/>
                  <a:pt x="9" y="2"/>
                  <a:pt x="9" y="2"/>
                </a:cubicBezTo>
                <a:cubicBezTo>
                  <a:pt x="8" y="2"/>
                  <a:pt x="9" y="1"/>
                  <a:pt x="9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39" name="Freeform 55"/>
          <p:cNvSpPr>
            <a:spLocks/>
          </p:cNvSpPr>
          <p:nvPr/>
        </p:nvSpPr>
        <p:spPr bwMode="gray">
          <a:xfrm>
            <a:off x="3545719" y="1769993"/>
            <a:ext cx="7938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2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40" name="Freeform 56"/>
          <p:cNvSpPr>
            <a:spLocks/>
          </p:cNvSpPr>
          <p:nvPr/>
        </p:nvSpPr>
        <p:spPr bwMode="gray">
          <a:xfrm>
            <a:off x="3691769" y="1874768"/>
            <a:ext cx="55563" cy="46037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7" y="1"/>
              </a:cxn>
              <a:cxn ang="0">
                <a:pos x="6" y="3"/>
              </a:cxn>
              <a:cxn ang="0">
                <a:pos x="3" y="4"/>
              </a:cxn>
              <a:cxn ang="0">
                <a:pos x="3" y="5"/>
              </a:cxn>
              <a:cxn ang="0">
                <a:pos x="1" y="6"/>
              </a:cxn>
              <a:cxn ang="0">
                <a:pos x="0" y="6"/>
              </a:cxn>
              <a:cxn ang="0">
                <a:pos x="3" y="7"/>
              </a:cxn>
              <a:cxn ang="0">
                <a:pos x="4" y="7"/>
              </a:cxn>
              <a:cxn ang="0">
                <a:pos x="7" y="6"/>
              </a:cxn>
              <a:cxn ang="0">
                <a:pos x="8" y="6"/>
              </a:cxn>
              <a:cxn ang="0">
                <a:pos x="7" y="7"/>
              </a:cxn>
              <a:cxn ang="0">
                <a:pos x="8" y="8"/>
              </a:cxn>
              <a:cxn ang="0">
                <a:pos x="10" y="8"/>
              </a:cxn>
              <a:cxn ang="0">
                <a:pos x="9" y="10"/>
              </a:cxn>
              <a:cxn ang="0">
                <a:pos x="11" y="9"/>
              </a:cxn>
              <a:cxn ang="0">
                <a:pos x="15" y="12"/>
              </a:cxn>
              <a:cxn ang="0">
                <a:pos x="13" y="9"/>
              </a:cxn>
              <a:cxn ang="0">
                <a:pos x="14" y="8"/>
              </a:cxn>
              <a:cxn ang="0">
                <a:pos x="13" y="7"/>
              </a:cxn>
              <a:cxn ang="0">
                <a:pos x="13" y="8"/>
              </a:cxn>
              <a:cxn ang="0">
                <a:pos x="7" y="2"/>
              </a:cxn>
              <a:cxn ang="0">
                <a:pos x="10" y="2"/>
              </a:cxn>
              <a:cxn ang="0">
                <a:pos x="11" y="0"/>
              </a:cxn>
            </a:cxnLst>
            <a:rect l="0" t="0" r="r" b="b"/>
            <a:pathLst>
              <a:path w="15" h="12">
                <a:moveTo>
                  <a:pt x="11" y="0"/>
                </a:moveTo>
                <a:cubicBezTo>
                  <a:pt x="10" y="1"/>
                  <a:pt x="8" y="1"/>
                  <a:pt x="7" y="1"/>
                </a:cubicBezTo>
                <a:cubicBezTo>
                  <a:pt x="5" y="2"/>
                  <a:pt x="6" y="3"/>
                  <a:pt x="6" y="3"/>
                </a:cubicBezTo>
                <a:cubicBezTo>
                  <a:pt x="5" y="4"/>
                  <a:pt x="4" y="4"/>
                  <a:pt x="3" y="4"/>
                </a:cubicBezTo>
                <a:cubicBezTo>
                  <a:pt x="4" y="5"/>
                  <a:pt x="3" y="5"/>
                  <a:pt x="3" y="5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1" y="5"/>
                  <a:pt x="0" y="6"/>
                </a:cubicBezTo>
                <a:cubicBezTo>
                  <a:pt x="0" y="6"/>
                  <a:pt x="2" y="7"/>
                  <a:pt x="3" y="7"/>
                </a:cubicBezTo>
                <a:cubicBezTo>
                  <a:pt x="4" y="7"/>
                  <a:pt x="4" y="7"/>
                  <a:pt x="4" y="7"/>
                </a:cubicBezTo>
                <a:cubicBezTo>
                  <a:pt x="2" y="6"/>
                  <a:pt x="6" y="5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9" y="8"/>
                  <a:pt x="8" y="8"/>
                </a:cubicBezTo>
                <a:cubicBezTo>
                  <a:pt x="9" y="8"/>
                  <a:pt x="9" y="8"/>
                  <a:pt x="10" y="8"/>
                </a:cubicBezTo>
                <a:cubicBezTo>
                  <a:pt x="10" y="9"/>
                  <a:pt x="8" y="9"/>
                  <a:pt x="9" y="10"/>
                </a:cubicBezTo>
                <a:cubicBezTo>
                  <a:pt x="10" y="10"/>
                  <a:pt x="11" y="9"/>
                  <a:pt x="11" y="9"/>
                </a:cubicBezTo>
                <a:cubicBezTo>
                  <a:pt x="13" y="10"/>
                  <a:pt x="13" y="10"/>
                  <a:pt x="15" y="12"/>
                </a:cubicBezTo>
                <a:cubicBezTo>
                  <a:pt x="14" y="11"/>
                  <a:pt x="14" y="10"/>
                  <a:pt x="13" y="9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3" y="7"/>
                </a:cubicBezTo>
                <a:cubicBezTo>
                  <a:pt x="13" y="8"/>
                  <a:pt x="13" y="8"/>
                  <a:pt x="13" y="8"/>
                </a:cubicBezTo>
                <a:cubicBezTo>
                  <a:pt x="9" y="6"/>
                  <a:pt x="8" y="4"/>
                  <a:pt x="7" y="2"/>
                </a:cubicBezTo>
                <a:cubicBezTo>
                  <a:pt x="8" y="2"/>
                  <a:pt x="9" y="2"/>
                  <a:pt x="10" y="2"/>
                </a:cubicBezTo>
                <a:cubicBezTo>
                  <a:pt x="11" y="1"/>
                  <a:pt x="9" y="1"/>
                  <a:pt x="11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41" name="Freeform 57"/>
          <p:cNvSpPr>
            <a:spLocks/>
          </p:cNvSpPr>
          <p:nvPr/>
        </p:nvSpPr>
        <p:spPr bwMode="gray">
          <a:xfrm>
            <a:off x="4355344" y="2254180"/>
            <a:ext cx="60325" cy="14287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14" y="3"/>
              </a:cxn>
              <a:cxn ang="0">
                <a:pos x="13" y="3"/>
              </a:cxn>
              <a:cxn ang="0">
                <a:pos x="11" y="2"/>
              </a:cxn>
              <a:cxn ang="0">
                <a:pos x="8" y="2"/>
              </a:cxn>
              <a:cxn ang="0">
                <a:pos x="4" y="0"/>
              </a:cxn>
              <a:cxn ang="0">
                <a:pos x="1" y="0"/>
              </a:cxn>
              <a:cxn ang="0">
                <a:pos x="0" y="2"/>
              </a:cxn>
              <a:cxn ang="0">
                <a:pos x="2" y="3"/>
              </a:cxn>
              <a:cxn ang="0">
                <a:pos x="2" y="4"/>
              </a:cxn>
              <a:cxn ang="0">
                <a:pos x="3" y="3"/>
              </a:cxn>
              <a:cxn ang="0">
                <a:pos x="1" y="2"/>
              </a:cxn>
              <a:cxn ang="0">
                <a:pos x="3" y="1"/>
              </a:cxn>
              <a:cxn ang="0">
                <a:pos x="5" y="1"/>
              </a:cxn>
              <a:cxn ang="0">
                <a:pos x="8" y="4"/>
              </a:cxn>
              <a:cxn ang="0">
                <a:pos x="14" y="4"/>
              </a:cxn>
              <a:cxn ang="0">
                <a:pos x="14" y="3"/>
              </a:cxn>
              <a:cxn ang="0">
                <a:pos x="15" y="3"/>
              </a:cxn>
            </a:cxnLst>
            <a:rect l="0" t="0" r="r" b="b"/>
            <a:pathLst>
              <a:path w="16" h="4">
                <a:moveTo>
                  <a:pt x="15" y="3"/>
                </a:moveTo>
                <a:cubicBezTo>
                  <a:pt x="14" y="2"/>
                  <a:pt x="14" y="3"/>
                  <a:pt x="14" y="3"/>
                </a:cubicBezTo>
                <a:cubicBezTo>
                  <a:pt x="14" y="3"/>
                  <a:pt x="13" y="3"/>
                  <a:pt x="13" y="3"/>
                </a:cubicBezTo>
                <a:cubicBezTo>
                  <a:pt x="12" y="3"/>
                  <a:pt x="12" y="2"/>
                  <a:pt x="11" y="2"/>
                </a:cubicBezTo>
                <a:cubicBezTo>
                  <a:pt x="9" y="2"/>
                  <a:pt x="9" y="2"/>
                  <a:pt x="8" y="2"/>
                </a:cubicBezTo>
                <a:cubicBezTo>
                  <a:pt x="6" y="2"/>
                  <a:pt x="5" y="1"/>
                  <a:pt x="4" y="0"/>
                </a:cubicBezTo>
                <a:cubicBezTo>
                  <a:pt x="3" y="1"/>
                  <a:pt x="2" y="1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4"/>
                  <a:pt x="2" y="4"/>
                  <a:pt x="2" y="4"/>
                </a:cubicBezTo>
                <a:cubicBezTo>
                  <a:pt x="3" y="3"/>
                  <a:pt x="3" y="3"/>
                  <a:pt x="3" y="3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5" y="1"/>
                  <a:pt x="5" y="1"/>
                </a:cubicBezTo>
                <a:cubicBezTo>
                  <a:pt x="7" y="2"/>
                  <a:pt x="7" y="3"/>
                  <a:pt x="8" y="4"/>
                </a:cubicBezTo>
                <a:cubicBezTo>
                  <a:pt x="10" y="3"/>
                  <a:pt x="12" y="3"/>
                  <a:pt x="14" y="4"/>
                </a:cubicBezTo>
                <a:cubicBezTo>
                  <a:pt x="14" y="4"/>
                  <a:pt x="14" y="3"/>
                  <a:pt x="14" y="3"/>
                </a:cubicBezTo>
                <a:cubicBezTo>
                  <a:pt x="15" y="3"/>
                  <a:pt x="16" y="3"/>
                  <a:pt x="15" y="3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42" name="Freeform 58"/>
          <p:cNvSpPr>
            <a:spLocks/>
          </p:cNvSpPr>
          <p:nvPr/>
        </p:nvSpPr>
        <p:spPr bwMode="gray">
          <a:xfrm>
            <a:off x="3526669" y="1750943"/>
            <a:ext cx="19050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1"/>
              </a:cxn>
              <a:cxn ang="0">
                <a:pos x="3" y="0"/>
              </a:cxn>
            </a:cxnLst>
            <a:rect l="0" t="0" r="r" b="b"/>
            <a:pathLst>
              <a:path w="5" h="1">
                <a:moveTo>
                  <a:pt x="3" y="0"/>
                </a:moveTo>
                <a:cubicBezTo>
                  <a:pt x="2" y="0"/>
                  <a:pt x="0" y="0"/>
                  <a:pt x="2" y="1"/>
                </a:cubicBezTo>
                <a:cubicBezTo>
                  <a:pt x="2" y="1"/>
                  <a:pt x="5" y="1"/>
                  <a:pt x="3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43" name="Freeform 59"/>
          <p:cNvSpPr>
            <a:spLocks/>
          </p:cNvSpPr>
          <p:nvPr/>
        </p:nvSpPr>
        <p:spPr bwMode="gray">
          <a:xfrm>
            <a:off x="3455232" y="1736655"/>
            <a:ext cx="115888" cy="60325"/>
          </a:xfrm>
          <a:custGeom>
            <a:avLst/>
            <a:gdLst/>
            <a:ahLst/>
            <a:cxnLst>
              <a:cxn ang="0">
                <a:pos x="25" y="4"/>
              </a:cxn>
              <a:cxn ang="0">
                <a:pos x="25" y="6"/>
              </a:cxn>
              <a:cxn ang="0">
                <a:pos x="20" y="7"/>
              </a:cxn>
              <a:cxn ang="0">
                <a:pos x="18" y="9"/>
              </a:cxn>
              <a:cxn ang="0">
                <a:pos x="18" y="12"/>
              </a:cxn>
              <a:cxn ang="0">
                <a:pos x="20" y="12"/>
              </a:cxn>
              <a:cxn ang="0">
                <a:pos x="21" y="12"/>
              </a:cxn>
              <a:cxn ang="0">
                <a:pos x="21" y="13"/>
              </a:cxn>
              <a:cxn ang="0">
                <a:pos x="18" y="16"/>
              </a:cxn>
              <a:cxn ang="0">
                <a:pos x="17" y="16"/>
              </a:cxn>
              <a:cxn ang="0">
                <a:pos x="16" y="16"/>
              </a:cxn>
              <a:cxn ang="0">
                <a:pos x="12" y="14"/>
              </a:cxn>
              <a:cxn ang="0">
                <a:pos x="11" y="15"/>
              </a:cxn>
              <a:cxn ang="0">
                <a:pos x="4" y="14"/>
              </a:cxn>
              <a:cxn ang="0">
                <a:pos x="4" y="13"/>
              </a:cxn>
              <a:cxn ang="0">
                <a:pos x="6" y="10"/>
              </a:cxn>
              <a:cxn ang="0">
                <a:pos x="4" y="8"/>
              </a:cxn>
              <a:cxn ang="0">
                <a:pos x="5" y="6"/>
              </a:cxn>
              <a:cxn ang="0">
                <a:pos x="1" y="4"/>
              </a:cxn>
              <a:cxn ang="0">
                <a:pos x="1" y="2"/>
              </a:cxn>
              <a:cxn ang="0">
                <a:pos x="3" y="0"/>
              </a:cxn>
              <a:cxn ang="0">
                <a:pos x="5" y="1"/>
              </a:cxn>
              <a:cxn ang="0">
                <a:pos x="4" y="2"/>
              </a:cxn>
              <a:cxn ang="0">
                <a:pos x="8" y="6"/>
              </a:cxn>
              <a:cxn ang="0">
                <a:pos x="10" y="5"/>
              </a:cxn>
              <a:cxn ang="0">
                <a:pos x="11" y="5"/>
              </a:cxn>
              <a:cxn ang="0">
                <a:pos x="13" y="4"/>
              </a:cxn>
              <a:cxn ang="0">
                <a:pos x="10" y="2"/>
              </a:cxn>
              <a:cxn ang="0">
                <a:pos x="11" y="1"/>
              </a:cxn>
              <a:cxn ang="0">
                <a:pos x="15" y="1"/>
              </a:cxn>
              <a:cxn ang="0">
                <a:pos x="18" y="4"/>
              </a:cxn>
              <a:cxn ang="0">
                <a:pos x="18" y="2"/>
              </a:cxn>
              <a:cxn ang="0">
                <a:pos x="24" y="4"/>
              </a:cxn>
              <a:cxn ang="0">
                <a:pos x="25" y="4"/>
              </a:cxn>
            </a:cxnLst>
            <a:rect l="0" t="0" r="r" b="b"/>
            <a:pathLst>
              <a:path w="31" h="16">
                <a:moveTo>
                  <a:pt x="25" y="4"/>
                </a:moveTo>
                <a:cubicBezTo>
                  <a:pt x="31" y="6"/>
                  <a:pt x="19" y="4"/>
                  <a:pt x="25" y="6"/>
                </a:cubicBezTo>
                <a:cubicBezTo>
                  <a:pt x="24" y="9"/>
                  <a:pt x="26" y="9"/>
                  <a:pt x="20" y="7"/>
                </a:cubicBezTo>
                <a:cubicBezTo>
                  <a:pt x="18" y="9"/>
                  <a:pt x="18" y="9"/>
                  <a:pt x="18" y="9"/>
                </a:cubicBezTo>
                <a:cubicBezTo>
                  <a:pt x="21" y="11"/>
                  <a:pt x="21" y="9"/>
                  <a:pt x="18" y="12"/>
                </a:cubicBezTo>
                <a:cubicBezTo>
                  <a:pt x="19" y="12"/>
                  <a:pt x="20" y="12"/>
                  <a:pt x="20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2" y="12"/>
                  <a:pt x="24" y="14"/>
                  <a:pt x="21" y="13"/>
                </a:cubicBezTo>
                <a:cubicBezTo>
                  <a:pt x="20" y="14"/>
                  <a:pt x="19" y="15"/>
                  <a:pt x="18" y="16"/>
                </a:cubicBezTo>
                <a:cubicBezTo>
                  <a:pt x="17" y="15"/>
                  <a:pt x="17" y="16"/>
                  <a:pt x="17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4" y="16"/>
                  <a:pt x="14" y="15"/>
                  <a:pt x="12" y="14"/>
                </a:cubicBezTo>
                <a:cubicBezTo>
                  <a:pt x="11" y="15"/>
                  <a:pt x="11" y="15"/>
                  <a:pt x="11" y="15"/>
                </a:cubicBezTo>
                <a:cubicBezTo>
                  <a:pt x="8" y="14"/>
                  <a:pt x="7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6" y="11"/>
                  <a:pt x="6" y="10"/>
                </a:cubicBezTo>
                <a:cubicBezTo>
                  <a:pt x="4" y="8"/>
                  <a:pt x="4" y="8"/>
                  <a:pt x="4" y="8"/>
                </a:cubicBezTo>
                <a:cubicBezTo>
                  <a:pt x="5" y="6"/>
                  <a:pt x="5" y="6"/>
                  <a:pt x="5" y="6"/>
                </a:cubicBezTo>
                <a:cubicBezTo>
                  <a:pt x="2" y="5"/>
                  <a:pt x="2" y="6"/>
                  <a:pt x="1" y="4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3" y="0"/>
                  <a:pt x="3" y="0"/>
                </a:cubicBezTo>
                <a:cubicBezTo>
                  <a:pt x="4" y="1"/>
                  <a:pt x="4" y="1"/>
                  <a:pt x="5" y="1"/>
                </a:cubicBezTo>
                <a:cubicBezTo>
                  <a:pt x="4" y="2"/>
                  <a:pt x="4" y="2"/>
                  <a:pt x="4" y="2"/>
                </a:cubicBezTo>
                <a:cubicBezTo>
                  <a:pt x="5" y="3"/>
                  <a:pt x="7" y="5"/>
                  <a:pt x="8" y="6"/>
                </a:cubicBezTo>
                <a:cubicBezTo>
                  <a:pt x="9" y="6"/>
                  <a:pt x="10" y="6"/>
                  <a:pt x="10" y="5"/>
                </a:cubicBezTo>
                <a:cubicBezTo>
                  <a:pt x="10" y="5"/>
                  <a:pt x="10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3"/>
                  <a:pt x="10" y="3"/>
                  <a:pt x="10" y="2"/>
                </a:cubicBezTo>
                <a:cubicBezTo>
                  <a:pt x="10" y="2"/>
                  <a:pt x="11" y="0"/>
                  <a:pt x="11" y="1"/>
                </a:cubicBezTo>
                <a:cubicBezTo>
                  <a:pt x="13" y="1"/>
                  <a:pt x="14" y="1"/>
                  <a:pt x="15" y="1"/>
                </a:cubicBezTo>
                <a:cubicBezTo>
                  <a:pt x="15" y="1"/>
                  <a:pt x="17" y="3"/>
                  <a:pt x="18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21" y="3"/>
                  <a:pt x="22" y="4"/>
                  <a:pt x="24" y="4"/>
                </a:cubicBezTo>
                <a:lnTo>
                  <a:pt x="25" y="4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44" name="Freeform 60"/>
          <p:cNvSpPr>
            <a:spLocks/>
          </p:cNvSpPr>
          <p:nvPr/>
        </p:nvSpPr>
        <p:spPr bwMode="gray">
          <a:xfrm>
            <a:off x="4025144" y="2025580"/>
            <a:ext cx="22225" cy="31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3" y="1"/>
              </a:cxn>
              <a:cxn ang="0">
                <a:pos x="4" y="0"/>
              </a:cxn>
            </a:cxnLst>
            <a:rect l="0" t="0" r="r" b="b"/>
            <a:pathLst>
              <a:path w="6" h="1">
                <a:moveTo>
                  <a:pt x="4" y="0"/>
                </a:moveTo>
                <a:cubicBezTo>
                  <a:pt x="6" y="1"/>
                  <a:pt x="3" y="1"/>
                  <a:pt x="3" y="1"/>
                </a:cubicBezTo>
                <a:cubicBezTo>
                  <a:pt x="0" y="0"/>
                  <a:pt x="3" y="0"/>
                  <a:pt x="4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45" name="Freeform 61"/>
          <p:cNvSpPr>
            <a:spLocks/>
          </p:cNvSpPr>
          <p:nvPr/>
        </p:nvSpPr>
        <p:spPr bwMode="gray">
          <a:xfrm>
            <a:off x="3182182" y="1579493"/>
            <a:ext cx="157163" cy="66675"/>
          </a:xfrm>
          <a:custGeom>
            <a:avLst/>
            <a:gdLst/>
            <a:ahLst/>
            <a:cxnLst>
              <a:cxn ang="0">
                <a:pos x="28" y="3"/>
              </a:cxn>
              <a:cxn ang="0">
                <a:pos x="28" y="4"/>
              </a:cxn>
              <a:cxn ang="0">
                <a:pos x="32" y="8"/>
              </a:cxn>
              <a:cxn ang="0">
                <a:pos x="32" y="9"/>
              </a:cxn>
              <a:cxn ang="0">
                <a:pos x="41" y="14"/>
              </a:cxn>
              <a:cxn ang="0">
                <a:pos x="40" y="16"/>
              </a:cxn>
              <a:cxn ang="0">
                <a:pos x="42" y="17"/>
              </a:cxn>
              <a:cxn ang="0">
                <a:pos x="39" y="18"/>
              </a:cxn>
              <a:cxn ang="0">
                <a:pos x="38" y="17"/>
              </a:cxn>
              <a:cxn ang="0">
                <a:pos x="19" y="14"/>
              </a:cxn>
              <a:cxn ang="0">
                <a:pos x="13" y="16"/>
              </a:cxn>
              <a:cxn ang="0">
                <a:pos x="12" y="15"/>
              </a:cxn>
              <a:cxn ang="0">
                <a:pos x="8" y="14"/>
              </a:cxn>
              <a:cxn ang="0">
                <a:pos x="8" y="13"/>
              </a:cxn>
              <a:cxn ang="0">
                <a:pos x="8" y="13"/>
              </a:cxn>
              <a:cxn ang="0">
                <a:pos x="3" y="13"/>
              </a:cxn>
              <a:cxn ang="0">
                <a:pos x="0" y="12"/>
              </a:cxn>
              <a:cxn ang="0">
                <a:pos x="2" y="9"/>
              </a:cxn>
              <a:cxn ang="0">
                <a:pos x="1" y="7"/>
              </a:cxn>
              <a:cxn ang="0">
                <a:pos x="7" y="5"/>
              </a:cxn>
              <a:cxn ang="0">
                <a:pos x="8" y="3"/>
              </a:cxn>
              <a:cxn ang="0">
                <a:pos x="10" y="4"/>
              </a:cxn>
              <a:cxn ang="0">
                <a:pos x="16" y="0"/>
              </a:cxn>
              <a:cxn ang="0">
                <a:pos x="24" y="2"/>
              </a:cxn>
              <a:cxn ang="0">
                <a:pos x="28" y="3"/>
              </a:cxn>
            </a:cxnLst>
            <a:rect l="0" t="0" r="r" b="b"/>
            <a:pathLst>
              <a:path w="42" h="18">
                <a:moveTo>
                  <a:pt x="28" y="3"/>
                </a:moveTo>
                <a:cubicBezTo>
                  <a:pt x="28" y="4"/>
                  <a:pt x="28" y="4"/>
                  <a:pt x="28" y="4"/>
                </a:cubicBezTo>
                <a:cubicBezTo>
                  <a:pt x="30" y="6"/>
                  <a:pt x="30" y="6"/>
                  <a:pt x="32" y="8"/>
                </a:cubicBezTo>
                <a:cubicBezTo>
                  <a:pt x="32" y="9"/>
                  <a:pt x="32" y="9"/>
                  <a:pt x="32" y="9"/>
                </a:cubicBezTo>
                <a:cubicBezTo>
                  <a:pt x="34" y="10"/>
                  <a:pt x="39" y="11"/>
                  <a:pt x="41" y="14"/>
                </a:cubicBezTo>
                <a:cubicBezTo>
                  <a:pt x="40" y="16"/>
                  <a:pt x="40" y="16"/>
                  <a:pt x="40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40" y="18"/>
                  <a:pt x="39" y="18"/>
                  <a:pt x="39" y="18"/>
                </a:cubicBezTo>
                <a:cubicBezTo>
                  <a:pt x="37" y="17"/>
                  <a:pt x="39" y="17"/>
                  <a:pt x="38" y="17"/>
                </a:cubicBezTo>
                <a:cubicBezTo>
                  <a:pt x="35" y="15"/>
                  <a:pt x="22" y="14"/>
                  <a:pt x="19" y="14"/>
                </a:cubicBezTo>
                <a:cubicBezTo>
                  <a:pt x="17" y="15"/>
                  <a:pt x="15" y="16"/>
                  <a:pt x="13" y="16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9" y="14"/>
                  <a:pt x="8" y="14"/>
                </a:cubicBezTo>
                <a:cubicBezTo>
                  <a:pt x="10" y="14"/>
                  <a:pt x="8" y="13"/>
                  <a:pt x="8" y="13"/>
                </a:cubicBezTo>
                <a:cubicBezTo>
                  <a:pt x="10" y="13"/>
                  <a:pt x="8" y="13"/>
                  <a:pt x="8" y="13"/>
                </a:cubicBezTo>
                <a:cubicBezTo>
                  <a:pt x="6" y="13"/>
                  <a:pt x="5" y="13"/>
                  <a:pt x="3" y="13"/>
                </a:cubicBezTo>
                <a:cubicBezTo>
                  <a:pt x="2" y="13"/>
                  <a:pt x="1" y="12"/>
                  <a:pt x="0" y="12"/>
                </a:cubicBezTo>
                <a:cubicBezTo>
                  <a:pt x="0" y="11"/>
                  <a:pt x="2" y="10"/>
                  <a:pt x="2" y="9"/>
                </a:cubicBezTo>
                <a:cubicBezTo>
                  <a:pt x="2" y="8"/>
                  <a:pt x="1" y="7"/>
                  <a:pt x="1" y="7"/>
                </a:cubicBezTo>
                <a:cubicBezTo>
                  <a:pt x="7" y="5"/>
                  <a:pt x="7" y="5"/>
                  <a:pt x="7" y="5"/>
                </a:cubicBezTo>
                <a:cubicBezTo>
                  <a:pt x="8" y="3"/>
                  <a:pt x="8" y="3"/>
                  <a:pt x="8" y="3"/>
                </a:cubicBezTo>
                <a:cubicBezTo>
                  <a:pt x="9" y="4"/>
                  <a:pt x="9" y="4"/>
                  <a:pt x="10" y="4"/>
                </a:cubicBezTo>
                <a:cubicBezTo>
                  <a:pt x="10" y="3"/>
                  <a:pt x="14" y="1"/>
                  <a:pt x="16" y="0"/>
                </a:cubicBezTo>
                <a:cubicBezTo>
                  <a:pt x="19" y="0"/>
                  <a:pt x="21" y="1"/>
                  <a:pt x="24" y="2"/>
                </a:cubicBezTo>
                <a:lnTo>
                  <a:pt x="28" y="3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46" name="Freeform 62"/>
          <p:cNvSpPr>
            <a:spLocks/>
          </p:cNvSpPr>
          <p:nvPr/>
        </p:nvSpPr>
        <p:spPr bwMode="gray">
          <a:xfrm>
            <a:off x="3564769" y="1747768"/>
            <a:ext cx="6350" cy="3175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1" y="1"/>
              </a:cxn>
              <a:cxn ang="0">
                <a:pos x="1" y="1"/>
              </a:cxn>
            </a:cxnLst>
            <a:rect l="0" t="0" r="r" b="b"/>
            <a:pathLst>
              <a:path w="2" h="1">
                <a:moveTo>
                  <a:pt x="1" y="1"/>
                </a:moveTo>
                <a:cubicBezTo>
                  <a:pt x="2" y="1"/>
                  <a:pt x="1" y="1"/>
                  <a:pt x="1" y="1"/>
                </a:cubicBezTo>
                <a:cubicBezTo>
                  <a:pt x="0" y="1"/>
                  <a:pt x="0" y="0"/>
                  <a:pt x="1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47" name="Freeform 63"/>
          <p:cNvSpPr>
            <a:spLocks/>
          </p:cNvSpPr>
          <p:nvPr/>
        </p:nvSpPr>
        <p:spPr bwMode="gray">
          <a:xfrm>
            <a:off x="3777494" y="1863655"/>
            <a:ext cx="11113" cy="793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"/>
              </a:cxn>
              <a:cxn ang="0">
                <a:pos x="1" y="0"/>
              </a:cxn>
            </a:cxnLst>
            <a:rect l="0" t="0" r="r" b="b"/>
            <a:pathLst>
              <a:path w="3" h="2">
                <a:moveTo>
                  <a:pt x="1" y="0"/>
                </a:moveTo>
                <a:cubicBezTo>
                  <a:pt x="3" y="2"/>
                  <a:pt x="1" y="2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48" name="Freeform 64"/>
          <p:cNvSpPr>
            <a:spLocks/>
          </p:cNvSpPr>
          <p:nvPr/>
        </p:nvSpPr>
        <p:spPr bwMode="gray">
          <a:xfrm>
            <a:off x="4460119" y="2254180"/>
            <a:ext cx="19050" cy="6350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0" y="2"/>
              </a:cxn>
              <a:cxn ang="0">
                <a:pos x="3" y="1"/>
              </a:cxn>
            </a:cxnLst>
            <a:rect l="0" t="0" r="r" b="b"/>
            <a:pathLst>
              <a:path w="5" h="2">
                <a:moveTo>
                  <a:pt x="3" y="1"/>
                </a:moveTo>
                <a:cubicBezTo>
                  <a:pt x="2" y="0"/>
                  <a:pt x="1" y="1"/>
                  <a:pt x="0" y="2"/>
                </a:cubicBezTo>
                <a:cubicBezTo>
                  <a:pt x="0" y="2"/>
                  <a:pt x="5" y="2"/>
                  <a:pt x="3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49" name="Freeform 65"/>
          <p:cNvSpPr>
            <a:spLocks/>
          </p:cNvSpPr>
          <p:nvPr/>
        </p:nvSpPr>
        <p:spPr bwMode="gray">
          <a:xfrm>
            <a:off x="3501269" y="1695380"/>
            <a:ext cx="11113" cy="111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3" y="1"/>
                  <a:pt x="0" y="3"/>
                  <a:pt x="0" y="2"/>
                </a:cubicBezTo>
                <a:lnTo>
                  <a:pt x="2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50" name="Freeform 66"/>
          <p:cNvSpPr>
            <a:spLocks/>
          </p:cNvSpPr>
          <p:nvPr/>
        </p:nvSpPr>
        <p:spPr bwMode="gray">
          <a:xfrm>
            <a:off x="3586994" y="1750943"/>
            <a:ext cx="41275" cy="26987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1" y="2"/>
              </a:cxn>
              <a:cxn ang="0">
                <a:pos x="8" y="6"/>
              </a:cxn>
              <a:cxn ang="0">
                <a:pos x="4" y="7"/>
              </a:cxn>
              <a:cxn ang="0">
                <a:pos x="4" y="5"/>
              </a:cxn>
              <a:cxn ang="0">
                <a:pos x="1" y="3"/>
              </a:cxn>
              <a:cxn ang="0">
                <a:pos x="0" y="1"/>
              </a:cxn>
              <a:cxn ang="0">
                <a:pos x="4" y="0"/>
              </a:cxn>
              <a:cxn ang="0">
                <a:pos x="7" y="0"/>
              </a:cxn>
              <a:cxn ang="0">
                <a:pos x="8" y="0"/>
              </a:cxn>
            </a:cxnLst>
            <a:rect l="0" t="0" r="r" b="b"/>
            <a:pathLst>
              <a:path w="11" h="7">
                <a:moveTo>
                  <a:pt x="8" y="0"/>
                </a:moveTo>
                <a:cubicBezTo>
                  <a:pt x="11" y="2"/>
                  <a:pt x="11" y="2"/>
                  <a:pt x="11" y="2"/>
                </a:cubicBezTo>
                <a:cubicBezTo>
                  <a:pt x="11" y="3"/>
                  <a:pt x="11" y="5"/>
                  <a:pt x="8" y="6"/>
                </a:cubicBezTo>
                <a:cubicBezTo>
                  <a:pt x="7" y="6"/>
                  <a:pt x="5" y="6"/>
                  <a:pt x="4" y="7"/>
                </a:cubicBezTo>
                <a:cubicBezTo>
                  <a:pt x="4" y="5"/>
                  <a:pt x="4" y="5"/>
                  <a:pt x="4" y="5"/>
                </a:cubicBezTo>
                <a:cubicBezTo>
                  <a:pt x="3" y="4"/>
                  <a:pt x="2" y="5"/>
                  <a:pt x="1" y="3"/>
                </a:cubicBezTo>
                <a:cubicBezTo>
                  <a:pt x="1" y="2"/>
                  <a:pt x="0" y="2"/>
                  <a:pt x="0" y="1"/>
                </a:cubicBezTo>
                <a:cubicBezTo>
                  <a:pt x="2" y="1"/>
                  <a:pt x="2" y="1"/>
                  <a:pt x="4" y="0"/>
                </a:cubicBezTo>
                <a:cubicBezTo>
                  <a:pt x="5" y="0"/>
                  <a:pt x="6" y="0"/>
                  <a:pt x="7" y="0"/>
                </a:cubicBezTo>
                <a:cubicBezTo>
                  <a:pt x="7" y="0"/>
                  <a:pt x="8" y="0"/>
                  <a:pt x="8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51" name="Freeform 67"/>
          <p:cNvSpPr>
            <a:spLocks/>
          </p:cNvSpPr>
          <p:nvPr/>
        </p:nvSpPr>
        <p:spPr bwMode="gray">
          <a:xfrm>
            <a:off x="3594932" y="1739830"/>
            <a:ext cx="25400" cy="7937"/>
          </a:xfrm>
          <a:custGeom>
            <a:avLst/>
            <a:gdLst/>
            <a:ahLst/>
            <a:cxnLst>
              <a:cxn ang="0">
                <a:pos x="5" y="1"/>
              </a:cxn>
              <a:cxn ang="0">
                <a:pos x="1" y="2"/>
              </a:cxn>
              <a:cxn ang="0">
                <a:pos x="1" y="1"/>
              </a:cxn>
              <a:cxn ang="0">
                <a:pos x="3" y="2"/>
              </a:cxn>
              <a:cxn ang="0">
                <a:pos x="5" y="1"/>
              </a:cxn>
            </a:cxnLst>
            <a:rect l="0" t="0" r="r" b="b"/>
            <a:pathLst>
              <a:path w="7" h="2">
                <a:moveTo>
                  <a:pt x="5" y="1"/>
                </a:moveTo>
                <a:cubicBezTo>
                  <a:pt x="7" y="2"/>
                  <a:pt x="1" y="2"/>
                  <a:pt x="1" y="2"/>
                </a:cubicBezTo>
                <a:cubicBezTo>
                  <a:pt x="0" y="2"/>
                  <a:pt x="1" y="2"/>
                  <a:pt x="1" y="1"/>
                </a:cubicBezTo>
                <a:cubicBezTo>
                  <a:pt x="1" y="0"/>
                  <a:pt x="2" y="1"/>
                  <a:pt x="3" y="2"/>
                </a:cubicBezTo>
                <a:lnTo>
                  <a:pt x="5" y="1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52" name="Freeform 68"/>
          <p:cNvSpPr>
            <a:spLocks/>
          </p:cNvSpPr>
          <p:nvPr/>
        </p:nvSpPr>
        <p:spPr bwMode="gray">
          <a:xfrm>
            <a:off x="3804482" y="1849368"/>
            <a:ext cx="19050" cy="11112"/>
          </a:xfrm>
          <a:custGeom>
            <a:avLst/>
            <a:gdLst/>
            <a:ahLst/>
            <a:cxnLst>
              <a:cxn ang="0">
                <a:pos x="3" y="1"/>
              </a:cxn>
              <a:cxn ang="0">
                <a:pos x="1" y="3"/>
              </a:cxn>
              <a:cxn ang="0">
                <a:pos x="3" y="1"/>
              </a:cxn>
            </a:cxnLst>
            <a:rect l="0" t="0" r="r" b="b"/>
            <a:pathLst>
              <a:path w="5" h="3">
                <a:moveTo>
                  <a:pt x="3" y="1"/>
                </a:moveTo>
                <a:cubicBezTo>
                  <a:pt x="5" y="2"/>
                  <a:pt x="2" y="2"/>
                  <a:pt x="1" y="3"/>
                </a:cubicBezTo>
                <a:cubicBezTo>
                  <a:pt x="0" y="1"/>
                  <a:pt x="0" y="0"/>
                  <a:pt x="3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53" name="Freeform 69"/>
          <p:cNvSpPr>
            <a:spLocks/>
          </p:cNvSpPr>
          <p:nvPr/>
        </p:nvSpPr>
        <p:spPr bwMode="gray">
          <a:xfrm>
            <a:off x="3331407" y="1590605"/>
            <a:ext cx="46038" cy="11112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3" y="3"/>
              </a:cxn>
              <a:cxn ang="0">
                <a:pos x="0" y="2"/>
              </a:cxn>
              <a:cxn ang="0">
                <a:pos x="2" y="1"/>
              </a:cxn>
              <a:cxn ang="0">
                <a:pos x="4" y="1"/>
              </a:cxn>
              <a:cxn ang="0">
                <a:pos x="6" y="1"/>
              </a:cxn>
              <a:cxn ang="0">
                <a:pos x="9" y="0"/>
              </a:cxn>
            </a:cxnLst>
            <a:rect l="0" t="0" r="r" b="b"/>
            <a:pathLst>
              <a:path w="12" h="3">
                <a:moveTo>
                  <a:pt x="9" y="0"/>
                </a:moveTo>
                <a:cubicBezTo>
                  <a:pt x="12" y="1"/>
                  <a:pt x="3" y="3"/>
                  <a:pt x="3" y="3"/>
                </a:cubicBezTo>
                <a:cubicBezTo>
                  <a:pt x="2" y="3"/>
                  <a:pt x="1" y="2"/>
                  <a:pt x="0" y="2"/>
                </a:cubicBezTo>
                <a:cubicBezTo>
                  <a:pt x="1" y="2"/>
                  <a:pt x="1" y="1"/>
                  <a:pt x="2" y="1"/>
                </a:cubicBezTo>
                <a:cubicBezTo>
                  <a:pt x="3" y="1"/>
                  <a:pt x="4" y="1"/>
                  <a:pt x="4" y="1"/>
                </a:cubicBezTo>
                <a:cubicBezTo>
                  <a:pt x="5" y="1"/>
                  <a:pt x="6" y="1"/>
                  <a:pt x="6" y="1"/>
                </a:cubicBezTo>
                <a:cubicBezTo>
                  <a:pt x="7" y="1"/>
                  <a:pt x="8" y="0"/>
                  <a:pt x="9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54" name="Freeform 70"/>
          <p:cNvSpPr>
            <a:spLocks/>
          </p:cNvSpPr>
          <p:nvPr/>
        </p:nvSpPr>
        <p:spPr bwMode="gray">
          <a:xfrm>
            <a:off x="3394907" y="1601718"/>
            <a:ext cx="7938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2" y="1"/>
                  <a:pt x="0" y="0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55" name="Freeform 71"/>
          <p:cNvSpPr>
            <a:spLocks/>
          </p:cNvSpPr>
          <p:nvPr/>
        </p:nvSpPr>
        <p:spPr bwMode="gray">
          <a:xfrm>
            <a:off x="3782257" y="1814443"/>
            <a:ext cx="6350" cy="11112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2"/>
              </a:cxn>
              <a:cxn ang="0">
                <a:pos x="1" y="1"/>
              </a:cxn>
            </a:cxnLst>
            <a:rect l="0" t="0" r="r" b="b"/>
            <a:pathLst>
              <a:path w="2" h="3">
                <a:moveTo>
                  <a:pt x="1" y="1"/>
                </a:moveTo>
                <a:cubicBezTo>
                  <a:pt x="1" y="0"/>
                  <a:pt x="0" y="2"/>
                  <a:pt x="0" y="2"/>
                </a:cubicBezTo>
                <a:cubicBezTo>
                  <a:pt x="1" y="3"/>
                  <a:pt x="2" y="1"/>
                  <a:pt x="1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56" name="Freeform 72"/>
          <p:cNvSpPr>
            <a:spLocks/>
          </p:cNvSpPr>
          <p:nvPr/>
        </p:nvSpPr>
        <p:spPr bwMode="gray">
          <a:xfrm>
            <a:off x="3694944" y="1766818"/>
            <a:ext cx="11113" cy="111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3" y="1"/>
              </a:cxn>
              <a:cxn ang="0">
                <a:pos x="0" y="2"/>
              </a:cxn>
              <a:cxn ang="0">
                <a:pos x="0" y="0"/>
              </a:cxn>
              <a:cxn ang="0">
                <a:pos x="1" y="0"/>
              </a:cxn>
              <a:cxn ang="0">
                <a:pos x="2" y="0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3"/>
                  <a:pt x="0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1" y="0"/>
                  <a:pt x="2" y="1"/>
                  <a:pt x="2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57" name="Freeform 73"/>
          <p:cNvSpPr>
            <a:spLocks/>
          </p:cNvSpPr>
          <p:nvPr/>
        </p:nvSpPr>
        <p:spPr bwMode="gray">
          <a:xfrm>
            <a:off x="3507619" y="1676330"/>
            <a:ext cx="46038" cy="254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2" y="1"/>
              </a:cxn>
              <a:cxn ang="0">
                <a:pos x="10" y="2"/>
              </a:cxn>
              <a:cxn ang="0">
                <a:pos x="12" y="3"/>
              </a:cxn>
              <a:cxn ang="0">
                <a:pos x="10" y="5"/>
              </a:cxn>
              <a:cxn ang="0">
                <a:pos x="12" y="5"/>
              </a:cxn>
              <a:cxn ang="0">
                <a:pos x="11" y="6"/>
              </a:cxn>
              <a:cxn ang="0">
                <a:pos x="9" y="7"/>
              </a:cxn>
              <a:cxn ang="0">
                <a:pos x="2" y="6"/>
              </a:cxn>
              <a:cxn ang="0">
                <a:pos x="4" y="5"/>
              </a:cxn>
              <a:cxn ang="0">
                <a:pos x="5" y="4"/>
              </a:cxn>
              <a:cxn ang="0">
                <a:pos x="5" y="4"/>
              </a:cxn>
              <a:cxn ang="0">
                <a:pos x="8" y="5"/>
              </a:cxn>
              <a:cxn ang="0">
                <a:pos x="7" y="3"/>
              </a:cxn>
              <a:cxn ang="0">
                <a:pos x="4" y="2"/>
              </a:cxn>
              <a:cxn ang="0">
                <a:pos x="5" y="1"/>
              </a:cxn>
              <a:cxn ang="0">
                <a:pos x="7" y="1"/>
              </a:cxn>
              <a:cxn ang="0">
                <a:pos x="7" y="1"/>
              </a:cxn>
              <a:cxn ang="0">
                <a:pos x="10" y="0"/>
              </a:cxn>
            </a:cxnLst>
            <a:rect l="0" t="0" r="r" b="b"/>
            <a:pathLst>
              <a:path w="12" h="7">
                <a:moveTo>
                  <a:pt x="10" y="0"/>
                </a:moveTo>
                <a:cubicBezTo>
                  <a:pt x="10" y="1"/>
                  <a:pt x="11" y="1"/>
                  <a:pt x="12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2" y="3"/>
                  <a:pt x="12" y="3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5"/>
                  <a:pt x="10" y="5"/>
                  <a:pt x="12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9" y="6"/>
                  <a:pt x="9" y="7"/>
                </a:cubicBezTo>
                <a:cubicBezTo>
                  <a:pt x="6" y="7"/>
                  <a:pt x="4" y="7"/>
                  <a:pt x="2" y="6"/>
                </a:cubicBezTo>
                <a:cubicBezTo>
                  <a:pt x="0" y="5"/>
                  <a:pt x="3" y="5"/>
                  <a:pt x="4" y="5"/>
                </a:cubicBezTo>
                <a:cubicBezTo>
                  <a:pt x="6" y="5"/>
                  <a:pt x="6" y="5"/>
                  <a:pt x="5" y="4"/>
                </a:cubicBezTo>
                <a:cubicBezTo>
                  <a:pt x="4" y="4"/>
                  <a:pt x="2" y="3"/>
                  <a:pt x="5" y="4"/>
                </a:cubicBezTo>
                <a:cubicBezTo>
                  <a:pt x="6" y="4"/>
                  <a:pt x="7" y="4"/>
                  <a:pt x="8" y="5"/>
                </a:cubicBezTo>
                <a:cubicBezTo>
                  <a:pt x="9" y="5"/>
                  <a:pt x="7" y="3"/>
                  <a:pt x="7" y="3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1"/>
                  <a:pt x="6" y="2"/>
                  <a:pt x="7" y="1"/>
                </a:cubicBezTo>
                <a:cubicBezTo>
                  <a:pt x="6" y="2"/>
                  <a:pt x="7" y="1"/>
                  <a:pt x="7" y="1"/>
                </a:cubicBezTo>
                <a:cubicBezTo>
                  <a:pt x="8" y="0"/>
                  <a:pt x="9" y="0"/>
                  <a:pt x="10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58" name="Freeform 74"/>
          <p:cNvSpPr>
            <a:spLocks/>
          </p:cNvSpPr>
          <p:nvPr/>
        </p:nvSpPr>
        <p:spPr bwMode="gray">
          <a:xfrm>
            <a:off x="3523494" y="1695380"/>
            <a:ext cx="85725" cy="52387"/>
          </a:xfrm>
          <a:custGeom>
            <a:avLst/>
            <a:gdLst/>
            <a:ahLst/>
            <a:cxnLst>
              <a:cxn ang="0">
                <a:pos x="19" y="2"/>
              </a:cxn>
              <a:cxn ang="0">
                <a:pos x="18" y="4"/>
              </a:cxn>
              <a:cxn ang="0">
                <a:pos x="20" y="6"/>
              </a:cxn>
              <a:cxn ang="0">
                <a:pos x="20" y="5"/>
              </a:cxn>
              <a:cxn ang="0">
                <a:pos x="21" y="5"/>
              </a:cxn>
              <a:cxn ang="0">
                <a:pos x="23" y="5"/>
              </a:cxn>
              <a:cxn ang="0">
                <a:pos x="21" y="6"/>
              </a:cxn>
              <a:cxn ang="0">
                <a:pos x="23" y="7"/>
              </a:cxn>
              <a:cxn ang="0">
                <a:pos x="18" y="11"/>
              </a:cxn>
              <a:cxn ang="0">
                <a:pos x="19" y="12"/>
              </a:cxn>
              <a:cxn ang="0">
                <a:pos x="16" y="13"/>
              </a:cxn>
              <a:cxn ang="0">
                <a:pos x="16" y="14"/>
              </a:cxn>
              <a:cxn ang="0">
                <a:pos x="14" y="14"/>
              </a:cxn>
              <a:cxn ang="0">
                <a:pos x="11" y="12"/>
              </a:cxn>
              <a:cxn ang="0">
                <a:pos x="7" y="11"/>
              </a:cxn>
              <a:cxn ang="0">
                <a:pos x="4" y="9"/>
              </a:cxn>
              <a:cxn ang="0">
                <a:pos x="6" y="7"/>
              </a:cxn>
              <a:cxn ang="0">
                <a:pos x="10" y="8"/>
              </a:cxn>
              <a:cxn ang="0">
                <a:pos x="0" y="4"/>
              </a:cxn>
              <a:cxn ang="0">
                <a:pos x="1" y="3"/>
              </a:cxn>
              <a:cxn ang="0">
                <a:pos x="3" y="3"/>
              </a:cxn>
              <a:cxn ang="0">
                <a:pos x="6" y="5"/>
              </a:cxn>
              <a:cxn ang="0">
                <a:pos x="8" y="3"/>
              </a:cxn>
              <a:cxn ang="0">
                <a:pos x="8" y="2"/>
              </a:cxn>
              <a:cxn ang="0">
                <a:pos x="10" y="1"/>
              </a:cxn>
              <a:cxn ang="0">
                <a:pos x="11" y="0"/>
              </a:cxn>
              <a:cxn ang="0">
                <a:pos x="13" y="1"/>
              </a:cxn>
              <a:cxn ang="0">
                <a:pos x="12" y="3"/>
              </a:cxn>
              <a:cxn ang="0">
                <a:pos x="12" y="5"/>
              </a:cxn>
              <a:cxn ang="0">
                <a:pos x="10" y="6"/>
              </a:cxn>
              <a:cxn ang="0">
                <a:pos x="12" y="6"/>
              </a:cxn>
              <a:cxn ang="0">
                <a:pos x="12" y="6"/>
              </a:cxn>
              <a:cxn ang="0">
                <a:pos x="13" y="6"/>
              </a:cxn>
              <a:cxn ang="0">
                <a:pos x="14" y="5"/>
              </a:cxn>
              <a:cxn ang="0">
                <a:pos x="14" y="5"/>
              </a:cxn>
              <a:cxn ang="0">
                <a:pos x="14" y="3"/>
              </a:cxn>
              <a:cxn ang="0">
                <a:pos x="17" y="4"/>
              </a:cxn>
              <a:cxn ang="0">
                <a:pos x="19" y="2"/>
              </a:cxn>
            </a:cxnLst>
            <a:rect l="0" t="0" r="r" b="b"/>
            <a:pathLst>
              <a:path w="23" h="14">
                <a:moveTo>
                  <a:pt x="19" y="2"/>
                </a:moveTo>
                <a:cubicBezTo>
                  <a:pt x="19" y="2"/>
                  <a:pt x="19" y="4"/>
                  <a:pt x="18" y="4"/>
                </a:cubicBezTo>
                <a:cubicBezTo>
                  <a:pt x="17" y="4"/>
                  <a:pt x="18" y="5"/>
                  <a:pt x="20" y="6"/>
                </a:cubicBezTo>
                <a:cubicBezTo>
                  <a:pt x="21" y="6"/>
                  <a:pt x="20" y="5"/>
                  <a:pt x="20" y="5"/>
                </a:cubicBezTo>
                <a:cubicBezTo>
                  <a:pt x="19" y="5"/>
                  <a:pt x="21" y="5"/>
                  <a:pt x="21" y="5"/>
                </a:cubicBezTo>
                <a:cubicBezTo>
                  <a:pt x="22" y="4"/>
                  <a:pt x="21" y="4"/>
                  <a:pt x="23" y="5"/>
                </a:cubicBezTo>
                <a:cubicBezTo>
                  <a:pt x="23" y="6"/>
                  <a:pt x="21" y="6"/>
                  <a:pt x="21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2" y="9"/>
                  <a:pt x="19" y="9"/>
                  <a:pt x="18" y="11"/>
                </a:cubicBezTo>
                <a:cubicBezTo>
                  <a:pt x="19" y="12"/>
                  <a:pt x="19" y="12"/>
                  <a:pt x="19" y="12"/>
                </a:cubicBezTo>
                <a:cubicBezTo>
                  <a:pt x="19" y="12"/>
                  <a:pt x="18" y="12"/>
                  <a:pt x="16" y="13"/>
                </a:cubicBezTo>
                <a:cubicBezTo>
                  <a:pt x="18" y="12"/>
                  <a:pt x="16" y="14"/>
                  <a:pt x="16" y="14"/>
                </a:cubicBezTo>
                <a:cubicBezTo>
                  <a:pt x="15" y="14"/>
                  <a:pt x="16" y="14"/>
                  <a:pt x="14" y="14"/>
                </a:cubicBezTo>
                <a:cubicBezTo>
                  <a:pt x="13" y="13"/>
                  <a:pt x="13" y="14"/>
                  <a:pt x="11" y="12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5" y="9"/>
                  <a:pt x="4" y="9"/>
                </a:cubicBezTo>
                <a:cubicBezTo>
                  <a:pt x="6" y="7"/>
                  <a:pt x="6" y="7"/>
                  <a:pt x="6" y="7"/>
                </a:cubicBezTo>
                <a:cubicBezTo>
                  <a:pt x="7" y="7"/>
                  <a:pt x="9" y="8"/>
                  <a:pt x="10" y="8"/>
                </a:cubicBezTo>
                <a:cubicBezTo>
                  <a:pt x="6" y="6"/>
                  <a:pt x="3" y="5"/>
                  <a:pt x="0" y="4"/>
                </a:cubicBezTo>
                <a:cubicBezTo>
                  <a:pt x="1" y="4"/>
                  <a:pt x="1" y="3"/>
                  <a:pt x="1" y="3"/>
                </a:cubicBezTo>
                <a:cubicBezTo>
                  <a:pt x="3" y="3"/>
                  <a:pt x="2" y="3"/>
                  <a:pt x="3" y="3"/>
                </a:cubicBezTo>
                <a:cubicBezTo>
                  <a:pt x="6" y="5"/>
                  <a:pt x="6" y="5"/>
                  <a:pt x="6" y="5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10" y="2"/>
                  <a:pt x="10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4"/>
                  <a:pt x="12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7"/>
                  <a:pt x="13" y="6"/>
                </a:cubicBezTo>
                <a:cubicBezTo>
                  <a:pt x="12" y="5"/>
                  <a:pt x="13" y="5"/>
                  <a:pt x="14" y="5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5" y="3"/>
                  <a:pt x="14" y="3"/>
                </a:cubicBezTo>
                <a:cubicBezTo>
                  <a:pt x="15" y="3"/>
                  <a:pt x="16" y="4"/>
                  <a:pt x="17" y="4"/>
                </a:cubicBezTo>
                <a:cubicBezTo>
                  <a:pt x="16" y="2"/>
                  <a:pt x="17" y="1"/>
                  <a:pt x="19" y="2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59" name="Freeform 75"/>
          <p:cNvSpPr>
            <a:spLocks/>
          </p:cNvSpPr>
          <p:nvPr/>
        </p:nvSpPr>
        <p:spPr bwMode="gray">
          <a:xfrm>
            <a:off x="3410782" y="1601718"/>
            <a:ext cx="14288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1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4" h="1">
                <a:moveTo>
                  <a:pt x="2" y="0"/>
                </a:moveTo>
                <a:cubicBezTo>
                  <a:pt x="4" y="1"/>
                  <a:pt x="1" y="0"/>
                  <a:pt x="2" y="1"/>
                </a:cubicBezTo>
                <a:cubicBezTo>
                  <a:pt x="0" y="0"/>
                  <a:pt x="0" y="0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60" name="Freeform 76"/>
          <p:cNvSpPr>
            <a:spLocks/>
          </p:cNvSpPr>
          <p:nvPr/>
        </p:nvSpPr>
        <p:spPr bwMode="gray">
          <a:xfrm>
            <a:off x="3628269" y="1728718"/>
            <a:ext cx="168275" cy="13811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11" y="5"/>
              </a:cxn>
              <a:cxn ang="0">
                <a:pos x="10" y="7"/>
              </a:cxn>
              <a:cxn ang="0">
                <a:pos x="16" y="9"/>
              </a:cxn>
              <a:cxn ang="0">
                <a:pos x="15" y="11"/>
              </a:cxn>
              <a:cxn ang="0">
                <a:pos x="17" y="13"/>
              </a:cxn>
              <a:cxn ang="0">
                <a:pos x="19" y="14"/>
              </a:cxn>
              <a:cxn ang="0">
                <a:pos x="15" y="14"/>
              </a:cxn>
              <a:cxn ang="0">
                <a:pos x="13" y="13"/>
              </a:cxn>
              <a:cxn ang="0">
                <a:pos x="14" y="14"/>
              </a:cxn>
              <a:cxn ang="0">
                <a:pos x="17" y="16"/>
              </a:cxn>
              <a:cxn ang="0">
                <a:pos x="15" y="17"/>
              </a:cxn>
              <a:cxn ang="0">
                <a:pos x="16" y="16"/>
              </a:cxn>
              <a:cxn ang="0">
                <a:pos x="18" y="19"/>
              </a:cxn>
              <a:cxn ang="0">
                <a:pos x="19" y="19"/>
              </a:cxn>
              <a:cxn ang="0">
                <a:pos x="20" y="20"/>
              </a:cxn>
              <a:cxn ang="0">
                <a:pos x="20" y="21"/>
              </a:cxn>
              <a:cxn ang="0">
                <a:pos x="22" y="20"/>
              </a:cxn>
              <a:cxn ang="0">
                <a:pos x="31" y="25"/>
              </a:cxn>
              <a:cxn ang="0">
                <a:pos x="34" y="25"/>
              </a:cxn>
              <a:cxn ang="0">
                <a:pos x="35" y="26"/>
              </a:cxn>
              <a:cxn ang="0">
                <a:pos x="36" y="28"/>
              </a:cxn>
              <a:cxn ang="0">
                <a:pos x="38" y="28"/>
              </a:cxn>
              <a:cxn ang="0">
                <a:pos x="41" y="30"/>
              </a:cxn>
              <a:cxn ang="0">
                <a:pos x="40" y="31"/>
              </a:cxn>
              <a:cxn ang="0">
                <a:pos x="43" y="33"/>
              </a:cxn>
              <a:cxn ang="0">
                <a:pos x="45" y="36"/>
              </a:cxn>
              <a:cxn ang="0">
                <a:pos x="43" y="36"/>
              </a:cxn>
              <a:cxn ang="0">
                <a:pos x="41" y="36"/>
              </a:cxn>
              <a:cxn ang="0">
                <a:pos x="37" y="37"/>
              </a:cxn>
              <a:cxn ang="0">
                <a:pos x="30" y="33"/>
              </a:cxn>
              <a:cxn ang="0">
                <a:pos x="28" y="33"/>
              </a:cxn>
              <a:cxn ang="0">
                <a:pos x="29" y="31"/>
              </a:cxn>
              <a:cxn ang="0">
                <a:pos x="28" y="31"/>
              </a:cxn>
              <a:cxn ang="0">
                <a:pos x="26" y="31"/>
              </a:cxn>
              <a:cxn ang="0">
                <a:pos x="24" y="30"/>
              </a:cxn>
              <a:cxn ang="0">
                <a:pos x="20" y="28"/>
              </a:cxn>
              <a:cxn ang="0">
                <a:pos x="20" y="28"/>
              </a:cxn>
              <a:cxn ang="0">
                <a:pos x="16" y="26"/>
              </a:cxn>
              <a:cxn ang="0">
                <a:pos x="17" y="25"/>
              </a:cxn>
              <a:cxn ang="0">
                <a:pos x="14" y="25"/>
              </a:cxn>
              <a:cxn ang="0">
                <a:pos x="10" y="23"/>
              </a:cxn>
              <a:cxn ang="0">
                <a:pos x="12" y="20"/>
              </a:cxn>
              <a:cxn ang="0">
                <a:pos x="5" y="19"/>
              </a:cxn>
              <a:cxn ang="0">
                <a:pos x="3" y="19"/>
              </a:cxn>
              <a:cxn ang="0">
                <a:pos x="3" y="18"/>
              </a:cxn>
              <a:cxn ang="0">
                <a:pos x="0" y="18"/>
              </a:cxn>
              <a:cxn ang="0">
                <a:pos x="3" y="14"/>
              </a:cxn>
              <a:cxn ang="0">
                <a:pos x="8" y="13"/>
              </a:cxn>
              <a:cxn ang="0">
                <a:pos x="7" y="8"/>
              </a:cxn>
              <a:cxn ang="0">
                <a:pos x="4" y="6"/>
              </a:cxn>
              <a:cxn ang="0">
                <a:pos x="4" y="5"/>
              </a:cxn>
              <a:cxn ang="0">
                <a:pos x="1" y="4"/>
              </a:cxn>
              <a:cxn ang="0">
                <a:pos x="1" y="0"/>
              </a:cxn>
              <a:cxn ang="0">
                <a:pos x="4" y="0"/>
              </a:cxn>
            </a:cxnLst>
            <a:rect l="0" t="0" r="r" b="b"/>
            <a:pathLst>
              <a:path w="45" h="37">
                <a:moveTo>
                  <a:pt x="4" y="0"/>
                </a:moveTo>
                <a:cubicBezTo>
                  <a:pt x="6" y="1"/>
                  <a:pt x="9" y="3"/>
                  <a:pt x="11" y="5"/>
                </a:cubicBezTo>
                <a:cubicBezTo>
                  <a:pt x="10" y="7"/>
                  <a:pt x="10" y="7"/>
                  <a:pt x="10" y="7"/>
                </a:cubicBezTo>
                <a:cubicBezTo>
                  <a:pt x="12" y="8"/>
                  <a:pt x="15" y="8"/>
                  <a:pt x="16" y="9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2"/>
                  <a:pt x="17" y="13"/>
                  <a:pt x="17" y="13"/>
                </a:cubicBezTo>
                <a:cubicBezTo>
                  <a:pt x="19" y="14"/>
                  <a:pt x="19" y="14"/>
                  <a:pt x="19" y="14"/>
                </a:cubicBezTo>
                <a:cubicBezTo>
                  <a:pt x="17" y="14"/>
                  <a:pt x="16" y="14"/>
                  <a:pt x="15" y="14"/>
                </a:cubicBezTo>
                <a:cubicBezTo>
                  <a:pt x="15" y="14"/>
                  <a:pt x="15" y="13"/>
                  <a:pt x="13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6" y="15"/>
                  <a:pt x="17" y="16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6" y="17"/>
                  <a:pt x="16" y="16"/>
                </a:cubicBezTo>
                <a:cubicBezTo>
                  <a:pt x="17" y="17"/>
                  <a:pt x="18" y="19"/>
                  <a:pt x="18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9"/>
                  <a:pt x="20" y="19"/>
                  <a:pt x="20" y="20"/>
                </a:cubicBezTo>
                <a:cubicBezTo>
                  <a:pt x="20" y="21"/>
                  <a:pt x="20" y="21"/>
                  <a:pt x="20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23"/>
                  <a:pt x="26" y="23"/>
                  <a:pt x="31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5" y="26"/>
                  <a:pt x="35" y="26"/>
                  <a:pt x="35" y="26"/>
                </a:cubicBezTo>
                <a:cubicBezTo>
                  <a:pt x="36" y="27"/>
                  <a:pt x="35" y="27"/>
                  <a:pt x="36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40" y="29"/>
                  <a:pt x="41" y="30"/>
                </a:cubicBezTo>
                <a:cubicBezTo>
                  <a:pt x="40" y="31"/>
                  <a:pt x="40" y="31"/>
                  <a:pt x="40" y="31"/>
                </a:cubicBezTo>
                <a:cubicBezTo>
                  <a:pt x="41" y="32"/>
                  <a:pt x="42" y="32"/>
                  <a:pt x="43" y="33"/>
                </a:cubicBezTo>
                <a:cubicBezTo>
                  <a:pt x="45" y="36"/>
                  <a:pt x="45" y="36"/>
                  <a:pt x="45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1" y="36"/>
                  <a:pt x="41" y="36"/>
                </a:cubicBezTo>
                <a:cubicBezTo>
                  <a:pt x="39" y="36"/>
                  <a:pt x="38" y="37"/>
                  <a:pt x="37" y="37"/>
                </a:cubicBezTo>
                <a:cubicBezTo>
                  <a:pt x="34" y="36"/>
                  <a:pt x="33" y="35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2"/>
                  <a:pt x="29" y="32"/>
                  <a:pt x="29" y="31"/>
                </a:cubicBezTo>
                <a:cubicBezTo>
                  <a:pt x="28" y="31"/>
                  <a:pt x="27" y="30"/>
                  <a:pt x="28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31"/>
                  <a:pt x="24" y="30"/>
                  <a:pt x="24" y="30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28"/>
                  <a:pt x="20" y="28"/>
                  <a:pt x="20" y="28"/>
                </a:cubicBezTo>
                <a:cubicBezTo>
                  <a:pt x="19" y="27"/>
                  <a:pt x="18" y="27"/>
                  <a:pt x="16" y="26"/>
                </a:cubicBezTo>
                <a:cubicBezTo>
                  <a:pt x="17" y="26"/>
                  <a:pt x="18" y="26"/>
                  <a:pt x="17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5"/>
                  <a:pt x="11" y="23"/>
                  <a:pt x="10" y="23"/>
                </a:cubicBezTo>
                <a:cubicBezTo>
                  <a:pt x="10" y="22"/>
                  <a:pt x="11" y="21"/>
                  <a:pt x="12" y="20"/>
                </a:cubicBezTo>
                <a:cubicBezTo>
                  <a:pt x="7" y="21"/>
                  <a:pt x="10" y="21"/>
                  <a:pt x="5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5" y="18"/>
                  <a:pt x="3" y="18"/>
                </a:cubicBezTo>
                <a:cubicBezTo>
                  <a:pt x="1" y="18"/>
                  <a:pt x="1" y="18"/>
                  <a:pt x="0" y="18"/>
                </a:cubicBezTo>
                <a:cubicBezTo>
                  <a:pt x="1" y="17"/>
                  <a:pt x="2" y="15"/>
                  <a:pt x="3" y="14"/>
                </a:cubicBezTo>
                <a:cubicBezTo>
                  <a:pt x="4" y="14"/>
                  <a:pt x="7" y="14"/>
                  <a:pt x="8" y="13"/>
                </a:cubicBezTo>
                <a:cubicBezTo>
                  <a:pt x="10" y="11"/>
                  <a:pt x="7" y="8"/>
                  <a:pt x="7" y="8"/>
                </a:cubicBezTo>
                <a:cubicBezTo>
                  <a:pt x="6" y="7"/>
                  <a:pt x="6" y="8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2" y="4"/>
                  <a:pt x="1" y="4"/>
                </a:cubicBezTo>
                <a:cubicBezTo>
                  <a:pt x="0" y="3"/>
                  <a:pt x="1" y="1"/>
                  <a:pt x="1" y="0"/>
                </a:cubicBezTo>
                <a:cubicBezTo>
                  <a:pt x="3" y="0"/>
                  <a:pt x="3" y="0"/>
                  <a:pt x="4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61" name="Freeform 77"/>
          <p:cNvSpPr>
            <a:spLocks/>
          </p:cNvSpPr>
          <p:nvPr/>
        </p:nvSpPr>
        <p:spPr bwMode="gray">
          <a:xfrm>
            <a:off x="3350457" y="1601718"/>
            <a:ext cx="157163" cy="88900"/>
          </a:xfrm>
          <a:custGeom>
            <a:avLst/>
            <a:gdLst/>
            <a:ahLst/>
            <a:cxnLst>
              <a:cxn ang="0">
                <a:pos x="35" y="9"/>
              </a:cxn>
              <a:cxn ang="0">
                <a:pos x="35" y="10"/>
              </a:cxn>
              <a:cxn ang="0">
                <a:pos x="33" y="11"/>
              </a:cxn>
              <a:cxn ang="0">
                <a:pos x="37" y="16"/>
              </a:cxn>
              <a:cxn ang="0">
                <a:pos x="34" y="17"/>
              </a:cxn>
              <a:cxn ang="0">
                <a:pos x="36" y="18"/>
              </a:cxn>
              <a:cxn ang="0">
                <a:pos x="35" y="19"/>
              </a:cxn>
              <a:cxn ang="0">
                <a:pos x="39" y="17"/>
              </a:cxn>
              <a:cxn ang="0">
                <a:pos x="40" y="20"/>
              </a:cxn>
              <a:cxn ang="0">
                <a:pos x="29" y="20"/>
              </a:cxn>
              <a:cxn ang="0">
                <a:pos x="29" y="19"/>
              </a:cxn>
              <a:cxn ang="0">
                <a:pos x="27" y="20"/>
              </a:cxn>
              <a:cxn ang="0">
                <a:pos x="24" y="17"/>
              </a:cxn>
              <a:cxn ang="0">
                <a:pos x="19" y="16"/>
              </a:cxn>
              <a:cxn ang="0">
                <a:pos x="17" y="14"/>
              </a:cxn>
              <a:cxn ang="0">
                <a:pos x="14" y="14"/>
              </a:cxn>
              <a:cxn ang="0">
                <a:pos x="9" y="14"/>
              </a:cxn>
              <a:cxn ang="0">
                <a:pos x="5" y="11"/>
              </a:cxn>
              <a:cxn ang="0">
                <a:pos x="6" y="10"/>
              </a:cxn>
              <a:cxn ang="0">
                <a:pos x="11" y="11"/>
              </a:cxn>
              <a:cxn ang="0">
                <a:pos x="19" y="14"/>
              </a:cxn>
              <a:cxn ang="0">
                <a:pos x="22" y="13"/>
              </a:cxn>
              <a:cxn ang="0">
                <a:pos x="20" y="13"/>
              </a:cxn>
              <a:cxn ang="0">
                <a:pos x="19" y="13"/>
              </a:cxn>
              <a:cxn ang="0">
                <a:pos x="15" y="10"/>
              </a:cxn>
              <a:cxn ang="0">
                <a:pos x="9" y="8"/>
              </a:cxn>
              <a:cxn ang="0">
                <a:pos x="11" y="5"/>
              </a:cxn>
              <a:cxn ang="0">
                <a:pos x="9" y="6"/>
              </a:cxn>
              <a:cxn ang="0">
                <a:pos x="7" y="8"/>
              </a:cxn>
              <a:cxn ang="0">
                <a:pos x="5" y="7"/>
              </a:cxn>
              <a:cxn ang="0">
                <a:pos x="6" y="6"/>
              </a:cxn>
              <a:cxn ang="0">
                <a:pos x="6" y="6"/>
              </a:cxn>
              <a:cxn ang="0">
                <a:pos x="5" y="6"/>
              </a:cxn>
              <a:cxn ang="0">
                <a:pos x="5" y="5"/>
              </a:cxn>
              <a:cxn ang="0">
                <a:pos x="0" y="3"/>
              </a:cxn>
              <a:cxn ang="0">
                <a:pos x="2" y="3"/>
              </a:cxn>
              <a:cxn ang="0">
                <a:pos x="3" y="2"/>
              </a:cxn>
              <a:cxn ang="0">
                <a:pos x="5" y="1"/>
              </a:cxn>
              <a:cxn ang="0">
                <a:pos x="7" y="2"/>
              </a:cxn>
              <a:cxn ang="0">
                <a:pos x="9" y="0"/>
              </a:cxn>
              <a:cxn ang="0">
                <a:pos x="11" y="2"/>
              </a:cxn>
              <a:cxn ang="0">
                <a:pos x="13" y="2"/>
              </a:cxn>
              <a:cxn ang="0">
                <a:pos x="17" y="4"/>
              </a:cxn>
              <a:cxn ang="0">
                <a:pos x="18" y="7"/>
              </a:cxn>
              <a:cxn ang="0">
                <a:pos x="20" y="8"/>
              </a:cxn>
              <a:cxn ang="0">
                <a:pos x="20" y="11"/>
              </a:cxn>
              <a:cxn ang="0">
                <a:pos x="27" y="16"/>
              </a:cxn>
              <a:cxn ang="0">
                <a:pos x="28" y="14"/>
              </a:cxn>
              <a:cxn ang="0">
                <a:pos x="30" y="13"/>
              </a:cxn>
              <a:cxn ang="0">
                <a:pos x="29" y="11"/>
              </a:cxn>
              <a:cxn ang="0">
                <a:pos x="33" y="9"/>
              </a:cxn>
              <a:cxn ang="0">
                <a:pos x="35" y="9"/>
              </a:cxn>
            </a:cxnLst>
            <a:rect l="0" t="0" r="r" b="b"/>
            <a:pathLst>
              <a:path w="42" h="24">
                <a:moveTo>
                  <a:pt x="35" y="9"/>
                </a:moveTo>
                <a:cubicBezTo>
                  <a:pt x="35" y="10"/>
                  <a:pt x="35" y="10"/>
                  <a:pt x="35" y="10"/>
                </a:cubicBezTo>
                <a:cubicBezTo>
                  <a:pt x="35" y="11"/>
                  <a:pt x="34" y="11"/>
                  <a:pt x="33" y="11"/>
                </a:cubicBezTo>
                <a:cubicBezTo>
                  <a:pt x="34" y="13"/>
                  <a:pt x="34" y="14"/>
                  <a:pt x="37" y="16"/>
                </a:cubicBezTo>
                <a:cubicBezTo>
                  <a:pt x="36" y="16"/>
                  <a:pt x="35" y="16"/>
                  <a:pt x="34" y="17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18"/>
                  <a:pt x="33" y="18"/>
                  <a:pt x="35" y="19"/>
                </a:cubicBezTo>
                <a:cubicBezTo>
                  <a:pt x="39" y="17"/>
                  <a:pt x="39" y="17"/>
                  <a:pt x="39" y="17"/>
                </a:cubicBezTo>
                <a:cubicBezTo>
                  <a:pt x="40" y="18"/>
                  <a:pt x="42" y="18"/>
                  <a:pt x="40" y="20"/>
                </a:cubicBezTo>
                <a:cubicBezTo>
                  <a:pt x="36" y="24"/>
                  <a:pt x="34" y="22"/>
                  <a:pt x="29" y="20"/>
                </a:cubicBezTo>
                <a:cubicBezTo>
                  <a:pt x="31" y="20"/>
                  <a:pt x="29" y="19"/>
                  <a:pt x="29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4" y="19"/>
                  <a:pt x="26" y="18"/>
                  <a:pt x="24" y="17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5"/>
                  <a:pt x="17" y="14"/>
                  <a:pt x="17" y="14"/>
                </a:cubicBezTo>
                <a:cubicBezTo>
                  <a:pt x="16" y="14"/>
                  <a:pt x="15" y="14"/>
                  <a:pt x="14" y="14"/>
                </a:cubicBezTo>
                <a:cubicBezTo>
                  <a:pt x="12" y="14"/>
                  <a:pt x="11" y="15"/>
                  <a:pt x="9" y="14"/>
                </a:cubicBezTo>
                <a:cubicBezTo>
                  <a:pt x="7" y="13"/>
                  <a:pt x="6" y="12"/>
                  <a:pt x="5" y="11"/>
                </a:cubicBezTo>
                <a:cubicBezTo>
                  <a:pt x="6" y="10"/>
                  <a:pt x="6" y="10"/>
                  <a:pt x="6" y="10"/>
                </a:cubicBezTo>
                <a:cubicBezTo>
                  <a:pt x="7" y="10"/>
                  <a:pt x="11" y="11"/>
                  <a:pt x="11" y="11"/>
                </a:cubicBezTo>
                <a:cubicBezTo>
                  <a:pt x="16" y="12"/>
                  <a:pt x="15" y="13"/>
                  <a:pt x="19" y="14"/>
                </a:cubicBezTo>
                <a:cubicBezTo>
                  <a:pt x="20" y="14"/>
                  <a:pt x="21" y="13"/>
                  <a:pt x="22" y="13"/>
                </a:cubicBezTo>
                <a:cubicBezTo>
                  <a:pt x="21" y="13"/>
                  <a:pt x="21" y="13"/>
                  <a:pt x="20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17" y="12"/>
                  <a:pt x="16" y="10"/>
                  <a:pt x="15" y="10"/>
                </a:cubicBezTo>
                <a:cubicBezTo>
                  <a:pt x="11" y="9"/>
                  <a:pt x="11" y="9"/>
                  <a:pt x="9" y="8"/>
                </a:cubicBezTo>
                <a:cubicBezTo>
                  <a:pt x="9" y="8"/>
                  <a:pt x="15" y="6"/>
                  <a:pt x="11" y="5"/>
                </a:cubicBezTo>
                <a:cubicBezTo>
                  <a:pt x="10" y="5"/>
                  <a:pt x="10" y="6"/>
                  <a:pt x="9" y="6"/>
                </a:cubicBezTo>
                <a:cubicBezTo>
                  <a:pt x="8" y="7"/>
                  <a:pt x="8" y="8"/>
                  <a:pt x="7" y="8"/>
                </a:cubicBezTo>
                <a:cubicBezTo>
                  <a:pt x="7" y="8"/>
                  <a:pt x="5" y="7"/>
                  <a:pt x="5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3" y="6"/>
                  <a:pt x="5" y="6"/>
                  <a:pt x="5" y="5"/>
                </a:cubicBezTo>
                <a:cubicBezTo>
                  <a:pt x="4" y="5"/>
                  <a:pt x="2" y="4"/>
                  <a:pt x="0" y="3"/>
                </a:cubicBezTo>
                <a:cubicBezTo>
                  <a:pt x="2" y="3"/>
                  <a:pt x="2" y="3"/>
                  <a:pt x="2" y="3"/>
                </a:cubicBezTo>
                <a:cubicBezTo>
                  <a:pt x="5" y="3"/>
                  <a:pt x="9" y="5"/>
                  <a:pt x="3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2"/>
                  <a:pt x="12" y="4"/>
                  <a:pt x="7" y="2"/>
                </a:cubicBezTo>
                <a:cubicBezTo>
                  <a:pt x="9" y="0"/>
                  <a:pt x="9" y="0"/>
                  <a:pt x="9" y="0"/>
                </a:cubicBezTo>
                <a:cubicBezTo>
                  <a:pt x="10" y="1"/>
                  <a:pt x="11" y="2"/>
                  <a:pt x="11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4" y="3"/>
                  <a:pt x="15" y="3"/>
                  <a:pt x="17" y="4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9"/>
                  <a:pt x="20" y="11"/>
                  <a:pt x="20" y="11"/>
                </a:cubicBezTo>
                <a:cubicBezTo>
                  <a:pt x="22" y="13"/>
                  <a:pt x="26" y="14"/>
                  <a:pt x="27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5" y="13"/>
                  <a:pt x="29" y="14"/>
                  <a:pt x="30" y="13"/>
                </a:cubicBezTo>
                <a:cubicBezTo>
                  <a:pt x="29" y="11"/>
                  <a:pt x="29" y="11"/>
                  <a:pt x="29" y="11"/>
                </a:cubicBezTo>
                <a:cubicBezTo>
                  <a:pt x="31" y="10"/>
                  <a:pt x="31" y="10"/>
                  <a:pt x="33" y="9"/>
                </a:cubicBezTo>
                <a:cubicBezTo>
                  <a:pt x="34" y="9"/>
                  <a:pt x="34" y="9"/>
                  <a:pt x="35" y="9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62" name="Freeform 78"/>
          <p:cNvSpPr>
            <a:spLocks/>
          </p:cNvSpPr>
          <p:nvPr/>
        </p:nvSpPr>
        <p:spPr bwMode="gray">
          <a:xfrm>
            <a:off x="3931482" y="1882705"/>
            <a:ext cx="4763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0" y="0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63" name="Freeform 79"/>
          <p:cNvSpPr>
            <a:spLocks/>
          </p:cNvSpPr>
          <p:nvPr/>
        </p:nvSpPr>
        <p:spPr bwMode="gray">
          <a:xfrm>
            <a:off x="3818769" y="1814443"/>
            <a:ext cx="15875" cy="19050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2" y="3"/>
              </a:cxn>
              <a:cxn ang="0">
                <a:pos x="1" y="1"/>
              </a:cxn>
            </a:cxnLst>
            <a:rect l="0" t="0" r="r" b="b"/>
            <a:pathLst>
              <a:path w="4" h="5">
                <a:moveTo>
                  <a:pt x="1" y="1"/>
                </a:moveTo>
                <a:cubicBezTo>
                  <a:pt x="0" y="0"/>
                  <a:pt x="2" y="3"/>
                  <a:pt x="2" y="3"/>
                </a:cubicBezTo>
                <a:cubicBezTo>
                  <a:pt x="4" y="5"/>
                  <a:pt x="2" y="2"/>
                  <a:pt x="1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64" name="Freeform 80"/>
          <p:cNvSpPr>
            <a:spLocks/>
          </p:cNvSpPr>
          <p:nvPr/>
        </p:nvSpPr>
        <p:spPr bwMode="gray">
          <a:xfrm>
            <a:off x="3650494" y="1720780"/>
            <a:ext cx="55563" cy="30162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5" y="5"/>
              </a:cxn>
              <a:cxn ang="0">
                <a:pos x="2" y="1"/>
              </a:cxn>
              <a:cxn ang="0">
                <a:pos x="0" y="1"/>
              </a:cxn>
              <a:cxn ang="0">
                <a:pos x="2" y="0"/>
              </a:cxn>
              <a:cxn ang="0">
                <a:pos x="3" y="1"/>
              </a:cxn>
              <a:cxn ang="0">
                <a:pos x="4" y="2"/>
              </a:cxn>
              <a:cxn ang="0">
                <a:pos x="8" y="3"/>
              </a:cxn>
            </a:cxnLst>
            <a:rect l="0" t="0" r="r" b="b"/>
            <a:pathLst>
              <a:path w="15" h="8">
                <a:moveTo>
                  <a:pt x="8" y="3"/>
                </a:moveTo>
                <a:cubicBezTo>
                  <a:pt x="15" y="5"/>
                  <a:pt x="10" y="8"/>
                  <a:pt x="5" y="5"/>
                </a:cubicBezTo>
                <a:cubicBezTo>
                  <a:pt x="4" y="4"/>
                  <a:pt x="3" y="2"/>
                  <a:pt x="2" y="1"/>
                </a:cubicBezTo>
                <a:cubicBezTo>
                  <a:pt x="1" y="1"/>
                  <a:pt x="1" y="1"/>
                  <a:pt x="0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2" y="1"/>
                  <a:pt x="3" y="1"/>
                </a:cubicBezTo>
                <a:cubicBezTo>
                  <a:pt x="3" y="1"/>
                  <a:pt x="5" y="2"/>
                  <a:pt x="4" y="2"/>
                </a:cubicBezTo>
                <a:cubicBezTo>
                  <a:pt x="5" y="2"/>
                  <a:pt x="8" y="2"/>
                  <a:pt x="8" y="3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65" name="Freeform 81"/>
          <p:cNvSpPr>
            <a:spLocks/>
          </p:cNvSpPr>
          <p:nvPr/>
        </p:nvSpPr>
        <p:spPr bwMode="gray">
          <a:xfrm>
            <a:off x="3710819" y="1755705"/>
            <a:ext cx="19050" cy="63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1"/>
              </a:cxn>
              <a:cxn ang="0">
                <a:pos x="2" y="2"/>
              </a:cxn>
              <a:cxn ang="0">
                <a:pos x="0" y="1"/>
              </a:cxn>
              <a:cxn ang="0">
                <a:pos x="1" y="0"/>
              </a:cxn>
              <a:cxn ang="0">
                <a:pos x="5" y="0"/>
              </a:cxn>
            </a:cxnLst>
            <a:rect l="0" t="0" r="r" b="b"/>
            <a:pathLst>
              <a:path w="5" h="2">
                <a:moveTo>
                  <a:pt x="5" y="0"/>
                </a:moveTo>
                <a:cubicBezTo>
                  <a:pt x="5" y="1"/>
                  <a:pt x="5" y="1"/>
                  <a:pt x="5" y="1"/>
                </a:cubicBezTo>
                <a:cubicBezTo>
                  <a:pt x="2" y="2"/>
                  <a:pt x="2" y="2"/>
                  <a:pt x="2" y="2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3" y="0"/>
                  <a:pt x="5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66" name="Freeform 82"/>
          <p:cNvSpPr>
            <a:spLocks/>
          </p:cNvSpPr>
          <p:nvPr/>
        </p:nvSpPr>
        <p:spPr bwMode="gray">
          <a:xfrm>
            <a:off x="3590169" y="1679505"/>
            <a:ext cx="11113" cy="793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3" y="1"/>
              </a:cxn>
              <a:cxn ang="0">
                <a:pos x="2" y="2"/>
              </a:cxn>
              <a:cxn ang="0">
                <a:pos x="1" y="1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3" h="2">
                <a:moveTo>
                  <a:pt x="2" y="0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1"/>
                  <a:pt x="2" y="2"/>
                </a:cubicBezTo>
                <a:cubicBezTo>
                  <a:pt x="2" y="2"/>
                  <a:pt x="1" y="2"/>
                  <a:pt x="1" y="1"/>
                </a:cubicBezTo>
                <a:cubicBezTo>
                  <a:pt x="0" y="1"/>
                  <a:pt x="0" y="0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67" name="Freeform 83"/>
          <p:cNvSpPr>
            <a:spLocks/>
          </p:cNvSpPr>
          <p:nvPr/>
        </p:nvSpPr>
        <p:spPr bwMode="gray">
          <a:xfrm>
            <a:off x="3548894" y="1654105"/>
            <a:ext cx="7938" cy="14287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2"/>
              </a:cxn>
              <a:cxn ang="0">
                <a:pos x="0" y="4"/>
              </a:cxn>
              <a:cxn ang="0">
                <a:pos x="2" y="0"/>
              </a:cxn>
            </a:cxnLst>
            <a:rect l="0" t="0" r="r" b="b"/>
            <a:pathLst>
              <a:path w="2" h="4">
                <a:moveTo>
                  <a:pt x="2" y="0"/>
                </a:moveTo>
                <a:cubicBezTo>
                  <a:pt x="2" y="2"/>
                  <a:pt x="2" y="2"/>
                  <a:pt x="2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1"/>
                  <a:pt x="2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68" name="Freeform 84"/>
          <p:cNvSpPr>
            <a:spLocks/>
          </p:cNvSpPr>
          <p:nvPr/>
        </p:nvSpPr>
        <p:spPr bwMode="gray">
          <a:xfrm>
            <a:off x="3294894" y="1549330"/>
            <a:ext cx="138113" cy="41275"/>
          </a:xfrm>
          <a:custGeom>
            <a:avLst/>
            <a:gdLst/>
            <a:ahLst/>
            <a:cxnLst>
              <a:cxn ang="0">
                <a:pos x="33" y="6"/>
              </a:cxn>
              <a:cxn ang="0">
                <a:pos x="34" y="10"/>
              </a:cxn>
              <a:cxn ang="0">
                <a:pos x="32" y="11"/>
              </a:cxn>
              <a:cxn ang="0">
                <a:pos x="30" y="11"/>
              </a:cxn>
              <a:cxn ang="0">
                <a:pos x="28" y="10"/>
              </a:cxn>
              <a:cxn ang="0">
                <a:pos x="20" y="11"/>
              </a:cxn>
              <a:cxn ang="0">
                <a:pos x="19" y="9"/>
              </a:cxn>
              <a:cxn ang="0">
                <a:pos x="23" y="8"/>
              </a:cxn>
              <a:cxn ang="0">
                <a:pos x="22" y="7"/>
              </a:cxn>
              <a:cxn ang="0">
                <a:pos x="20" y="8"/>
              </a:cxn>
              <a:cxn ang="0">
                <a:pos x="19" y="7"/>
              </a:cxn>
              <a:cxn ang="0">
                <a:pos x="16" y="9"/>
              </a:cxn>
              <a:cxn ang="0">
                <a:pos x="14" y="9"/>
              </a:cxn>
              <a:cxn ang="0">
                <a:pos x="13" y="7"/>
              </a:cxn>
              <a:cxn ang="0">
                <a:pos x="11" y="8"/>
              </a:cxn>
              <a:cxn ang="0">
                <a:pos x="8" y="8"/>
              </a:cxn>
              <a:cxn ang="0">
                <a:pos x="7" y="7"/>
              </a:cxn>
              <a:cxn ang="0">
                <a:pos x="8" y="6"/>
              </a:cxn>
              <a:cxn ang="0">
                <a:pos x="6" y="7"/>
              </a:cxn>
              <a:cxn ang="0">
                <a:pos x="4" y="6"/>
              </a:cxn>
              <a:cxn ang="0">
                <a:pos x="4" y="5"/>
              </a:cxn>
              <a:cxn ang="0">
                <a:pos x="0" y="4"/>
              </a:cxn>
              <a:cxn ang="0">
                <a:pos x="0" y="0"/>
              </a:cxn>
              <a:cxn ang="0">
                <a:pos x="4" y="0"/>
              </a:cxn>
              <a:cxn ang="0">
                <a:pos x="6" y="2"/>
              </a:cxn>
              <a:cxn ang="0">
                <a:pos x="8" y="1"/>
              </a:cxn>
              <a:cxn ang="0">
                <a:pos x="12" y="1"/>
              </a:cxn>
              <a:cxn ang="0">
                <a:pos x="13" y="2"/>
              </a:cxn>
              <a:cxn ang="0">
                <a:pos x="17" y="2"/>
              </a:cxn>
              <a:cxn ang="0">
                <a:pos x="20" y="2"/>
              </a:cxn>
              <a:cxn ang="0">
                <a:pos x="26" y="5"/>
              </a:cxn>
              <a:cxn ang="0">
                <a:pos x="27" y="6"/>
              </a:cxn>
              <a:cxn ang="0">
                <a:pos x="29" y="7"/>
              </a:cxn>
              <a:cxn ang="0">
                <a:pos x="31" y="7"/>
              </a:cxn>
              <a:cxn ang="0">
                <a:pos x="33" y="6"/>
              </a:cxn>
            </a:cxnLst>
            <a:rect l="0" t="0" r="r" b="b"/>
            <a:pathLst>
              <a:path w="37" h="11">
                <a:moveTo>
                  <a:pt x="33" y="6"/>
                </a:moveTo>
                <a:cubicBezTo>
                  <a:pt x="34" y="8"/>
                  <a:pt x="37" y="9"/>
                  <a:pt x="34" y="10"/>
                </a:cubicBezTo>
                <a:cubicBezTo>
                  <a:pt x="32" y="11"/>
                  <a:pt x="32" y="11"/>
                  <a:pt x="32" y="11"/>
                </a:cubicBezTo>
                <a:cubicBezTo>
                  <a:pt x="29" y="11"/>
                  <a:pt x="31" y="11"/>
                  <a:pt x="30" y="11"/>
                </a:cubicBezTo>
                <a:cubicBezTo>
                  <a:pt x="29" y="11"/>
                  <a:pt x="29" y="10"/>
                  <a:pt x="28" y="10"/>
                </a:cubicBezTo>
                <a:cubicBezTo>
                  <a:pt x="29" y="11"/>
                  <a:pt x="22" y="11"/>
                  <a:pt x="20" y="11"/>
                </a:cubicBezTo>
                <a:cubicBezTo>
                  <a:pt x="20" y="10"/>
                  <a:pt x="19" y="10"/>
                  <a:pt x="19" y="9"/>
                </a:cubicBezTo>
                <a:cubicBezTo>
                  <a:pt x="20" y="9"/>
                  <a:pt x="22" y="9"/>
                  <a:pt x="23" y="8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8"/>
                  <a:pt x="19" y="7"/>
                  <a:pt x="19" y="7"/>
                </a:cubicBezTo>
                <a:cubicBezTo>
                  <a:pt x="18" y="7"/>
                  <a:pt x="17" y="9"/>
                  <a:pt x="16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8"/>
                  <a:pt x="13" y="7"/>
                  <a:pt x="13" y="7"/>
                </a:cubicBezTo>
                <a:cubicBezTo>
                  <a:pt x="14" y="7"/>
                  <a:pt x="13" y="8"/>
                  <a:pt x="11" y="8"/>
                </a:cubicBezTo>
                <a:cubicBezTo>
                  <a:pt x="8" y="8"/>
                  <a:pt x="8" y="8"/>
                  <a:pt x="8" y="8"/>
                </a:cubicBezTo>
                <a:cubicBezTo>
                  <a:pt x="7" y="7"/>
                  <a:pt x="7" y="7"/>
                  <a:pt x="7" y="7"/>
                </a:cubicBezTo>
                <a:cubicBezTo>
                  <a:pt x="8" y="6"/>
                  <a:pt x="8" y="6"/>
                  <a:pt x="8" y="6"/>
                </a:cubicBezTo>
                <a:cubicBezTo>
                  <a:pt x="6" y="7"/>
                  <a:pt x="6" y="7"/>
                  <a:pt x="6" y="7"/>
                </a:cubicBezTo>
                <a:cubicBezTo>
                  <a:pt x="4" y="6"/>
                  <a:pt x="4" y="6"/>
                  <a:pt x="4" y="6"/>
                </a:cubicBezTo>
                <a:cubicBezTo>
                  <a:pt x="3" y="5"/>
                  <a:pt x="4" y="5"/>
                  <a:pt x="4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1"/>
                  <a:pt x="0" y="0"/>
                </a:cubicBezTo>
                <a:cubicBezTo>
                  <a:pt x="1" y="0"/>
                  <a:pt x="4" y="0"/>
                  <a:pt x="4" y="0"/>
                </a:cubicBezTo>
                <a:cubicBezTo>
                  <a:pt x="5" y="1"/>
                  <a:pt x="5" y="2"/>
                  <a:pt x="6" y="2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2" y="1"/>
                  <a:pt x="12" y="1"/>
                </a:cubicBezTo>
                <a:cubicBezTo>
                  <a:pt x="13" y="1"/>
                  <a:pt x="11" y="2"/>
                  <a:pt x="13" y="2"/>
                </a:cubicBezTo>
                <a:cubicBezTo>
                  <a:pt x="13" y="2"/>
                  <a:pt x="15" y="2"/>
                  <a:pt x="17" y="2"/>
                </a:cubicBezTo>
                <a:cubicBezTo>
                  <a:pt x="18" y="2"/>
                  <a:pt x="20" y="2"/>
                  <a:pt x="20" y="2"/>
                </a:cubicBezTo>
                <a:cubicBezTo>
                  <a:pt x="22" y="3"/>
                  <a:pt x="25" y="4"/>
                  <a:pt x="26" y="5"/>
                </a:cubicBezTo>
                <a:cubicBezTo>
                  <a:pt x="27" y="6"/>
                  <a:pt x="27" y="6"/>
                  <a:pt x="27" y="6"/>
                </a:cubicBezTo>
                <a:cubicBezTo>
                  <a:pt x="28" y="7"/>
                  <a:pt x="29" y="7"/>
                  <a:pt x="29" y="7"/>
                </a:cubicBezTo>
                <a:cubicBezTo>
                  <a:pt x="30" y="7"/>
                  <a:pt x="30" y="7"/>
                  <a:pt x="31" y="7"/>
                </a:cubicBezTo>
                <a:cubicBezTo>
                  <a:pt x="29" y="7"/>
                  <a:pt x="33" y="7"/>
                  <a:pt x="33" y="6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69" name="Freeform 85"/>
          <p:cNvSpPr>
            <a:spLocks/>
          </p:cNvSpPr>
          <p:nvPr/>
        </p:nvSpPr>
        <p:spPr bwMode="gray">
          <a:xfrm>
            <a:off x="3818769" y="1803330"/>
            <a:ext cx="4763" cy="476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"/>
              </a:cxn>
              <a:cxn ang="0">
                <a:pos x="1" y="0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70" name="Freeform 86"/>
          <p:cNvSpPr>
            <a:spLocks/>
          </p:cNvSpPr>
          <p:nvPr/>
        </p:nvSpPr>
        <p:spPr bwMode="gray">
          <a:xfrm>
            <a:off x="3440944" y="1601718"/>
            <a:ext cx="63500" cy="25400"/>
          </a:xfrm>
          <a:custGeom>
            <a:avLst/>
            <a:gdLst/>
            <a:ahLst/>
            <a:cxnLst>
              <a:cxn ang="0">
                <a:pos x="15" y="3"/>
              </a:cxn>
              <a:cxn ang="0">
                <a:pos x="14" y="6"/>
              </a:cxn>
              <a:cxn ang="0">
                <a:pos x="12" y="5"/>
              </a:cxn>
              <a:cxn ang="0">
                <a:pos x="12" y="7"/>
              </a:cxn>
              <a:cxn ang="0">
                <a:pos x="10" y="7"/>
              </a:cxn>
              <a:cxn ang="0">
                <a:pos x="8" y="7"/>
              </a:cxn>
              <a:cxn ang="0">
                <a:pos x="1" y="4"/>
              </a:cxn>
              <a:cxn ang="0">
                <a:pos x="0" y="3"/>
              </a:cxn>
              <a:cxn ang="0">
                <a:pos x="4" y="0"/>
              </a:cxn>
              <a:cxn ang="0">
                <a:pos x="5" y="1"/>
              </a:cxn>
              <a:cxn ang="0">
                <a:pos x="12" y="2"/>
              </a:cxn>
              <a:cxn ang="0">
                <a:pos x="13" y="4"/>
              </a:cxn>
              <a:cxn ang="0">
                <a:pos x="15" y="3"/>
              </a:cxn>
            </a:cxnLst>
            <a:rect l="0" t="0" r="r" b="b"/>
            <a:pathLst>
              <a:path w="17" h="7">
                <a:moveTo>
                  <a:pt x="15" y="3"/>
                </a:moveTo>
                <a:cubicBezTo>
                  <a:pt x="17" y="5"/>
                  <a:pt x="17" y="7"/>
                  <a:pt x="14" y="6"/>
                </a:cubicBezTo>
                <a:cubicBezTo>
                  <a:pt x="13" y="6"/>
                  <a:pt x="13" y="5"/>
                  <a:pt x="12" y="5"/>
                </a:cubicBezTo>
                <a:cubicBezTo>
                  <a:pt x="11" y="6"/>
                  <a:pt x="12" y="6"/>
                  <a:pt x="12" y="7"/>
                </a:cubicBezTo>
                <a:cubicBezTo>
                  <a:pt x="11" y="7"/>
                  <a:pt x="11" y="7"/>
                  <a:pt x="10" y="7"/>
                </a:cubicBezTo>
                <a:cubicBezTo>
                  <a:pt x="9" y="7"/>
                  <a:pt x="9" y="7"/>
                  <a:pt x="8" y="7"/>
                </a:cubicBezTo>
                <a:cubicBezTo>
                  <a:pt x="7" y="7"/>
                  <a:pt x="2" y="5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1"/>
                  <a:pt x="5" y="1"/>
                </a:cubicBezTo>
                <a:cubicBezTo>
                  <a:pt x="7" y="2"/>
                  <a:pt x="11" y="2"/>
                  <a:pt x="12" y="2"/>
                </a:cubicBezTo>
                <a:cubicBezTo>
                  <a:pt x="13" y="3"/>
                  <a:pt x="13" y="3"/>
                  <a:pt x="13" y="4"/>
                </a:cubicBezTo>
                <a:lnTo>
                  <a:pt x="15" y="3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71" name="Freeform 87"/>
          <p:cNvSpPr>
            <a:spLocks/>
          </p:cNvSpPr>
          <p:nvPr/>
        </p:nvSpPr>
        <p:spPr bwMode="gray">
          <a:xfrm>
            <a:off x="3433007" y="1582668"/>
            <a:ext cx="19050" cy="11112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2"/>
              </a:cxn>
              <a:cxn ang="0">
                <a:pos x="2" y="3"/>
              </a:cxn>
              <a:cxn ang="0">
                <a:pos x="0" y="2"/>
              </a:cxn>
              <a:cxn ang="0">
                <a:pos x="0" y="1"/>
              </a:cxn>
              <a:cxn ang="0">
                <a:pos x="2" y="0"/>
              </a:cxn>
              <a:cxn ang="0">
                <a:pos x="5" y="0"/>
              </a:cxn>
            </a:cxnLst>
            <a:rect l="0" t="0" r="r" b="b"/>
            <a:pathLst>
              <a:path w="5" h="3">
                <a:moveTo>
                  <a:pt x="5" y="0"/>
                </a:moveTo>
                <a:cubicBezTo>
                  <a:pt x="5" y="2"/>
                  <a:pt x="5" y="2"/>
                  <a:pt x="5" y="2"/>
                </a:cubicBezTo>
                <a:cubicBezTo>
                  <a:pt x="2" y="3"/>
                  <a:pt x="2" y="3"/>
                  <a:pt x="2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4" y="0"/>
                  <a:pt x="5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72" name="Freeform 88"/>
          <p:cNvSpPr>
            <a:spLocks/>
          </p:cNvSpPr>
          <p:nvPr/>
        </p:nvSpPr>
        <p:spPr bwMode="gray">
          <a:xfrm>
            <a:off x="3463169" y="1590605"/>
            <a:ext cx="33338" cy="1428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9" y="3"/>
              </a:cxn>
              <a:cxn ang="0">
                <a:pos x="8" y="4"/>
              </a:cxn>
              <a:cxn ang="0">
                <a:pos x="4" y="4"/>
              </a:cxn>
              <a:cxn ang="0">
                <a:pos x="4" y="2"/>
              </a:cxn>
              <a:cxn ang="0">
                <a:pos x="0" y="0"/>
              </a:cxn>
              <a:cxn ang="0">
                <a:pos x="3" y="0"/>
              </a:cxn>
            </a:cxnLst>
            <a:rect l="0" t="0" r="r" b="b"/>
            <a:pathLst>
              <a:path w="9" h="4">
                <a:moveTo>
                  <a:pt x="3" y="0"/>
                </a:moveTo>
                <a:cubicBezTo>
                  <a:pt x="5" y="1"/>
                  <a:pt x="8" y="2"/>
                  <a:pt x="9" y="3"/>
                </a:cubicBezTo>
                <a:cubicBezTo>
                  <a:pt x="8" y="4"/>
                  <a:pt x="8" y="4"/>
                  <a:pt x="8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1" y="1"/>
                  <a:pt x="0" y="0"/>
                </a:cubicBezTo>
                <a:lnTo>
                  <a:pt x="3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73" name="Freeform 89"/>
          <p:cNvSpPr>
            <a:spLocks/>
          </p:cNvSpPr>
          <p:nvPr/>
        </p:nvSpPr>
        <p:spPr bwMode="gray">
          <a:xfrm>
            <a:off x="3488569" y="1601718"/>
            <a:ext cx="41275" cy="22225"/>
          </a:xfrm>
          <a:custGeom>
            <a:avLst/>
            <a:gdLst/>
            <a:ahLst/>
            <a:cxnLst>
              <a:cxn ang="0">
                <a:pos x="8" y="2"/>
              </a:cxn>
              <a:cxn ang="0">
                <a:pos x="5" y="5"/>
              </a:cxn>
              <a:cxn ang="0">
                <a:pos x="3" y="3"/>
              </a:cxn>
              <a:cxn ang="0">
                <a:pos x="3" y="1"/>
              </a:cxn>
              <a:cxn ang="0">
                <a:pos x="4" y="1"/>
              </a:cxn>
              <a:cxn ang="0">
                <a:pos x="8" y="2"/>
              </a:cxn>
            </a:cxnLst>
            <a:rect l="0" t="0" r="r" b="b"/>
            <a:pathLst>
              <a:path w="11" h="6">
                <a:moveTo>
                  <a:pt x="8" y="2"/>
                </a:moveTo>
                <a:cubicBezTo>
                  <a:pt x="11" y="4"/>
                  <a:pt x="9" y="6"/>
                  <a:pt x="5" y="5"/>
                </a:cubicBezTo>
                <a:cubicBezTo>
                  <a:pt x="4" y="4"/>
                  <a:pt x="3" y="3"/>
                  <a:pt x="3" y="3"/>
                </a:cubicBezTo>
                <a:cubicBezTo>
                  <a:pt x="0" y="0"/>
                  <a:pt x="3" y="2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7" y="2"/>
                  <a:pt x="8" y="2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74" name="Freeform 90"/>
          <p:cNvSpPr>
            <a:spLocks/>
          </p:cNvSpPr>
          <p:nvPr/>
        </p:nvSpPr>
        <p:spPr bwMode="gray">
          <a:xfrm>
            <a:off x="3801307" y="1769993"/>
            <a:ext cx="3175" cy="3175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"/>
              </a:cxn>
              <a:cxn ang="0">
                <a:pos x="1" y="0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1"/>
                  <a:pt x="0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75" name="Freeform 91"/>
          <p:cNvSpPr>
            <a:spLocks/>
          </p:cNvSpPr>
          <p:nvPr/>
        </p:nvSpPr>
        <p:spPr bwMode="gray">
          <a:xfrm>
            <a:off x="3639382" y="1687443"/>
            <a:ext cx="41275" cy="381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9" y="4"/>
              </a:cxn>
              <a:cxn ang="0">
                <a:pos x="9" y="6"/>
              </a:cxn>
              <a:cxn ang="0">
                <a:pos x="11" y="8"/>
              </a:cxn>
              <a:cxn ang="0">
                <a:pos x="9" y="10"/>
              </a:cxn>
              <a:cxn ang="0">
                <a:pos x="6" y="9"/>
              </a:cxn>
              <a:cxn ang="0">
                <a:pos x="3" y="5"/>
              </a:cxn>
              <a:cxn ang="0">
                <a:pos x="4" y="5"/>
              </a:cxn>
              <a:cxn ang="0">
                <a:pos x="2" y="2"/>
              </a:cxn>
              <a:cxn ang="0">
                <a:pos x="6" y="0"/>
              </a:cxn>
            </a:cxnLst>
            <a:rect l="0" t="0" r="r" b="b"/>
            <a:pathLst>
              <a:path w="11" h="10">
                <a:moveTo>
                  <a:pt x="6" y="0"/>
                </a:moveTo>
                <a:cubicBezTo>
                  <a:pt x="7" y="2"/>
                  <a:pt x="8" y="3"/>
                  <a:pt x="9" y="4"/>
                </a:cubicBezTo>
                <a:cubicBezTo>
                  <a:pt x="9" y="6"/>
                  <a:pt x="9" y="6"/>
                  <a:pt x="9" y="6"/>
                </a:cubicBezTo>
                <a:cubicBezTo>
                  <a:pt x="10" y="7"/>
                  <a:pt x="11" y="7"/>
                  <a:pt x="11" y="8"/>
                </a:cubicBezTo>
                <a:cubicBezTo>
                  <a:pt x="9" y="10"/>
                  <a:pt x="9" y="10"/>
                  <a:pt x="9" y="10"/>
                </a:cubicBezTo>
                <a:cubicBezTo>
                  <a:pt x="8" y="10"/>
                  <a:pt x="6" y="9"/>
                  <a:pt x="6" y="9"/>
                </a:cubicBezTo>
                <a:cubicBezTo>
                  <a:pt x="0" y="7"/>
                  <a:pt x="2" y="8"/>
                  <a:pt x="3" y="5"/>
                </a:cubicBezTo>
                <a:cubicBezTo>
                  <a:pt x="3" y="5"/>
                  <a:pt x="4" y="6"/>
                  <a:pt x="4" y="5"/>
                </a:cubicBezTo>
                <a:cubicBezTo>
                  <a:pt x="4" y="4"/>
                  <a:pt x="3" y="3"/>
                  <a:pt x="2" y="2"/>
                </a:cubicBezTo>
                <a:lnTo>
                  <a:pt x="6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76" name="Freeform 92"/>
          <p:cNvSpPr>
            <a:spLocks/>
          </p:cNvSpPr>
          <p:nvPr/>
        </p:nvSpPr>
        <p:spPr bwMode="gray">
          <a:xfrm>
            <a:off x="3564769" y="1631880"/>
            <a:ext cx="71438" cy="66675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7" y="3"/>
              </a:cxn>
              <a:cxn ang="0">
                <a:pos x="6" y="4"/>
              </a:cxn>
              <a:cxn ang="0">
                <a:pos x="8" y="5"/>
              </a:cxn>
              <a:cxn ang="0">
                <a:pos x="9" y="4"/>
              </a:cxn>
              <a:cxn ang="0">
                <a:pos x="11" y="6"/>
              </a:cxn>
              <a:cxn ang="0">
                <a:pos x="12" y="7"/>
              </a:cxn>
              <a:cxn ang="0">
                <a:pos x="13" y="7"/>
              </a:cxn>
              <a:cxn ang="0">
                <a:pos x="14" y="9"/>
              </a:cxn>
              <a:cxn ang="0">
                <a:pos x="14" y="9"/>
              </a:cxn>
              <a:cxn ang="0">
                <a:pos x="15" y="10"/>
              </a:cxn>
              <a:cxn ang="0">
                <a:pos x="15" y="12"/>
              </a:cxn>
              <a:cxn ang="0">
                <a:pos x="17" y="16"/>
              </a:cxn>
              <a:cxn ang="0">
                <a:pos x="14" y="18"/>
              </a:cxn>
              <a:cxn ang="0">
                <a:pos x="12" y="17"/>
              </a:cxn>
              <a:cxn ang="0">
                <a:pos x="12" y="15"/>
              </a:cxn>
              <a:cxn ang="0">
                <a:pos x="11" y="14"/>
              </a:cxn>
              <a:cxn ang="0">
                <a:pos x="11" y="12"/>
              </a:cxn>
              <a:cxn ang="0">
                <a:pos x="0" y="6"/>
              </a:cxn>
              <a:cxn ang="0">
                <a:pos x="0" y="5"/>
              </a:cxn>
              <a:cxn ang="0">
                <a:pos x="2" y="6"/>
              </a:cxn>
              <a:cxn ang="0">
                <a:pos x="2" y="5"/>
              </a:cxn>
              <a:cxn ang="0">
                <a:pos x="3" y="5"/>
              </a:cxn>
              <a:cxn ang="0">
                <a:pos x="3" y="5"/>
              </a:cxn>
              <a:cxn ang="0">
                <a:pos x="1" y="4"/>
              </a:cxn>
              <a:cxn ang="0">
                <a:pos x="3" y="3"/>
              </a:cxn>
              <a:cxn ang="0">
                <a:pos x="2" y="3"/>
              </a:cxn>
              <a:cxn ang="0">
                <a:pos x="1" y="3"/>
              </a:cxn>
              <a:cxn ang="0">
                <a:pos x="3" y="2"/>
              </a:cxn>
              <a:cxn ang="0">
                <a:pos x="1" y="1"/>
              </a:cxn>
              <a:cxn ang="0">
                <a:pos x="4" y="0"/>
              </a:cxn>
            </a:cxnLst>
            <a:rect l="0" t="0" r="r" b="b"/>
            <a:pathLst>
              <a:path w="19" h="18">
                <a:moveTo>
                  <a:pt x="4" y="0"/>
                </a:moveTo>
                <a:cubicBezTo>
                  <a:pt x="7" y="3"/>
                  <a:pt x="7" y="3"/>
                  <a:pt x="7" y="3"/>
                </a:cubicBezTo>
                <a:cubicBezTo>
                  <a:pt x="6" y="4"/>
                  <a:pt x="6" y="4"/>
                  <a:pt x="6" y="4"/>
                </a:cubicBezTo>
                <a:cubicBezTo>
                  <a:pt x="8" y="5"/>
                  <a:pt x="8" y="5"/>
                  <a:pt x="8" y="5"/>
                </a:cubicBezTo>
                <a:cubicBezTo>
                  <a:pt x="9" y="4"/>
                  <a:pt x="9" y="4"/>
                  <a:pt x="9" y="4"/>
                </a:cubicBezTo>
                <a:cubicBezTo>
                  <a:pt x="10" y="5"/>
                  <a:pt x="11" y="5"/>
                  <a:pt x="11" y="6"/>
                </a:cubicBezTo>
                <a:cubicBezTo>
                  <a:pt x="11" y="7"/>
                  <a:pt x="12" y="7"/>
                  <a:pt x="12" y="7"/>
                </a:cubicBezTo>
                <a:cubicBezTo>
                  <a:pt x="12" y="7"/>
                  <a:pt x="12" y="7"/>
                  <a:pt x="13" y="7"/>
                </a:cubicBezTo>
                <a:cubicBezTo>
                  <a:pt x="14" y="8"/>
                  <a:pt x="13" y="9"/>
                  <a:pt x="14" y="9"/>
                </a:cubicBezTo>
                <a:cubicBezTo>
                  <a:pt x="14" y="10"/>
                  <a:pt x="14" y="10"/>
                  <a:pt x="14" y="9"/>
                </a:cubicBezTo>
                <a:cubicBezTo>
                  <a:pt x="15" y="9"/>
                  <a:pt x="15" y="9"/>
                  <a:pt x="15" y="10"/>
                </a:cubicBezTo>
                <a:cubicBezTo>
                  <a:pt x="15" y="12"/>
                  <a:pt x="15" y="12"/>
                  <a:pt x="15" y="12"/>
                </a:cubicBezTo>
                <a:cubicBezTo>
                  <a:pt x="17" y="15"/>
                  <a:pt x="19" y="12"/>
                  <a:pt x="17" y="16"/>
                </a:cubicBezTo>
                <a:cubicBezTo>
                  <a:pt x="16" y="18"/>
                  <a:pt x="15" y="18"/>
                  <a:pt x="14" y="18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2"/>
                  <a:pt x="11" y="12"/>
                  <a:pt x="11" y="12"/>
                </a:cubicBezTo>
                <a:cubicBezTo>
                  <a:pt x="10" y="9"/>
                  <a:pt x="5" y="7"/>
                  <a:pt x="0" y="6"/>
                </a:cubicBezTo>
                <a:cubicBezTo>
                  <a:pt x="0" y="6"/>
                  <a:pt x="0" y="6"/>
                  <a:pt x="0" y="5"/>
                </a:cubicBezTo>
                <a:cubicBezTo>
                  <a:pt x="0" y="5"/>
                  <a:pt x="0" y="5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4"/>
                  <a:pt x="3" y="5"/>
                </a:cubicBezTo>
                <a:cubicBezTo>
                  <a:pt x="3" y="4"/>
                  <a:pt x="1" y="4"/>
                  <a:pt x="1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2" y="3"/>
                  <a:pt x="2" y="3"/>
                </a:cubicBezTo>
                <a:cubicBezTo>
                  <a:pt x="2" y="3"/>
                  <a:pt x="1" y="3"/>
                  <a:pt x="1" y="3"/>
                </a:cubicBezTo>
                <a:cubicBezTo>
                  <a:pt x="3" y="2"/>
                  <a:pt x="3" y="2"/>
                  <a:pt x="3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3" y="0"/>
                  <a:pt x="4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77" name="Freeform 93"/>
          <p:cNvSpPr>
            <a:spLocks/>
          </p:cNvSpPr>
          <p:nvPr/>
        </p:nvSpPr>
        <p:spPr bwMode="gray">
          <a:xfrm>
            <a:off x="3939419" y="1841430"/>
            <a:ext cx="19050" cy="1111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5" y="2"/>
              </a:cxn>
              <a:cxn ang="0">
                <a:pos x="3" y="3"/>
              </a:cxn>
              <a:cxn ang="0">
                <a:pos x="0" y="1"/>
              </a:cxn>
              <a:cxn ang="0">
                <a:pos x="2" y="0"/>
              </a:cxn>
            </a:cxnLst>
            <a:rect l="0" t="0" r="r" b="b"/>
            <a:pathLst>
              <a:path w="5" h="3">
                <a:moveTo>
                  <a:pt x="2" y="0"/>
                </a:moveTo>
                <a:cubicBezTo>
                  <a:pt x="3" y="1"/>
                  <a:pt x="4" y="1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1" y="2"/>
                  <a:pt x="1" y="2"/>
                  <a:pt x="0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78" name="Freeform 94"/>
          <p:cNvSpPr>
            <a:spLocks/>
          </p:cNvSpPr>
          <p:nvPr/>
        </p:nvSpPr>
        <p:spPr bwMode="gray">
          <a:xfrm>
            <a:off x="3807657" y="1766818"/>
            <a:ext cx="38100" cy="33337"/>
          </a:xfrm>
          <a:custGeom>
            <a:avLst/>
            <a:gdLst/>
            <a:ahLst/>
            <a:cxnLst>
              <a:cxn ang="0">
                <a:pos x="7" y="1"/>
              </a:cxn>
              <a:cxn ang="0">
                <a:pos x="6" y="1"/>
              </a:cxn>
              <a:cxn ang="0">
                <a:pos x="6" y="2"/>
              </a:cxn>
              <a:cxn ang="0">
                <a:pos x="5" y="3"/>
              </a:cxn>
              <a:cxn ang="0">
                <a:pos x="0" y="1"/>
              </a:cxn>
              <a:cxn ang="0">
                <a:pos x="9" y="9"/>
              </a:cxn>
              <a:cxn ang="0">
                <a:pos x="10" y="8"/>
              </a:cxn>
              <a:cxn ang="0">
                <a:pos x="7" y="5"/>
              </a:cxn>
              <a:cxn ang="0">
                <a:pos x="7" y="1"/>
              </a:cxn>
            </a:cxnLst>
            <a:rect l="0" t="0" r="r" b="b"/>
            <a:pathLst>
              <a:path w="10" h="9">
                <a:moveTo>
                  <a:pt x="7" y="1"/>
                </a:moveTo>
                <a:cubicBezTo>
                  <a:pt x="8" y="0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3"/>
                  <a:pt x="5" y="3"/>
                  <a:pt x="5" y="3"/>
                </a:cubicBezTo>
                <a:cubicBezTo>
                  <a:pt x="3" y="2"/>
                  <a:pt x="2" y="2"/>
                  <a:pt x="0" y="1"/>
                </a:cubicBezTo>
                <a:cubicBezTo>
                  <a:pt x="2" y="4"/>
                  <a:pt x="6" y="7"/>
                  <a:pt x="9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8" y="6"/>
                  <a:pt x="0" y="2"/>
                  <a:pt x="7" y="5"/>
                </a:cubicBezTo>
                <a:cubicBezTo>
                  <a:pt x="6" y="2"/>
                  <a:pt x="6" y="3"/>
                  <a:pt x="7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79" name="Freeform 95"/>
          <p:cNvSpPr>
            <a:spLocks/>
          </p:cNvSpPr>
          <p:nvPr/>
        </p:nvSpPr>
        <p:spPr bwMode="gray">
          <a:xfrm>
            <a:off x="3664782" y="1662043"/>
            <a:ext cx="12700" cy="174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3" y="1"/>
              </a:cxn>
              <a:cxn ang="0">
                <a:pos x="2" y="3"/>
              </a:cxn>
              <a:cxn ang="0">
                <a:pos x="0" y="2"/>
              </a:cxn>
              <a:cxn ang="0">
                <a:pos x="3" y="0"/>
              </a:cxn>
            </a:cxnLst>
            <a:rect l="0" t="0" r="r" b="b"/>
            <a:pathLst>
              <a:path w="3" h="5">
                <a:moveTo>
                  <a:pt x="3" y="0"/>
                </a:moveTo>
                <a:cubicBezTo>
                  <a:pt x="3" y="1"/>
                  <a:pt x="3" y="1"/>
                  <a:pt x="3" y="1"/>
                </a:cubicBezTo>
                <a:cubicBezTo>
                  <a:pt x="2" y="3"/>
                  <a:pt x="2" y="3"/>
                  <a:pt x="2" y="3"/>
                </a:cubicBezTo>
                <a:cubicBezTo>
                  <a:pt x="2" y="5"/>
                  <a:pt x="0" y="2"/>
                  <a:pt x="0" y="2"/>
                </a:cubicBezTo>
                <a:cubicBezTo>
                  <a:pt x="0" y="1"/>
                  <a:pt x="2" y="1"/>
                  <a:pt x="3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80" name="Freeform 96"/>
          <p:cNvSpPr>
            <a:spLocks/>
          </p:cNvSpPr>
          <p:nvPr/>
        </p:nvSpPr>
        <p:spPr bwMode="gray">
          <a:xfrm>
            <a:off x="4352169" y="2020818"/>
            <a:ext cx="7938" cy="7937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1"/>
              </a:cxn>
              <a:cxn ang="0">
                <a:pos x="1" y="1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0" y="0"/>
                  <a:pt x="0" y="1"/>
                  <a:pt x="0" y="1"/>
                </a:cubicBezTo>
                <a:cubicBezTo>
                  <a:pt x="1" y="2"/>
                  <a:pt x="2" y="1"/>
                  <a:pt x="1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81" name="Freeform 97"/>
          <p:cNvSpPr>
            <a:spLocks/>
          </p:cNvSpPr>
          <p:nvPr/>
        </p:nvSpPr>
        <p:spPr bwMode="gray">
          <a:xfrm>
            <a:off x="4096582" y="1871593"/>
            <a:ext cx="22225" cy="7937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5" y="2"/>
              </a:cxn>
              <a:cxn ang="0">
                <a:pos x="0" y="0"/>
              </a:cxn>
              <a:cxn ang="0">
                <a:pos x="3" y="2"/>
              </a:cxn>
              <a:cxn ang="0">
                <a:pos x="6" y="2"/>
              </a:cxn>
              <a:cxn ang="0">
                <a:pos x="6" y="1"/>
              </a:cxn>
            </a:cxnLst>
            <a:rect l="0" t="0" r="r" b="b"/>
            <a:pathLst>
              <a:path w="6" h="2">
                <a:moveTo>
                  <a:pt x="6" y="1"/>
                </a:moveTo>
                <a:cubicBezTo>
                  <a:pt x="5" y="1"/>
                  <a:pt x="6" y="1"/>
                  <a:pt x="5" y="2"/>
                </a:cubicBezTo>
                <a:cubicBezTo>
                  <a:pt x="3" y="1"/>
                  <a:pt x="2" y="0"/>
                  <a:pt x="0" y="0"/>
                </a:cubicBezTo>
                <a:cubicBezTo>
                  <a:pt x="1" y="0"/>
                  <a:pt x="2" y="1"/>
                  <a:pt x="3" y="2"/>
                </a:cubicBezTo>
                <a:cubicBezTo>
                  <a:pt x="6" y="2"/>
                  <a:pt x="6" y="2"/>
                  <a:pt x="6" y="2"/>
                </a:cubicBezTo>
                <a:lnTo>
                  <a:pt x="6" y="1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82" name="Freeform 98"/>
          <p:cNvSpPr>
            <a:spLocks/>
          </p:cNvSpPr>
          <p:nvPr/>
        </p:nvSpPr>
        <p:spPr bwMode="gray">
          <a:xfrm>
            <a:off x="4482344" y="2089080"/>
            <a:ext cx="19050" cy="317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1"/>
              </a:cxn>
              <a:cxn ang="0">
                <a:pos x="3" y="0"/>
              </a:cxn>
            </a:cxnLst>
            <a:rect l="0" t="0" r="r" b="b"/>
            <a:pathLst>
              <a:path w="5" h="1">
                <a:moveTo>
                  <a:pt x="3" y="0"/>
                </a:moveTo>
                <a:cubicBezTo>
                  <a:pt x="1" y="0"/>
                  <a:pt x="0" y="0"/>
                  <a:pt x="1" y="1"/>
                </a:cubicBezTo>
                <a:cubicBezTo>
                  <a:pt x="1" y="1"/>
                  <a:pt x="5" y="1"/>
                  <a:pt x="3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83" name="Freeform 99"/>
          <p:cNvSpPr>
            <a:spLocks/>
          </p:cNvSpPr>
          <p:nvPr/>
        </p:nvSpPr>
        <p:spPr bwMode="gray">
          <a:xfrm>
            <a:off x="3958469" y="1769993"/>
            <a:ext cx="14288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1"/>
              </a:cxn>
              <a:cxn ang="0">
                <a:pos x="2" y="0"/>
              </a:cxn>
            </a:cxnLst>
            <a:rect l="0" t="0" r="r" b="b"/>
            <a:pathLst>
              <a:path w="4" h="1">
                <a:moveTo>
                  <a:pt x="2" y="0"/>
                </a:moveTo>
                <a:cubicBezTo>
                  <a:pt x="0" y="0"/>
                  <a:pt x="1" y="1"/>
                  <a:pt x="1" y="1"/>
                </a:cubicBezTo>
                <a:cubicBezTo>
                  <a:pt x="1" y="1"/>
                  <a:pt x="4" y="1"/>
                  <a:pt x="2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84" name="Freeform 100"/>
          <p:cNvSpPr>
            <a:spLocks/>
          </p:cNvSpPr>
          <p:nvPr/>
        </p:nvSpPr>
        <p:spPr bwMode="gray">
          <a:xfrm>
            <a:off x="4264857" y="1943030"/>
            <a:ext cx="19050" cy="25400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5" y="6"/>
              </a:cxn>
              <a:cxn ang="0">
                <a:pos x="5" y="7"/>
              </a:cxn>
              <a:cxn ang="0">
                <a:pos x="1" y="0"/>
              </a:cxn>
            </a:cxnLst>
            <a:rect l="0" t="0" r="r" b="b"/>
            <a:pathLst>
              <a:path w="5" h="7">
                <a:moveTo>
                  <a:pt x="1" y="0"/>
                </a:moveTo>
                <a:cubicBezTo>
                  <a:pt x="2" y="2"/>
                  <a:pt x="4" y="4"/>
                  <a:pt x="5" y="6"/>
                </a:cubicBezTo>
                <a:cubicBezTo>
                  <a:pt x="5" y="7"/>
                  <a:pt x="5" y="7"/>
                  <a:pt x="5" y="7"/>
                </a:cubicBezTo>
                <a:cubicBezTo>
                  <a:pt x="1" y="4"/>
                  <a:pt x="0" y="4"/>
                  <a:pt x="1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85" name="Freeform 101"/>
          <p:cNvSpPr>
            <a:spLocks/>
          </p:cNvSpPr>
          <p:nvPr/>
        </p:nvSpPr>
        <p:spPr bwMode="gray">
          <a:xfrm>
            <a:off x="3999744" y="1784280"/>
            <a:ext cx="6350" cy="7937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0" y="1"/>
              </a:cxn>
              <a:cxn ang="0">
                <a:pos x="2" y="1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0"/>
                  <a:pt x="1" y="1"/>
                  <a:pt x="0" y="1"/>
                </a:cubicBezTo>
                <a:cubicBezTo>
                  <a:pt x="1" y="2"/>
                  <a:pt x="2" y="1"/>
                  <a:pt x="2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86" name="Freeform 102"/>
          <p:cNvSpPr>
            <a:spLocks/>
          </p:cNvSpPr>
          <p:nvPr/>
        </p:nvSpPr>
        <p:spPr bwMode="gray">
          <a:xfrm>
            <a:off x="4085469" y="1833493"/>
            <a:ext cx="22225" cy="7937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3" y="2"/>
              </a:cxn>
              <a:cxn ang="0">
                <a:pos x="4" y="1"/>
              </a:cxn>
            </a:cxnLst>
            <a:rect l="0" t="0" r="r" b="b"/>
            <a:pathLst>
              <a:path w="6" h="2">
                <a:moveTo>
                  <a:pt x="4" y="1"/>
                </a:moveTo>
                <a:cubicBezTo>
                  <a:pt x="2" y="0"/>
                  <a:pt x="0" y="0"/>
                  <a:pt x="3" y="2"/>
                </a:cubicBezTo>
                <a:cubicBezTo>
                  <a:pt x="3" y="2"/>
                  <a:pt x="6" y="2"/>
                  <a:pt x="4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87" name="Freeform 103"/>
          <p:cNvSpPr>
            <a:spLocks/>
          </p:cNvSpPr>
          <p:nvPr/>
        </p:nvSpPr>
        <p:spPr bwMode="gray">
          <a:xfrm>
            <a:off x="4388682" y="2001768"/>
            <a:ext cx="23813" cy="19050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3"/>
              </a:cxn>
              <a:cxn ang="0">
                <a:pos x="5" y="4"/>
              </a:cxn>
              <a:cxn ang="0">
                <a:pos x="5" y="4"/>
              </a:cxn>
              <a:cxn ang="0">
                <a:pos x="6" y="4"/>
              </a:cxn>
              <a:cxn ang="0">
                <a:pos x="5" y="2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0" y="0"/>
                  <a:pt x="4" y="1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4" y="5"/>
                  <a:pt x="4" y="5"/>
                  <a:pt x="5" y="4"/>
                </a:cubicBezTo>
                <a:cubicBezTo>
                  <a:pt x="5" y="4"/>
                  <a:pt x="6" y="4"/>
                  <a:pt x="6" y="4"/>
                </a:cubicBezTo>
                <a:cubicBezTo>
                  <a:pt x="6" y="3"/>
                  <a:pt x="5" y="3"/>
                  <a:pt x="5" y="2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88" name="Freeform 104"/>
          <p:cNvSpPr>
            <a:spLocks/>
          </p:cNvSpPr>
          <p:nvPr/>
        </p:nvSpPr>
        <p:spPr bwMode="gray">
          <a:xfrm>
            <a:off x="4490282" y="2055743"/>
            <a:ext cx="15875" cy="63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" y="1"/>
              </a:cxn>
              <a:cxn ang="0">
                <a:pos x="3" y="1"/>
              </a:cxn>
              <a:cxn ang="0">
                <a:pos x="3" y="1"/>
              </a:cxn>
              <a:cxn ang="0">
                <a:pos x="2" y="0"/>
              </a:cxn>
            </a:cxnLst>
            <a:rect l="0" t="0" r="r" b="b"/>
            <a:pathLst>
              <a:path w="4" h="2">
                <a:moveTo>
                  <a:pt x="2" y="0"/>
                </a:moveTo>
                <a:cubicBezTo>
                  <a:pt x="1" y="0"/>
                  <a:pt x="0" y="0"/>
                  <a:pt x="1" y="1"/>
                </a:cubicBezTo>
                <a:cubicBezTo>
                  <a:pt x="1" y="1"/>
                  <a:pt x="2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2"/>
                  <a:pt x="3" y="0"/>
                  <a:pt x="2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89" name="Freeform 105"/>
          <p:cNvSpPr>
            <a:spLocks/>
          </p:cNvSpPr>
          <p:nvPr/>
        </p:nvSpPr>
        <p:spPr bwMode="gray">
          <a:xfrm>
            <a:off x="4542669" y="2081143"/>
            <a:ext cx="60325" cy="30162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0" y="0"/>
              </a:cxn>
              <a:cxn ang="0">
                <a:pos x="16" y="8"/>
              </a:cxn>
              <a:cxn ang="0">
                <a:pos x="6" y="2"/>
              </a:cxn>
            </a:cxnLst>
            <a:rect l="0" t="0" r="r" b="b"/>
            <a:pathLst>
              <a:path w="16" h="8">
                <a:moveTo>
                  <a:pt x="6" y="2"/>
                </a:moveTo>
                <a:cubicBezTo>
                  <a:pt x="5" y="1"/>
                  <a:pt x="1" y="0"/>
                  <a:pt x="0" y="0"/>
                </a:cubicBezTo>
                <a:cubicBezTo>
                  <a:pt x="6" y="2"/>
                  <a:pt x="10" y="5"/>
                  <a:pt x="16" y="8"/>
                </a:cubicBezTo>
                <a:cubicBezTo>
                  <a:pt x="13" y="6"/>
                  <a:pt x="10" y="3"/>
                  <a:pt x="6" y="2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90" name="Freeform 106"/>
          <p:cNvSpPr>
            <a:spLocks/>
          </p:cNvSpPr>
          <p:nvPr/>
        </p:nvSpPr>
        <p:spPr bwMode="gray">
          <a:xfrm>
            <a:off x="4512507" y="2058918"/>
            <a:ext cx="41275" cy="25400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2" y="3"/>
              </a:cxn>
              <a:cxn ang="0">
                <a:pos x="8" y="4"/>
              </a:cxn>
              <a:cxn ang="0">
                <a:pos x="3" y="3"/>
              </a:cxn>
              <a:cxn ang="0">
                <a:pos x="4" y="1"/>
              </a:cxn>
            </a:cxnLst>
            <a:rect l="0" t="0" r="r" b="b"/>
            <a:pathLst>
              <a:path w="11" h="7">
                <a:moveTo>
                  <a:pt x="4" y="1"/>
                </a:moveTo>
                <a:cubicBezTo>
                  <a:pt x="4" y="0"/>
                  <a:pt x="0" y="2"/>
                  <a:pt x="2" y="3"/>
                </a:cubicBezTo>
                <a:cubicBezTo>
                  <a:pt x="2" y="3"/>
                  <a:pt x="11" y="7"/>
                  <a:pt x="8" y="4"/>
                </a:cubicBezTo>
                <a:cubicBezTo>
                  <a:pt x="6" y="3"/>
                  <a:pt x="5" y="3"/>
                  <a:pt x="3" y="3"/>
                </a:cubicBezTo>
                <a:lnTo>
                  <a:pt x="4" y="1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91" name="Freeform 107"/>
          <p:cNvSpPr>
            <a:spLocks/>
          </p:cNvSpPr>
          <p:nvPr/>
        </p:nvSpPr>
        <p:spPr bwMode="gray">
          <a:xfrm>
            <a:off x="3223457" y="1638230"/>
            <a:ext cx="209550" cy="161925"/>
          </a:xfrm>
          <a:custGeom>
            <a:avLst/>
            <a:gdLst/>
            <a:ahLst/>
            <a:cxnLst>
              <a:cxn ang="0">
                <a:pos x="34" y="4"/>
              </a:cxn>
              <a:cxn ang="0">
                <a:pos x="30" y="11"/>
              </a:cxn>
              <a:cxn ang="0">
                <a:pos x="37" y="8"/>
              </a:cxn>
              <a:cxn ang="0">
                <a:pos x="39" y="14"/>
              </a:cxn>
              <a:cxn ang="0">
                <a:pos x="45" y="13"/>
              </a:cxn>
              <a:cxn ang="0">
                <a:pos x="47" y="15"/>
              </a:cxn>
              <a:cxn ang="0">
                <a:pos x="46" y="18"/>
              </a:cxn>
              <a:cxn ang="0">
                <a:pos x="40" y="20"/>
              </a:cxn>
              <a:cxn ang="0">
                <a:pos x="45" y="21"/>
              </a:cxn>
              <a:cxn ang="0">
                <a:pos x="47" y="21"/>
              </a:cxn>
              <a:cxn ang="0">
                <a:pos x="49" y="21"/>
              </a:cxn>
              <a:cxn ang="0">
                <a:pos x="52" y="22"/>
              </a:cxn>
              <a:cxn ang="0">
                <a:pos x="55" y="16"/>
              </a:cxn>
              <a:cxn ang="0">
                <a:pos x="52" y="23"/>
              </a:cxn>
              <a:cxn ang="0">
                <a:pos x="52" y="24"/>
              </a:cxn>
              <a:cxn ang="0">
                <a:pos x="51" y="28"/>
              </a:cxn>
              <a:cxn ang="0">
                <a:pos x="50" y="34"/>
              </a:cxn>
              <a:cxn ang="0">
                <a:pos x="51" y="35"/>
              </a:cxn>
              <a:cxn ang="0">
                <a:pos x="52" y="41"/>
              </a:cxn>
              <a:cxn ang="0">
                <a:pos x="52" y="41"/>
              </a:cxn>
              <a:cxn ang="0">
                <a:pos x="49" y="38"/>
              </a:cxn>
              <a:cxn ang="0">
                <a:pos x="44" y="37"/>
              </a:cxn>
              <a:cxn ang="0">
                <a:pos x="45" y="40"/>
              </a:cxn>
              <a:cxn ang="0">
                <a:pos x="47" y="42"/>
              </a:cxn>
              <a:cxn ang="0">
                <a:pos x="41" y="40"/>
              </a:cxn>
              <a:cxn ang="0">
                <a:pos x="39" y="40"/>
              </a:cxn>
              <a:cxn ang="0">
                <a:pos x="35" y="37"/>
              </a:cxn>
              <a:cxn ang="0">
                <a:pos x="34" y="33"/>
              </a:cxn>
              <a:cxn ang="0">
                <a:pos x="36" y="32"/>
              </a:cxn>
              <a:cxn ang="0">
                <a:pos x="27" y="31"/>
              </a:cxn>
              <a:cxn ang="0">
                <a:pos x="20" y="29"/>
              </a:cxn>
              <a:cxn ang="0">
                <a:pos x="5" y="23"/>
              </a:cxn>
              <a:cxn ang="0">
                <a:pos x="7" y="20"/>
              </a:cxn>
              <a:cxn ang="0">
                <a:pos x="0" y="13"/>
              </a:cxn>
              <a:cxn ang="0">
                <a:pos x="9" y="14"/>
              </a:cxn>
              <a:cxn ang="0">
                <a:pos x="20" y="19"/>
              </a:cxn>
              <a:cxn ang="0">
                <a:pos x="25" y="19"/>
              </a:cxn>
              <a:cxn ang="0">
                <a:pos x="21" y="15"/>
              </a:cxn>
              <a:cxn ang="0">
                <a:pos x="18" y="14"/>
              </a:cxn>
              <a:cxn ang="0">
                <a:pos x="5" y="8"/>
              </a:cxn>
              <a:cxn ang="0">
                <a:pos x="10" y="8"/>
              </a:cxn>
              <a:cxn ang="0">
                <a:pos x="18" y="10"/>
              </a:cxn>
              <a:cxn ang="0">
                <a:pos x="9" y="6"/>
              </a:cxn>
              <a:cxn ang="0">
                <a:pos x="6" y="4"/>
              </a:cxn>
              <a:cxn ang="0">
                <a:pos x="10" y="4"/>
              </a:cxn>
              <a:cxn ang="0">
                <a:pos x="5" y="1"/>
              </a:cxn>
              <a:cxn ang="0">
                <a:pos x="13" y="1"/>
              </a:cxn>
              <a:cxn ang="0">
                <a:pos x="17" y="0"/>
              </a:cxn>
              <a:cxn ang="0">
                <a:pos x="22" y="1"/>
              </a:cxn>
              <a:cxn ang="0">
                <a:pos x="29" y="3"/>
              </a:cxn>
            </a:cxnLst>
            <a:rect l="0" t="0" r="r" b="b"/>
            <a:pathLst>
              <a:path w="56" h="43">
                <a:moveTo>
                  <a:pt x="32" y="3"/>
                </a:moveTo>
                <a:cubicBezTo>
                  <a:pt x="33" y="4"/>
                  <a:pt x="34" y="4"/>
                  <a:pt x="34" y="4"/>
                </a:cubicBezTo>
                <a:cubicBezTo>
                  <a:pt x="28" y="8"/>
                  <a:pt x="28" y="8"/>
                  <a:pt x="28" y="8"/>
                </a:cubicBezTo>
                <a:cubicBezTo>
                  <a:pt x="29" y="9"/>
                  <a:pt x="29" y="10"/>
                  <a:pt x="30" y="11"/>
                </a:cubicBezTo>
                <a:cubicBezTo>
                  <a:pt x="32" y="12"/>
                  <a:pt x="32" y="12"/>
                  <a:pt x="32" y="12"/>
                </a:cubicBezTo>
                <a:cubicBezTo>
                  <a:pt x="33" y="11"/>
                  <a:pt x="35" y="10"/>
                  <a:pt x="37" y="8"/>
                </a:cubicBezTo>
                <a:cubicBezTo>
                  <a:pt x="39" y="10"/>
                  <a:pt x="39" y="10"/>
                  <a:pt x="39" y="10"/>
                </a:cubicBezTo>
                <a:cubicBezTo>
                  <a:pt x="40" y="11"/>
                  <a:pt x="39" y="12"/>
                  <a:pt x="39" y="14"/>
                </a:cubicBezTo>
                <a:cubicBezTo>
                  <a:pt x="40" y="15"/>
                  <a:pt x="40" y="15"/>
                  <a:pt x="40" y="15"/>
                </a:cubicBezTo>
                <a:cubicBezTo>
                  <a:pt x="42" y="14"/>
                  <a:pt x="43" y="14"/>
                  <a:pt x="45" y="13"/>
                </a:cubicBezTo>
                <a:cubicBezTo>
                  <a:pt x="45" y="15"/>
                  <a:pt x="45" y="15"/>
                  <a:pt x="45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4" y="19"/>
                  <a:pt x="43" y="19"/>
                </a:cubicBezTo>
                <a:cubicBezTo>
                  <a:pt x="42" y="19"/>
                  <a:pt x="40" y="20"/>
                  <a:pt x="40" y="20"/>
                </a:cubicBezTo>
                <a:cubicBezTo>
                  <a:pt x="40" y="21"/>
                  <a:pt x="42" y="21"/>
                  <a:pt x="42" y="21"/>
                </a:cubicBezTo>
                <a:cubicBezTo>
                  <a:pt x="43" y="21"/>
                  <a:pt x="44" y="21"/>
                  <a:pt x="45" y="21"/>
                </a:cubicBezTo>
                <a:cubicBezTo>
                  <a:pt x="47" y="20"/>
                  <a:pt x="47" y="20"/>
                  <a:pt x="47" y="20"/>
                </a:cubicBezTo>
                <a:cubicBezTo>
                  <a:pt x="48" y="21"/>
                  <a:pt x="46" y="21"/>
                  <a:pt x="47" y="21"/>
                </a:cubicBezTo>
                <a:cubicBezTo>
                  <a:pt x="47" y="22"/>
                  <a:pt x="48" y="22"/>
                  <a:pt x="48" y="22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2"/>
                  <a:pt x="49" y="22"/>
                  <a:pt x="50" y="23"/>
                </a:cubicBezTo>
                <a:cubicBezTo>
                  <a:pt x="52" y="22"/>
                  <a:pt x="52" y="22"/>
                  <a:pt x="52" y="22"/>
                </a:cubicBezTo>
                <a:cubicBezTo>
                  <a:pt x="48" y="19"/>
                  <a:pt x="48" y="19"/>
                  <a:pt x="52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4" y="22"/>
                  <a:pt x="54" y="22"/>
                  <a:pt x="54" y="22"/>
                </a:cubicBezTo>
                <a:cubicBezTo>
                  <a:pt x="52" y="23"/>
                  <a:pt x="52" y="23"/>
                  <a:pt x="52" y="23"/>
                </a:cubicBezTo>
                <a:cubicBezTo>
                  <a:pt x="52" y="23"/>
                  <a:pt x="51" y="23"/>
                  <a:pt x="51" y="23"/>
                </a:cubicBezTo>
                <a:cubicBezTo>
                  <a:pt x="52" y="24"/>
                  <a:pt x="52" y="24"/>
                  <a:pt x="52" y="24"/>
                </a:cubicBezTo>
                <a:cubicBezTo>
                  <a:pt x="53" y="26"/>
                  <a:pt x="49" y="26"/>
                  <a:pt x="50" y="27"/>
                </a:cubicBezTo>
                <a:cubicBezTo>
                  <a:pt x="51" y="28"/>
                  <a:pt x="51" y="28"/>
                  <a:pt x="51" y="28"/>
                </a:cubicBezTo>
                <a:cubicBezTo>
                  <a:pt x="50" y="30"/>
                  <a:pt x="49" y="30"/>
                  <a:pt x="49" y="32"/>
                </a:cubicBezTo>
                <a:cubicBezTo>
                  <a:pt x="48" y="33"/>
                  <a:pt x="49" y="33"/>
                  <a:pt x="50" y="34"/>
                </a:cubicBezTo>
                <a:cubicBezTo>
                  <a:pt x="51" y="33"/>
                  <a:pt x="51" y="33"/>
                  <a:pt x="51" y="33"/>
                </a:cubicBezTo>
                <a:cubicBezTo>
                  <a:pt x="52" y="34"/>
                  <a:pt x="51" y="34"/>
                  <a:pt x="51" y="35"/>
                </a:cubicBezTo>
                <a:cubicBezTo>
                  <a:pt x="49" y="37"/>
                  <a:pt x="54" y="37"/>
                  <a:pt x="55" y="40"/>
                </a:cubicBezTo>
                <a:cubicBezTo>
                  <a:pt x="56" y="40"/>
                  <a:pt x="53" y="41"/>
                  <a:pt x="52" y="41"/>
                </a:cubicBezTo>
                <a:cubicBezTo>
                  <a:pt x="54" y="42"/>
                  <a:pt x="51" y="43"/>
                  <a:pt x="50" y="42"/>
                </a:cubicBezTo>
                <a:cubicBezTo>
                  <a:pt x="52" y="41"/>
                  <a:pt x="52" y="41"/>
                  <a:pt x="52" y="41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39"/>
                  <a:pt x="50" y="39"/>
                  <a:pt x="49" y="38"/>
                </a:cubicBezTo>
                <a:cubicBezTo>
                  <a:pt x="48" y="40"/>
                  <a:pt x="49" y="41"/>
                  <a:pt x="48" y="40"/>
                </a:cubicBezTo>
                <a:cubicBezTo>
                  <a:pt x="47" y="39"/>
                  <a:pt x="42" y="35"/>
                  <a:pt x="44" y="37"/>
                </a:cubicBezTo>
                <a:cubicBezTo>
                  <a:pt x="43" y="38"/>
                  <a:pt x="43" y="38"/>
                  <a:pt x="43" y="38"/>
                </a:cubicBezTo>
                <a:cubicBezTo>
                  <a:pt x="44" y="39"/>
                  <a:pt x="44" y="39"/>
                  <a:pt x="45" y="40"/>
                </a:cubicBezTo>
                <a:cubicBezTo>
                  <a:pt x="46" y="39"/>
                  <a:pt x="46" y="39"/>
                  <a:pt x="46" y="39"/>
                </a:cubicBezTo>
                <a:cubicBezTo>
                  <a:pt x="47" y="40"/>
                  <a:pt x="47" y="41"/>
                  <a:pt x="4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3" y="41"/>
                  <a:pt x="42" y="40"/>
                  <a:pt x="41" y="40"/>
                </a:cubicBezTo>
                <a:cubicBezTo>
                  <a:pt x="41" y="40"/>
                  <a:pt x="41" y="40"/>
                  <a:pt x="41" y="40"/>
                </a:cubicBezTo>
                <a:cubicBezTo>
                  <a:pt x="40" y="40"/>
                  <a:pt x="40" y="40"/>
                  <a:pt x="39" y="40"/>
                </a:cubicBezTo>
                <a:cubicBezTo>
                  <a:pt x="39" y="39"/>
                  <a:pt x="38" y="38"/>
                  <a:pt x="37" y="38"/>
                </a:cubicBezTo>
                <a:cubicBezTo>
                  <a:pt x="37" y="37"/>
                  <a:pt x="35" y="37"/>
                  <a:pt x="35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5"/>
                  <a:pt x="34" y="34"/>
                  <a:pt x="34" y="33"/>
                </a:cubicBezTo>
                <a:cubicBezTo>
                  <a:pt x="35" y="33"/>
                  <a:pt x="35" y="33"/>
                  <a:pt x="37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5" y="31"/>
                  <a:pt x="34" y="31"/>
                  <a:pt x="32" y="31"/>
                </a:cubicBezTo>
                <a:cubicBezTo>
                  <a:pt x="30" y="31"/>
                  <a:pt x="28" y="31"/>
                  <a:pt x="27" y="31"/>
                </a:cubicBezTo>
                <a:cubicBezTo>
                  <a:pt x="27" y="31"/>
                  <a:pt x="26" y="30"/>
                  <a:pt x="25" y="30"/>
                </a:cubicBezTo>
                <a:cubicBezTo>
                  <a:pt x="25" y="30"/>
                  <a:pt x="22" y="29"/>
                  <a:pt x="20" y="29"/>
                </a:cubicBezTo>
                <a:cubicBezTo>
                  <a:pt x="19" y="29"/>
                  <a:pt x="19" y="29"/>
                  <a:pt x="19" y="29"/>
                </a:cubicBezTo>
                <a:cubicBezTo>
                  <a:pt x="15" y="28"/>
                  <a:pt x="9" y="25"/>
                  <a:pt x="5" y="23"/>
                </a:cubicBezTo>
                <a:cubicBezTo>
                  <a:pt x="5" y="22"/>
                  <a:pt x="5" y="22"/>
                  <a:pt x="4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6" y="18"/>
                  <a:pt x="2" y="16"/>
                  <a:pt x="1" y="15"/>
                </a:cubicBezTo>
                <a:cubicBezTo>
                  <a:pt x="1" y="14"/>
                  <a:pt x="1" y="14"/>
                  <a:pt x="0" y="13"/>
                </a:cubicBezTo>
                <a:cubicBezTo>
                  <a:pt x="4" y="11"/>
                  <a:pt x="4" y="11"/>
                  <a:pt x="4" y="11"/>
                </a:cubicBezTo>
                <a:cubicBezTo>
                  <a:pt x="6" y="12"/>
                  <a:pt x="6" y="13"/>
                  <a:pt x="9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6" y="16"/>
                  <a:pt x="16" y="18"/>
                  <a:pt x="20" y="19"/>
                </a:cubicBezTo>
                <a:cubicBezTo>
                  <a:pt x="20" y="19"/>
                  <a:pt x="21" y="19"/>
                  <a:pt x="23" y="19"/>
                </a:cubicBezTo>
                <a:cubicBezTo>
                  <a:pt x="23" y="19"/>
                  <a:pt x="24" y="19"/>
                  <a:pt x="25" y="19"/>
                </a:cubicBezTo>
                <a:cubicBezTo>
                  <a:pt x="24" y="18"/>
                  <a:pt x="22" y="18"/>
                  <a:pt x="21" y="17"/>
                </a:cubicBezTo>
                <a:cubicBezTo>
                  <a:pt x="21" y="17"/>
                  <a:pt x="22" y="16"/>
                  <a:pt x="21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8" y="14"/>
                  <a:pt x="18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11" y="11"/>
                  <a:pt x="7" y="9"/>
                  <a:pt x="5" y="8"/>
                </a:cubicBezTo>
                <a:cubicBezTo>
                  <a:pt x="6" y="6"/>
                  <a:pt x="6" y="6"/>
                  <a:pt x="6" y="6"/>
                </a:cubicBezTo>
                <a:cubicBezTo>
                  <a:pt x="7" y="6"/>
                  <a:pt x="8" y="7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4" y="8"/>
                  <a:pt x="15" y="9"/>
                  <a:pt x="18" y="10"/>
                </a:cubicBezTo>
                <a:cubicBezTo>
                  <a:pt x="15" y="8"/>
                  <a:pt x="13" y="7"/>
                  <a:pt x="11" y="5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7" y="5"/>
                  <a:pt x="6" y="4"/>
                </a:cubicBezTo>
                <a:cubicBezTo>
                  <a:pt x="6" y="5"/>
                  <a:pt x="6" y="4"/>
                  <a:pt x="6" y="4"/>
                </a:cubicBezTo>
                <a:cubicBezTo>
                  <a:pt x="7" y="4"/>
                  <a:pt x="7" y="4"/>
                  <a:pt x="9" y="5"/>
                </a:cubicBezTo>
                <a:cubicBezTo>
                  <a:pt x="9" y="5"/>
                  <a:pt x="9" y="3"/>
                  <a:pt x="10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3"/>
                  <a:pt x="5" y="2"/>
                  <a:pt x="5" y="1"/>
                </a:cubicBezTo>
                <a:cubicBezTo>
                  <a:pt x="5" y="1"/>
                  <a:pt x="6" y="0"/>
                  <a:pt x="6" y="1"/>
                </a:cubicBezTo>
                <a:cubicBezTo>
                  <a:pt x="8" y="1"/>
                  <a:pt x="11" y="1"/>
                  <a:pt x="13" y="1"/>
                </a:cubicBezTo>
                <a:cubicBezTo>
                  <a:pt x="14" y="1"/>
                  <a:pt x="14" y="1"/>
                  <a:pt x="15" y="0"/>
                </a:cubicBezTo>
                <a:cubicBezTo>
                  <a:pt x="15" y="0"/>
                  <a:pt x="16" y="0"/>
                  <a:pt x="17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2"/>
                  <a:pt x="25" y="3"/>
                </a:cubicBezTo>
                <a:cubicBezTo>
                  <a:pt x="26" y="3"/>
                  <a:pt x="28" y="3"/>
                  <a:pt x="29" y="3"/>
                </a:cubicBezTo>
                <a:cubicBezTo>
                  <a:pt x="31" y="3"/>
                  <a:pt x="32" y="3"/>
                  <a:pt x="32" y="3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92" name="Freeform 108"/>
          <p:cNvSpPr>
            <a:spLocks/>
          </p:cNvSpPr>
          <p:nvPr/>
        </p:nvSpPr>
        <p:spPr bwMode="gray">
          <a:xfrm>
            <a:off x="4572832" y="3066980"/>
            <a:ext cx="203200" cy="131762"/>
          </a:xfrm>
          <a:custGeom>
            <a:avLst/>
            <a:gdLst/>
            <a:ahLst/>
            <a:cxnLst>
              <a:cxn ang="0">
                <a:pos x="19" y="31"/>
              </a:cxn>
              <a:cxn ang="0">
                <a:pos x="23" y="28"/>
              </a:cxn>
              <a:cxn ang="0">
                <a:pos x="26" y="27"/>
              </a:cxn>
              <a:cxn ang="0">
                <a:pos x="22" y="25"/>
              </a:cxn>
              <a:cxn ang="0">
                <a:pos x="30" y="26"/>
              </a:cxn>
              <a:cxn ang="0">
                <a:pos x="34" y="26"/>
              </a:cxn>
              <a:cxn ang="0">
                <a:pos x="33" y="20"/>
              </a:cxn>
              <a:cxn ang="0">
                <a:pos x="31" y="20"/>
              </a:cxn>
              <a:cxn ang="0">
                <a:pos x="32" y="19"/>
              </a:cxn>
              <a:cxn ang="0">
                <a:pos x="33" y="17"/>
              </a:cxn>
              <a:cxn ang="0">
                <a:pos x="33" y="10"/>
              </a:cxn>
              <a:cxn ang="0">
                <a:pos x="37" y="11"/>
              </a:cxn>
              <a:cxn ang="0">
                <a:pos x="42" y="11"/>
              </a:cxn>
              <a:cxn ang="0">
                <a:pos x="45" y="12"/>
              </a:cxn>
              <a:cxn ang="0">
                <a:pos x="46" y="14"/>
              </a:cxn>
              <a:cxn ang="0">
                <a:pos x="49" y="15"/>
              </a:cxn>
              <a:cxn ang="0">
                <a:pos x="54" y="11"/>
              </a:cxn>
              <a:cxn ang="0">
                <a:pos x="53" y="9"/>
              </a:cxn>
              <a:cxn ang="0">
                <a:pos x="50" y="3"/>
              </a:cxn>
              <a:cxn ang="0">
                <a:pos x="44" y="3"/>
              </a:cxn>
              <a:cxn ang="0">
                <a:pos x="40" y="2"/>
              </a:cxn>
              <a:cxn ang="0">
                <a:pos x="35" y="2"/>
              </a:cxn>
              <a:cxn ang="0">
                <a:pos x="34" y="0"/>
              </a:cxn>
              <a:cxn ang="0">
                <a:pos x="24" y="5"/>
              </a:cxn>
              <a:cxn ang="0">
                <a:pos x="18" y="9"/>
              </a:cxn>
              <a:cxn ang="0">
                <a:pos x="17" y="12"/>
              </a:cxn>
              <a:cxn ang="0">
                <a:pos x="16" y="17"/>
              </a:cxn>
              <a:cxn ang="0">
                <a:pos x="15" y="18"/>
              </a:cxn>
              <a:cxn ang="0">
                <a:pos x="3" y="21"/>
              </a:cxn>
              <a:cxn ang="0">
                <a:pos x="0" y="26"/>
              </a:cxn>
              <a:cxn ang="0">
                <a:pos x="3" y="27"/>
              </a:cxn>
              <a:cxn ang="0">
                <a:pos x="7" y="32"/>
              </a:cxn>
              <a:cxn ang="0">
                <a:pos x="11" y="35"/>
              </a:cxn>
            </a:cxnLst>
            <a:rect l="0" t="0" r="r" b="b"/>
            <a:pathLst>
              <a:path w="54" h="35">
                <a:moveTo>
                  <a:pt x="15" y="33"/>
                </a:moveTo>
                <a:cubicBezTo>
                  <a:pt x="16" y="32"/>
                  <a:pt x="18" y="32"/>
                  <a:pt x="19" y="31"/>
                </a:cubicBezTo>
                <a:cubicBezTo>
                  <a:pt x="23" y="31"/>
                  <a:pt x="22" y="29"/>
                  <a:pt x="22" y="29"/>
                </a:cubicBezTo>
                <a:cubicBezTo>
                  <a:pt x="23" y="29"/>
                  <a:pt x="23" y="28"/>
                  <a:pt x="23" y="28"/>
                </a:cubicBezTo>
                <a:cubicBezTo>
                  <a:pt x="22" y="27"/>
                  <a:pt x="24" y="27"/>
                  <a:pt x="23" y="27"/>
                </a:cubicBezTo>
                <a:cubicBezTo>
                  <a:pt x="23" y="26"/>
                  <a:pt x="25" y="27"/>
                  <a:pt x="26" y="27"/>
                </a:cubicBezTo>
                <a:cubicBezTo>
                  <a:pt x="26" y="27"/>
                  <a:pt x="23" y="26"/>
                  <a:pt x="23" y="26"/>
                </a:cubicBezTo>
                <a:cubicBezTo>
                  <a:pt x="22" y="25"/>
                  <a:pt x="22" y="25"/>
                  <a:pt x="22" y="25"/>
                </a:cubicBezTo>
                <a:cubicBezTo>
                  <a:pt x="24" y="24"/>
                  <a:pt x="24" y="24"/>
                  <a:pt x="24" y="24"/>
                </a:cubicBezTo>
                <a:cubicBezTo>
                  <a:pt x="31" y="21"/>
                  <a:pt x="25" y="24"/>
                  <a:pt x="30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5" y="26"/>
                  <a:pt x="34" y="26"/>
                </a:cubicBezTo>
                <a:cubicBezTo>
                  <a:pt x="34" y="25"/>
                  <a:pt x="34" y="23"/>
                  <a:pt x="34" y="22"/>
                </a:cubicBezTo>
                <a:cubicBezTo>
                  <a:pt x="34" y="21"/>
                  <a:pt x="35" y="21"/>
                  <a:pt x="33" y="20"/>
                </a:cubicBezTo>
                <a:cubicBezTo>
                  <a:pt x="33" y="20"/>
                  <a:pt x="33" y="20"/>
                  <a:pt x="32" y="20"/>
                </a:cubicBezTo>
                <a:cubicBezTo>
                  <a:pt x="32" y="20"/>
                  <a:pt x="32" y="20"/>
                  <a:pt x="31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0"/>
                  <a:pt x="31" y="19"/>
                  <a:pt x="32" y="19"/>
                </a:cubicBezTo>
                <a:cubicBezTo>
                  <a:pt x="33" y="18"/>
                  <a:pt x="34" y="18"/>
                  <a:pt x="35" y="18"/>
                </a:cubicBezTo>
                <a:cubicBezTo>
                  <a:pt x="33" y="17"/>
                  <a:pt x="33" y="17"/>
                  <a:pt x="33" y="17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5" y="12"/>
                  <a:pt x="33" y="10"/>
                </a:cubicBezTo>
                <a:cubicBezTo>
                  <a:pt x="35" y="11"/>
                  <a:pt x="36" y="11"/>
                  <a:pt x="37" y="12"/>
                </a:cubicBezTo>
                <a:cubicBezTo>
                  <a:pt x="37" y="12"/>
                  <a:pt x="39" y="12"/>
                  <a:pt x="37" y="11"/>
                </a:cubicBezTo>
                <a:cubicBezTo>
                  <a:pt x="38" y="10"/>
                  <a:pt x="38" y="10"/>
                  <a:pt x="38" y="9"/>
                </a:cubicBezTo>
                <a:cubicBezTo>
                  <a:pt x="40" y="10"/>
                  <a:pt x="40" y="10"/>
                  <a:pt x="42" y="11"/>
                </a:cubicBezTo>
                <a:cubicBezTo>
                  <a:pt x="43" y="10"/>
                  <a:pt x="43" y="10"/>
                  <a:pt x="43" y="10"/>
                </a:cubicBezTo>
                <a:cubicBezTo>
                  <a:pt x="46" y="11"/>
                  <a:pt x="44" y="11"/>
                  <a:pt x="45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4"/>
                  <a:pt x="46" y="14"/>
                  <a:pt x="46" y="14"/>
                </a:cubicBezTo>
                <a:cubicBezTo>
                  <a:pt x="46" y="14"/>
                  <a:pt x="47" y="15"/>
                  <a:pt x="47" y="14"/>
                </a:cubicBezTo>
                <a:cubicBezTo>
                  <a:pt x="48" y="15"/>
                  <a:pt x="48" y="15"/>
                  <a:pt x="49" y="15"/>
                </a:cubicBezTo>
                <a:cubicBezTo>
                  <a:pt x="53" y="15"/>
                  <a:pt x="51" y="14"/>
                  <a:pt x="51" y="12"/>
                </a:cubicBezTo>
                <a:cubicBezTo>
                  <a:pt x="52" y="12"/>
                  <a:pt x="53" y="11"/>
                  <a:pt x="54" y="11"/>
                </a:cubicBezTo>
                <a:cubicBezTo>
                  <a:pt x="52" y="10"/>
                  <a:pt x="52" y="10"/>
                  <a:pt x="52" y="10"/>
                </a:cubicBezTo>
                <a:cubicBezTo>
                  <a:pt x="53" y="9"/>
                  <a:pt x="53" y="9"/>
                  <a:pt x="53" y="9"/>
                </a:cubicBezTo>
                <a:cubicBezTo>
                  <a:pt x="53" y="7"/>
                  <a:pt x="51" y="7"/>
                  <a:pt x="50" y="5"/>
                </a:cubicBezTo>
                <a:cubicBezTo>
                  <a:pt x="51" y="4"/>
                  <a:pt x="50" y="3"/>
                  <a:pt x="50" y="3"/>
                </a:cubicBezTo>
                <a:cubicBezTo>
                  <a:pt x="49" y="3"/>
                  <a:pt x="49" y="3"/>
                  <a:pt x="48" y="3"/>
                </a:cubicBezTo>
                <a:cubicBezTo>
                  <a:pt x="46" y="3"/>
                  <a:pt x="45" y="3"/>
                  <a:pt x="44" y="3"/>
                </a:cubicBezTo>
                <a:cubicBezTo>
                  <a:pt x="42" y="2"/>
                  <a:pt x="44" y="2"/>
                  <a:pt x="43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9" y="1"/>
                  <a:pt x="40" y="1"/>
                  <a:pt x="39" y="1"/>
                </a:cubicBezTo>
                <a:cubicBezTo>
                  <a:pt x="36" y="1"/>
                  <a:pt x="38" y="2"/>
                  <a:pt x="35" y="2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7" y="1"/>
                  <a:pt x="26" y="2"/>
                  <a:pt x="22" y="3"/>
                </a:cubicBezTo>
                <a:cubicBezTo>
                  <a:pt x="23" y="4"/>
                  <a:pt x="24" y="4"/>
                  <a:pt x="24" y="5"/>
                </a:cubicBezTo>
                <a:cubicBezTo>
                  <a:pt x="25" y="5"/>
                  <a:pt x="21" y="5"/>
                  <a:pt x="21" y="6"/>
                </a:cubicBezTo>
                <a:cubicBezTo>
                  <a:pt x="21" y="7"/>
                  <a:pt x="19" y="8"/>
                  <a:pt x="18" y="9"/>
                </a:cubicBezTo>
                <a:cubicBezTo>
                  <a:pt x="19" y="10"/>
                  <a:pt x="19" y="10"/>
                  <a:pt x="19" y="10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8" y="13"/>
                  <a:pt x="17" y="14"/>
                </a:cubicBezTo>
                <a:cubicBezTo>
                  <a:pt x="17" y="15"/>
                  <a:pt x="16" y="16"/>
                  <a:pt x="16" y="17"/>
                </a:cubicBezTo>
                <a:cubicBezTo>
                  <a:pt x="17" y="19"/>
                  <a:pt x="17" y="19"/>
                  <a:pt x="17" y="19"/>
                </a:cubicBezTo>
                <a:cubicBezTo>
                  <a:pt x="16" y="19"/>
                  <a:pt x="16" y="19"/>
                  <a:pt x="15" y="18"/>
                </a:cubicBezTo>
                <a:cubicBezTo>
                  <a:pt x="12" y="19"/>
                  <a:pt x="9" y="20"/>
                  <a:pt x="7" y="21"/>
                </a:cubicBezTo>
                <a:cubicBezTo>
                  <a:pt x="7" y="21"/>
                  <a:pt x="2" y="20"/>
                  <a:pt x="3" y="21"/>
                </a:cubicBezTo>
                <a:cubicBezTo>
                  <a:pt x="0" y="25"/>
                  <a:pt x="0" y="25"/>
                  <a:pt x="0" y="25"/>
                </a:cubicBezTo>
                <a:cubicBezTo>
                  <a:pt x="1" y="25"/>
                  <a:pt x="0" y="25"/>
                  <a:pt x="0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6"/>
                  <a:pt x="4" y="28"/>
                  <a:pt x="3" y="27"/>
                </a:cubicBezTo>
                <a:cubicBezTo>
                  <a:pt x="3" y="28"/>
                  <a:pt x="3" y="30"/>
                  <a:pt x="4" y="31"/>
                </a:cubicBezTo>
                <a:cubicBezTo>
                  <a:pt x="7" y="32"/>
                  <a:pt x="7" y="32"/>
                  <a:pt x="7" y="32"/>
                </a:cubicBezTo>
                <a:cubicBezTo>
                  <a:pt x="8" y="33"/>
                  <a:pt x="11" y="33"/>
                  <a:pt x="11" y="34"/>
                </a:cubicBezTo>
                <a:cubicBezTo>
                  <a:pt x="12" y="34"/>
                  <a:pt x="10" y="34"/>
                  <a:pt x="11" y="35"/>
                </a:cubicBezTo>
                <a:cubicBezTo>
                  <a:pt x="13" y="34"/>
                  <a:pt x="14" y="34"/>
                  <a:pt x="15" y="33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93" name="Freeform 109"/>
          <p:cNvSpPr>
            <a:spLocks/>
          </p:cNvSpPr>
          <p:nvPr/>
        </p:nvSpPr>
        <p:spPr bwMode="gray">
          <a:xfrm>
            <a:off x="4363282" y="2947918"/>
            <a:ext cx="250825" cy="123825"/>
          </a:xfrm>
          <a:custGeom>
            <a:avLst/>
            <a:gdLst/>
            <a:ahLst/>
            <a:cxnLst>
              <a:cxn ang="0">
                <a:pos x="55" y="16"/>
              </a:cxn>
              <a:cxn ang="0">
                <a:pos x="58" y="15"/>
              </a:cxn>
              <a:cxn ang="0">
                <a:pos x="58" y="14"/>
              </a:cxn>
              <a:cxn ang="0">
                <a:pos x="63" y="14"/>
              </a:cxn>
              <a:cxn ang="0">
                <a:pos x="64" y="13"/>
              </a:cxn>
              <a:cxn ang="0">
                <a:pos x="58" y="12"/>
              </a:cxn>
              <a:cxn ang="0">
                <a:pos x="53" y="10"/>
              </a:cxn>
              <a:cxn ang="0">
                <a:pos x="47" y="7"/>
              </a:cxn>
              <a:cxn ang="0">
                <a:pos x="48" y="10"/>
              </a:cxn>
              <a:cxn ang="0">
                <a:pos x="50" y="14"/>
              </a:cxn>
              <a:cxn ang="0">
                <a:pos x="40" y="9"/>
              </a:cxn>
              <a:cxn ang="0">
                <a:pos x="43" y="7"/>
              </a:cxn>
              <a:cxn ang="0">
                <a:pos x="46" y="7"/>
              </a:cxn>
              <a:cxn ang="0">
                <a:pos x="42" y="5"/>
              </a:cxn>
              <a:cxn ang="0">
                <a:pos x="42" y="2"/>
              </a:cxn>
              <a:cxn ang="0">
                <a:pos x="36" y="1"/>
              </a:cxn>
              <a:cxn ang="0">
                <a:pos x="29" y="1"/>
              </a:cxn>
              <a:cxn ang="0">
                <a:pos x="23" y="2"/>
              </a:cxn>
              <a:cxn ang="0">
                <a:pos x="17" y="5"/>
              </a:cxn>
              <a:cxn ang="0">
                <a:pos x="9" y="5"/>
              </a:cxn>
              <a:cxn ang="0">
                <a:pos x="9" y="10"/>
              </a:cxn>
              <a:cxn ang="0">
                <a:pos x="2" y="11"/>
              </a:cxn>
              <a:cxn ang="0">
                <a:pos x="9" y="13"/>
              </a:cxn>
              <a:cxn ang="0">
                <a:pos x="10" y="11"/>
              </a:cxn>
              <a:cxn ang="0">
                <a:pos x="18" y="15"/>
              </a:cxn>
              <a:cxn ang="0">
                <a:pos x="25" y="16"/>
              </a:cxn>
              <a:cxn ang="0">
                <a:pos x="33" y="22"/>
              </a:cxn>
              <a:cxn ang="0">
                <a:pos x="33" y="24"/>
              </a:cxn>
              <a:cxn ang="0">
                <a:pos x="35" y="26"/>
              </a:cxn>
              <a:cxn ang="0">
                <a:pos x="40" y="29"/>
              </a:cxn>
              <a:cxn ang="0">
                <a:pos x="42" y="31"/>
              </a:cxn>
              <a:cxn ang="0">
                <a:pos x="53" y="31"/>
              </a:cxn>
              <a:cxn ang="0">
                <a:pos x="52" y="25"/>
              </a:cxn>
              <a:cxn ang="0">
                <a:pos x="52" y="20"/>
              </a:cxn>
              <a:cxn ang="0">
                <a:pos x="51" y="17"/>
              </a:cxn>
              <a:cxn ang="0">
                <a:pos x="50" y="14"/>
              </a:cxn>
            </a:cxnLst>
            <a:rect l="0" t="0" r="r" b="b"/>
            <a:pathLst>
              <a:path w="67" h="33">
                <a:moveTo>
                  <a:pt x="50" y="14"/>
                </a:moveTo>
                <a:cubicBezTo>
                  <a:pt x="52" y="15"/>
                  <a:pt x="54" y="15"/>
                  <a:pt x="55" y="16"/>
                </a:cubicBezTo>
                <a:cubicBezTo>
                  <a:pt x="56" y="15"/>
                  <a:pt x="56" y="15"/>
                  <a:pt x="56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4"/>
                  <a:pt x="58" y="14"/>
                  <a:pt x="58" y="14"/>
                </a:cubicBezTo>
                <a:cubicBezTo>
                  <a:pt x="60" y="13"/>
                  <a:pt x="60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5" y="14"/>
                  <a:pt x="65" y="14"/>
                  <a:pt x="67" y="15"/>
                </a:cubicBezTo>
                <a:cubicBezTo>
                  <a:pt x="67" y="13"/>
                  <a:pt x="66" y="13"/>
                  <a:pt x="64" y="13"/>
                </a:cubicBezTo>
                <a:cubicBezTo>
                  <a:pt x="63" y="12"/>
                  <a:pt x="61" y="12"/>
                  <a:pt x="60" y="11"/>
                </a:cubicBezTo>
                <a:cubicBezTo>
                  <a:pt x="58" y="12"/>
                  <a:pt x="58" y="12"/>
                  <a:pt x="58" y="12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4" y="10"/>
                  <a:pt x="53" y="10"/>
                </a:cubicBezTo>
                <a:cubicBezTo>
                  <a:pt x="52" y="10"/>
                  <a:pt x="51" y="10"/>
                  <a:pt x="51" y="10"/>
                </a:cubicBezTo>
                <a:cubicBezTo>
                  <a:pt x="49" y="9"/>
                  <a:pt x="48" y="7"/>
                  <a:pt x="47" y="7"/>
                </a:cubicBezTo>
                <a:cubicBezTo>
                  <a:pt x="47" y="8"/>
                  <a:pt x="46" y="8"/>
                  <a:pt x="46" y="9"/>
                </a:cubicBezTo>
                <a:cubicBezTo>
                  <a:pt x="48" y="10"/>
                  <a:pt x="48" y="10"/>
                  <a:pt x="48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2"/>
                  <a:pt x="48" y="13"/>
                  <a:pt x="50" y="14"/>
                </a:cubicBezTo>
                <a:cubicBezTo>
                  <a:pt x="44" y="13"/>
                  <a:pt x="41" y="12"/>
                  <a:pt x="37" y="11"/>
                </a:cubicBezTo>
                <a:cubicBezTo>
                  <a:pt x="38" y="10"/>
                  <a:pt x="41" y="10"/>
                  <a:pt x="40" y="9"/>
                </a:cubicBezTo>
                <a:cubicBezTo>
                  <a:pt x="39" y="8"/>
                  <a:pt x="38" y="7"/>
                  <a:pt x="38" y="7"/>
                </a:cubicBezTo>
                <a:cubicBezTo>
                  <a:pt x="40" y="7"/>
                  <a:pt x="43" y="7"/>
                  <a:pt x="43" y="7"/>
                </a:cubicBezTo>
                <a:cubicBezTo>
                  <a:pt x="44" y="8"/>
                  <a:pt x="43" y="8"/>
                  <a:pt x="44" y="8"/>
                </a:cubicBezTo>
                <a:cubicBezTo>
                  <a:pt x="46" y="7"/>
                  <a:pt x="46" y="7"/>
                  <a:pt x="46" y="7"/>
                </a:cubicBezTo>
                <a:cubicBezTo>
                  <a:pt x="45" y="6"/>
                  <a:pt x="45" y="6"/>
                  <a:pt x="45" y="6"/>
                </a:cubicBezTo>
                <a:cubicBezTo>
                  <a:pt x="42" y="5"/>
                  <a:pt x="42" y="5"/>
                  <a:pt x="42" y="5"/>
                </a:cubicBezTo>
                <a:cubicBezTo>
                  <a:pt x="40" y="4"/>
                  <a:pt x="41" y="3"/>
                  <a:pt x="40" y="2"/>
                </a:cubicBezTo>
                <a:cubicBezTo>
                  <a:pt x="43" y="4"/>
                  <a:pt x="43" y="3"/>
                  <a:pt x="42" y="2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3" y="1"/>
                  <a:pt x="34" y="1"/>
                  <a:pt x="31" y="1"/>
                </a:cubicBezTo>
                <a:cubicBezTo>
                  <a:pt x="29" y="1"/>
                  <a:pt x="29" y="1"/>
                  <a:pt x="29" y="1"/>
                </a:cubicBezTo>
                <a:cubicBezTo>
                  <a:pt x="28" y="1"/>
                  <a:pt x="27" y="3"/>
                  <a:pt x="25" y="3"/>
                </a:cubicBezTo>
                <a:cubicBezTo>
                  <a:pt x="23" y="2"/>
                  <a:pt x="23" y="2"/>
                  <a:pt x="23" y="2"/>
                </a:cubicBezTo>
                <a:cubicBezTo>
                  <a:pt x="22" y="3"/>
                  <a:pt x="21" y="3"/>
                  <a:pt x="21" y="3"/>
                </a:cubicBezTo>
                <a:cubicBezTo>
                  <a:pt x="20" y="3"/>
                  <a:pt x="19" y="4"/>
                  <a:pt x="17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7"/>
                  <a:pt x="8" y="7"/>
                </a:cubicBezTo>
                <a:cubicBezTo>
                  <a:pt x="7" y="9"/>
                  <a:pt x="9" y="10"/>
                  <a:pt x="9" y="10"/>
                </a:cubicBezTo>
                <a:cubicBezTo>
                  <a:pt x="5" y="10"/>
                  <a:pt x="2" y="10"/>
                  <a:pt x="0" y="9"/>
                </a:cubicBezTo>
                <a:cubicBezTo>
                  <a:pt x="1" y="10"/>
                  <a:pt x="0" y="10"/>
                  <a:pt x="2" y="11"/>
                </a:cubicBezTo>
                <a:cubicBezTo>
                  <a:pt x="4" y="11"/>
                  <a:pt x="5" y="12"/>
                  <a:pt x="7" y="13"/>
                </a:cubicBezTo>
                <a:cubicBezTo>
                  <a:pt x="8" y="13"/>
                  <a:pt x="9" y="13"/>
                  <a:pt x="9" y="13"/>
                </a:cubicBezTo>
                <a:cubicBezTo>
                  <a:pt x="8" y="12"/>
                  <a:pt x="8" y="12"/>
                  <a:pt x="8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2" y="12"/>
                  <a:pt x="13" y="14"/>
                  <a:pt x="16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6"/>
                  <a:pt x="24" y="15"/>
                  <a:pt x="25" y="16"/>
                </a:cubicBezTo>
                <a:cubicBezTo>
                  <a:pt x="26" y="16"/>
                  <a:pt x="32" y="20"/>
                  <a:pt x="32" y="20"/>
                </a:cubicBezTo>
                <a:cubicBezTo>
                  <a:pt x="31" y="21"/>
                  <a:pt x="32" y="21"/>
                  <a:pt x="33" y="22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3" y="24"/>
                  <a:pt x="33" y="24"/>
                </a:cubicBezTo>
                <a:cubicBezTo>
                  <a:pt x="34" y="24"/>
                  <a:pt x="34" y="24"/>
                  <a:pt x="35" y="24"/>
                </a:cubicBezTo>
                <a:cubicBezTo>
                  <a:pt x="35" y="26"/>
                  <a:pt x="35" y="26"/>
                  <a:pt x="35" y="26"/>
                </a:cubicBezTo>
                <a:cubicBezTo>
                  <a:pt x="37" y="28"/>
                  <a:pt x="37" y="28"/>
                  <a:pt x="37" y="28"/>
                </a:cubicBezTo>
                <a:cubicBezTo>
                  <a:pt x="40" y="29"/>
                  <a:pt x="40" y="29"/>
                  <a:pt x="40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3" y="30"/>
                  <a:pt x="41" y="30"/>
                  <a:pt x="42" y="31"/>
                </a:cubicBezTo>
                <a:cubicBezTo>
                  <a:pt x="43" y="32"/>
                  <a:pt x="47" y="33"/>
                  <a:pt x="50" y="32"/>
                </a:cubicBezTo>
                <a:cubicBezTo>
                  <a:pt x="51" y="32"/>
                  <a:pt x="53" y="31"/>
                  <a:pt x="53" y="31"/>
                </a:cubicBezTo>
                <a:cubicBezTo>
                  <a:pt x="53" y="30"/>
                  <a:pt x="54" y="29"/>
                  <a:pt x="54" y="28"/>
                </a:cubicBezTo>
                <a:cubicBezTo>
                  <a:pt x="54" y="27"/>
                  <a:pt x="53" y="26"/>
                  <a:pt x="52" y="25"/>
                </a:cubicBezTo>
                <a:cubicBezTo>
                  <a:pt x="51" y="24"/>
                  <a:pt x="51" y="24"/>
                  <a:pt x="51" y="24"/>
                </a:cubicBezTo>
                <a:cubicBezTo>
                  <a:pt x="51" y="23"/>
                  <a:pt x="53" y="21"/>
                  <a:pt x="52" y="20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8"/>
                  <a:pt x="51" y="18"/>
                  <a:pt x="51" y="17"/>
                </a:cubicBezTo>
                <a:cubicBezTo>
                  <a:pt x="51" y="17"/>
                  <a:pt x="52" y="17"/>
                  <a:pt x="52" y="16"/>
                </a:cubicBezTo>
                <a:cubicBezTo>
                  <a:pt x="51" y="16"/>
                  <a:pt x="50" y="14"/>
                  <a:pt x="50" y="14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94" name="Freeform 110"/>
          <p:cNvSpPr>
            <a:spLocks/>
          </p:cNvSpPr>
          <p:nvPr/>
        </p:nvSpPr>
        <p:spPr bwMode="gray">
          <a:xfrm>
            <a:off x="4836357" y="2801868"/>
            <a:ext cx="33338" cy="3016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5" y="2"/>
              </a:cxn>
              <a:cxn ang="0">
                <a:pos x="6" y="2"/>
              </a:cxn>
              <a:cxn ang="0">
                <a:pos x="4" y="3"/>
              </a:cxn>
              <a:cxn ang="0">
                <a:pos x="2" y="3"/>
              </a:cxn>
              <a:cxn ang="0">
                <a:pos x="2" y="3"/>
              </a:cxn>
              <a:cxn ang="0">
                <a:pos x="1" y="2"/>
              </a:cxn>
              <a:cxn ang="0">
                <a:pos x="0" y="8"/>
              </a:cxn>
              <a:cxn ang="0">
                <a:pos x="3" y="8"/>
              </a:cxn>
              <a:cxn ang="0">
                <a:pos x="5" y="5"/>
              </a:cxn>
              <a:cxn ang="0">
                <a:pos x="8" y="3"/>
              </a:cxn>
              <a:cxn ang="0">
                <a:pos x="7" y="0"/>
              </a:cxn>
            </a:cxnLst>
            <a:rect l="0" t="0" r="r" b="b"/>
            <a:pathLst>
              <a:path w="9" h="8">
                <a:moveTo>
                  <a:pt x="7" y="0"/>
                </a:moveTo>
                <a:cubicBezTo>
                  <a:pt x="6" y="0"/>
                  <a:pt x="4" y="1"/>
                  <a:pt x="5" y="2"/>
                </a:cubicBezTo>
                <a:cubicBezTo>
                  <a:pt x="5" y="2"/>
                  <a:pt x="6" y="3"/>
                  <a:pt x="6" y="2"/>
                </a:cubicBezTo>
                <a:cubicBezTo>
                  <a:pt x="9" y="2"/>
                  <a:pt x="4" y="3"/>
                  <a:pt x="4" y="3"/>
                </a:cubicBezTo>
                <a:cubicBezTo>
                  <a:pt x="3" y="2"/>
                  <a:pt x="3" y="3"/>
                  <a:pt x="2" y="3"/>
                </a:cubicBezTo>
                <a:cubicBezTo>
                  <a:pt x="2" y="3"/>
                  <a:pt x="2" y="4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5"/>
                  <a:pt x="1" y="6"/>
                  <a:pt x="0" y="8"/>
                </a:cubicBezTo>
                <a:cubicBezTo>
                  <a:pt x="3" y="8"/>
                  <a:pt x="3" y="8"/>
                  <a:pt x="3" y="8"/>
                </a:cubicBezTo>
                <a:cubicBezTo>
                  <a:pt x="6" y="7"/>
                  <a:pt x="5" y="6"/>
                  <a:pt x="5" y="5"/>
                </a:cubicBezTo>
                <a:cubicBezTo>
                  <a:pt x="6" y="4"/>
                  <a:pt x="7" y="4"/>
                  <a:pt x="8" y="3"/>
                </a:cubicBezTo>
                <a:cubicBezTo>
                  <a:pt x="8" y="2"/>
                  <a:pt x="7" y="1"/>
                  <a:pt x="7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95" name="Freeform 111"/>
          <p:cNvSpPr>
            <a:spLocks/>
          </p:cNvSpPr>
          <p:nvPr/>
        </p:nvSpPr>
        <p:spPr bwMode="gray">
          <a:xfrm>
            <a:off x="4864932" y="2785993"/>
            <a:ext cx="19050" cy="158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3" y="2"/>
              </a:cxn>
              <a:cxn ang="0">
                <a:pos x="2" y="0"/>
              </a:cxn>
            </a:cxnLst>
            <a:rect l="0" t="0" r="r" b="b"/>
            <a:pathLst>
              <a:path w="5" h="4">
                <a:moveTo>
                  <a:pt x="2" y="0"/>
                </a:moveTo>
                <a:cubicBezTo>
                  <a:pt x="2" y="0"/>
                  <a:pt x="1" y="1"/>
                  <a:pt x="0" y="2"/>
                </a:cubicBezTo>
                <a:cubicBezTo>
                  <a:pt x="2" y="3"/>
                  <a:pt x="3" y="4"/>
                  <a:pt x="3" y="2"/>
                </a:cubicBezTo>
                <a:cubicBezTo>
                  <a:pt x="3" y="1"/>
                  <a:pt x="5" y="2"/>
                  <a:pt x="2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96" name="Freeform 112"/>
          <p:cNvSpPr>
            <a:spLocks/>
          </p:cNvSpPr>
          <p:nvPr/>
        </p:nvSpPr>
        <p:spPr bwMode="gray">
          <a:xfrm>
            <a:off x="4944307" y="2801868"/>
            <a:ext cx="7938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1"/>
              </a:cxn>
              <a:cxn ang="0">
                <a:pos x="2" y="0"/>
              </a:cxn>
            </a:cxnLst>
            <a:rect l="0" t="0" r="r" b="b"/>
            <a:pathLst>
              <a:path w="2" h="1">
                <a:moveTo>
                  <a:pt x="2" y="0"/>
                </a:moveTo>
                <a:cubicBezTo>
                  <a:pt x="1" y="0"/>
                  <a:pt x="1" y="1"/>
                  <a:pt x="0" y="1"/>
                </a:cubicBezTo>
                <a:lnTo>
                  <a:pt x="2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97" name="Freeform 113"/>
          <p:cNvSpPr>
            <a:spLocks/>
          </p:cNvSpPr>
          <p:nvPr/>
        </p:nvSpPr>
        <p:spPr bwMode="gray">
          <a:xfrm>
            <a:off x="5153857" y="2812980"/>
            <a:ext cx="26988" cy="14287"/>
          </a:xfrm>
          <a:custGeom>
            <a:avLst/>
            <a:gdLst/>
            <a:ahLst/>
            <a:cxnLst>
              <a:cxn ang="0">
                <a:pos x="6" y="1"/>
              </a:cxn>
              <a:cxn ang="0">
                <a:pos x="7" y="3"/>
              </a:cxn>
              <a:cxn ang="0">
                <a:pos x="5" y="4"/>
              </a:cxn>
              <a:cxn ang="0">
                <a:pos x="3" y="4"/>
              </a:cxn>
              <a:cxn ang="0">
                <a:pos x="1" y="3"/>
              </a:cxn>
              <a:cxn ang="0">
                <a:pos x="1" y="2"/>
              </a:cxn>
              <a:cxn ang="0">
                <a:pos x="3" y="0"/>
              </a:cxn>
              <a:cxn ang="0">
                <a:pos x="6" y="1"/>
              </a:cxn>
            </a:cxnLst>
            <a:rect l="0" t="0" r="r" b="b"/>
            <a:pathLst>
              <a:path w="7" h="4">
                <a:moveTo>
                  <a:pt x="6" y="1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1" y="2"/>
                  <a:pt x="1" y="2"/>
                </a:cubicBezTo>
                <a:cubicBezTo>
                  <a:pt x="1" y="1"/>
                  <a:pt x="3" y="1"/>
                  <a:pt x="3" y="0"/>
                </a:cubicBezTo>
                <a:cubicBezTo>
                  <a:pt x="4" y="1"/>
                  <a:pt x="5" y="1"/>
                  <a:pt x="6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98" name="Freeform 114"/>
          <p:cNvSpPr>
            <a:spLocks/>
          </p:cNvSpPr>
          <p:nvPr/>
        </p:nvSpPr>
        <p:spPr bwMode="gray">
          <a:xfrm>
            <a:off x="5288794" y="2868543"/>
            <a:ext cx="23813" cy="222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1"/>
              </a:cxn>
              <a:cxn ang="0">
                <a:pos x="6" y="5"/>
              </a:cxn>
              <a:cxn ang="0">
                <a:pos x="4" y="6"/>
              </a:cxn>
              <a:cxn ang="0">
                <a:pos x="2" y="4"/>
              </a:cxn>
              <a:cxn ang="0">
                <a:pos x="0" y="2"/>
              </a:cxn>
              <a:cxn ang="0">
                <a:pos x="3" y="0"/>
              </a:cxn>
            </a:cxnLst>
            <a:rect l="0" t="0" r="r" b="b"/>
            <a:pathLst>
              <a:path w="6" h="6">
                <a:moveTo>
                  <a:pt x="3" y="0"/>
                </a:moveTo>
                <a:cubicBezTo>
                  <a:pt x="5" y="1"/>
                  <a:pt x="5" y="1"/>
                  <a:pt x="5" y="1"/>
                </a:cubicBezTo>
                <a:cubicBezTo>
                  <a:pt x="6" y="5"/>
                  <a:pt x="6" y="5"/>
                  <a:pt x="6" y="5"/>
                </a:cubicBezTo>
                <a:cubicBezTo>
                  <a:pt x="4" y="6"/>
                  <a:pt x="4" y="6"/>
                  <a:pt x="4" y="6"/>
                </a:cubicBezTo>
                <a:cubicBezTo>
                  <a:pt x="2" y="4"/>
                  <a:pt x="2" y="4"/>
                  <a:pt x="2" y="4"/>
                </a:cubicBezTo>
                <a:cubicBezTo>
                  <a:pt x="2" y="3"/>
                  <a:pt x="1" y="3"/>
                  <a:pt x="0" y="2"/>
                </a:cubicBezTo>
                <a:lnTo>
                  <a:pt x="3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499" name="Freeform 115"/>
          <p:cNvSpPr>
            <a:spLocks/>
          </p:cNvSpPr>
          <p:nvPr/>
        </p:nvSpPr>
        <p:spPr bwMode="gray">
          <a:xfrm>
            <a:off x="5326894" y="2801868"/>
            <a:ext cx="11113" cy="11112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3"/>
              </a:cxn>
              <a:cxn ang="0">
                <a:pos x="2" y="2"/>
              </a:cxn>
            </a:cxnLst>
            <a:rect l="0" t="0" r="r" b="b"/>
            <a:pathLst>
              <a:path w="3" h="3">
                <a:moveTo>
                  <a:pt x="2" y="2"/>
                </a:moveTo>
                <a:cubicBezTo>
                  <a:pt x="0" y="0"/>
                  <a:pt x="2" y="2"/>
                  <a:pt x="2" y="3"/>
                </a:cubicBezTo>
                <a:cubicBezTo>
                  <a:pt x="2" y="2"/>
                  <a:pt x="3" y="2"/>
                  <a:pt x="2" y="2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00" name="Freeform 116"/>
          <p:cNvSpPr>
            <a:spLocks/>
          </p:cNvSpPr>
          <p:nvPr/>
        </p:nvSpPr>
        <p:spPr bwMode="gray">
          <a:xfrm>
            <a:off x="5323719" y="2797105"/>
            <a:ext cx="6350" cy="7937"/>
          </a:xfrm>
          <a:custGeom>
            <a:avLst/>
            <a:gdLst/>
            <a:ahLst/>
            <a:cxnLst>
              <a:cxn ang="0">
                <a:pos x="1" y="1"/>
              </a:cxn>
              <a:cxn ang="0">
                <a:pos x="0" y="1"/>
              </a:cxn>
              <a:cxn ang="0">
                <a:pos x="1" y="1"/>
              </a:cxn>
            </a:cxnLst>
            <a:rect l="0" t="0" r="r" b="b"/>
            <a:pathLst>
              <a:path w="2" h="2">
                <a:moveTo>
                  <a:pt x="1" y="1"/>
                </a:moveTo>
                <a:cubicBezTo>
                  <a:pt x="0" y="0"/>
                  <a:pt x="0" y="1"/>
                  <a:pt x="0" y="1"/>
                </a:cubicBezTo>
                <a:cubicBezTo>
                  <a:pt x="1" y="2"/>
                  <a:pt x="2" y="1"/>
                  <a:pt x="1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01" name="Freeform 117"/>
          <p:cNvSpPr>
            <a:spLocks/>
          </p:cNvSpPr>
          <p:nvPr/>
        </p:nvSpPr>
        <p:spPr bwMode="gray">
          <a:xfrm>
            <a:off x="5241169" y="2782818"/>
            <a:ext cx="306388" cy="74612"/>
          </a:xfrm>
          <a:custGeom>
            <a:avLst/>
            <a:gdLst/>
            <a:ahLst/>
            <a:cxnLst>
              <a:cxn ang="0">
                <a:pos x="82" y="16"/>
              </a:cxn>
              <a:cxn ang="0">
                <a:pos x="66" y="14"/>
              </a:cxn>
              <a:cxn ang="0">
                <a:pos x="62" y="13"/>
              </a:cxn>
              <a:cxn ang="0">
                <a:pos x="52" y="10"/>
              </a:cxn>
              <a:cxn ang="0">
                <a:pos x="48" y="10"/>
              </a:cxn>
              <a:cxn ang="0">
                <a:pos x="41" y="8"/>
              </a:cxn>
              <a:cxn ang="0">
                <a:pos x="37" y="8"/>
              </a:cxn>
              <a:cxn ang="0">
                <a:pos x="34" y="8"/>
              </a:cxn>
              <a:cxn ang="0">
                <a:pos x="30" y="8"/>
              </a:cxn>
              <a:cxn ang="0">
                <a:pos x="29" y="8"/>
              </a:cxn>
              <a:cxn ang="0">
                <a:pos x="25" y="8"/>
              </a:cxn>
              <a:cxn ang="0">
                <a:pos x="20" y="10"/>
              </a:cxn>
              <a:cxn ang="0">
                <a:pos x="17" y="11"/>
              </a:cxn>
              <a:cxn ang="0">
                <a:pos x="17" y="20"/>
              </a:cxn>
              <a:cxn ang="0">
                <a:pos x="13" y="19"/>
              </a:cxn>
              <a:cxn ang="0">
                <a:pos x="11" y="19"/>
              </a:cxn>
              <a:cxn ang="0">
                <a:pos x="7" y="16"/>
              </a:cxn>
              <a:cxn ang="0">
                <a:pos x="4" y="15"/>
              </a:cxn>
              <a:cxn ang="0">
                <a:pos x="2" y="12"/>
              </a:cxn>
              <a:cxn ang="0">
                <a:pos x="8" y="12"/>
              </a:cxn>
              <a:cxn ang="0">
                <a:pos x="7" y="10"/>
              </a:cxn>
              <a:cxn ang="0">
                <a:pos x="4" y="9"/>
              </a:cxn>
              <a:cxn ang="0">
                <a:pos x="1" y="8"/>
              </a:cxn>
              <a:cxn ang="0">
                <a:pos x="7" y="6"/>
              </a:cxn>
              <a:cxn ang="0">
                <a:pos x="10" y="5"/>
              </a:cxn>
              <a:cxn ang="0">
                <a:pos x="13" y="2"/>
              </a:cxn>
              <a:cxn ang="0">
                <a:pos x="20" y="0"/>
              </a:cxn>
              <a:cxn ang="0">
                <a:pos x="24" y="1"/>
              </a:cxn>
              <a:cxn ang="0">
                <a:pos x="28" y="2"/>
              </a:cxn>
              <a:cxn ang="0">
                <a:pos x="29" y="1"/>
              </a:cxn>
              <a:cxn ang="0">
                <a:pos x="34" y="2"/>
              </a:cxn>
              <a:cxn ang="0">
                <a:pos x="37" y="0"/>
              </a:cxn>
              <a:cxn ang="0">
                <a:pos x="40" y="2"/>
              </a:cxn>
              <a:cxn ang="0">
                <a:pos x="47" y="4"/>
              </a:cxn>
              <a:cxn ang="0">
                <a:pos x="51" y="5"/>
              </a:cxn>
              <a:cxn ang="0">
                <a:pos x="58" y="8"/>
              </a:cxn>
              <a:cxn ang="0">
                <a:pos x="61" y="9"/>
              </a:cxn>
              <a:cxn ang="0">
                <a:pos x="63" y="10"/>
              </a:cxn>
              <a:cxn ang="0">
                <a:pos x="67" y="12"/>
              </a:cxn>
              <a:cxn ang="0">
                <a:pos x="75" y="14"/>
              </a:cxn>
            </a:cxnLst>
            <a:rect l="0" t="0" r="r" b="b"/>
            <a:pathLst>
              <a:path w="82" h="20">
                <a:moveTo>
                  <a:pt x="80" y="15"/>
                </a:moveTo>
                <a:cubicBezTo>
                  <a:pt x="82" y="16"/>
                  <a:pt x="82" y="16"/>
                  <a:pt x="82" y="16"/>
                </a:cubicBezTo>
                <a:cubicBezTo>
                  <a:pt x="80" y="19"/>
                  <a:pt x="80" y="19"/>
                  <a:pt x="80" y="19"/>
                </a:cubicBezTo>
                <a:cubicBezTo>
                  <a:pt x="74" y="17"/>
                  <a:pt x="71" y="16"/>
                  <a:pt x="66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3"/>
                  <a:pt x="59" y="13"/>
                  <a:pt x="58" y="12"/>
                </a:cubicBezTo>
                <a:cubicBezTo>
                  <a:pt x="56" y="12"/>
                  <a:pt x="55" y="10"/>
                  <a:pt x="52" y="10"/>
                </a:cubicBezTo>
                <a:cubicBezTo>
                  <a:pt x="52" y="9"/>
                  <a:pt x="51" y="10"/>
                  <a:pt x="50" y="10"/>
                </a:cubicBezTo>
                <a:cubicBezTo>
                  <a:pt x="49" y="10"/>
                  <a:pt x="49" y="10"/>
                  <a:pt x="48" y="10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7"/>
                  <a:pt x="41" y="8"/>
                  <a:pt x="41" y="8"/>
                </a:cubicBezTo>
                <a:cubicBezTo>
                  <a:pt x="40" y="8"/>
                  <a:pt x="39" y="8"/>
                  <a:pt x="38" y="8"/>
                </a:cubicBezTo>
                <a:cubicBezTo>
                  <a:pt x="38" y="8"/>
                  <a:pt x="37" y="8"/>
                  <a:pt x="37" y="8"/>
                </a:cubicBezTo>
                <a:cubicBezTo>
                  <a:pt x="37" y="7"/>
                  <a:pt x="37" y="7"/>
                  <a:pt x="37" y="7"/>
                </a:cubicBezTo>
                <a:cubicBezTo>
                  <a:pt x="35" y="7"/>
                  <a:pt x="35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8"/>
                  <a:pt x="32" y="10"/>
                  <a:pt x="30" y="8"/>
                </a:cubicBezTo>
                <a:cubicBezTo>
                  <a:pt x="30" y="8"/>
                  <a:pt x="31" y="7"/>
                  <a:pt x="30" y="7"/>
                </a:cubicBezTo>
                <a:cubicBezTo>
                  <a:pt x="30" y="7"/>
                  <a:pt x="30" y="8"/>
                  <a:pt x="29" y="8"/>
                </a:cubicBezTo>
                <a:cubicBezTo>
                  <a:pt x="29" y="8"/>
                  <a:pt x="29" y="9"/>
                  <a:pt x="28" y="9"/>
                </a:cubicBezTo>
                <a:cubicBezTo>
                  <a:pt x="27" y="9"/>
                  <a:pt x="26" y="8"/>
                  <a:pt x="25" y="8"/>
                </a:cubicBezTo>
                <a:cubicBezTo>
                  <a:pt x="26" y="9"/>
                  <a:pt x="26" y="9"/>
                  <a:pt x="26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2"/>
                  <a:pt x="19" y="12"/>
                  <a:pt x="19" y="12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3"/>
                  <a:pt x="12" y="16"/>
                  <a:pt x="14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4" y="20"/>
                  <a:pt x="15" y="20"/>
                  <a:pt x="13" y="20"/>
                </a:cubicBezTo>
                <a:cubicBezTo>
                  <a:pt x="11" y="19"/>
                  <a:pt x="14" y="20"/>
                  <a:pt x="13" y="19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1" y="19"/>
                  <a:pt x="11" y="19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7"/>
                  <a:pt x="5" y="17"/>
                  <a:pt x="4" y="17"/>
                </a:cubicBezTo>
                <a:cubicBezTo>
                  <a:pt x="4" y="15"/>
                  <a:pt x="4" y="15"/>
                  <a:pt x="4" y="15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6" y="13"/>
                  <a:pt x="2" y="12"/>
                </a:cubicBezTo>
                <a:cubicBezTo>
                  <a:pt x="5" y="12"/>
                  <a:pt x="5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5" y="12"/>
                  <a:pt x="5" y="11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8"/>
                  <a:pt x="3" y="7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7"/>
                  <a:pt x="0" y="7"/>
                </a:cubicBezTo>
                <a:cubicBezTo>
                  <a:pt x="3" y="4"/>
                  <a:pt x="3" y="4"/>
                  <a:pt x="7" y="6"/>
                </a:cubicBezTo>
                <a:cubicBezTo>
                  <a:pt x="8" y="5"/>
                  <a:pt x="7" y="5"/>
                  <a:pt x="8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3"/>
                  <a:pt x="13" y="2"/>
                </a:cubicBezTo>
                <a:cubicBezTo>
                  <a:pt x="13" y="3"/>
                  <a:pt x="20" y="4"/>
                  <a:pt x="19" y="3"/>
                </a:cubicBezTo>
                <a:cubicBezTo>
                  <a:pt x="23" y="3"/>
                  <a:pt x="21" y="2"/>
                  <a:pt x="20" y="0"/>
                </a:cubicBezTo>
                <a:cubicBezTo>
                  <a:pt x="21" y="0"/>
                  <a:pt x="22" y="0"/>
                  <a:pt x="23" y="1"/>
                </a:cubicBezTo>
                <a:cubicBezTo>
                  <a:pt x="23" y="1"/>
                  <a:pt x="23" y="1"/>
                  <a:pt x="24" y="1"/>
                </a:cubicBezTo>
                <a:cubicBezTo>
                  <a:pt x="24" y="0"/>
                  <a:pt x="25" y="0"/>
                  <a:pt x="25" y="0"/>
                </a:cubicBezTo>
                <a:cubicBezTo>
                  <a:pt x="27" y="0"/>
                  <a:pt x="27" y="1"/>
                  <a:pt x="28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1" y="1"/>
                  <a:pt x="29" y="1"/>
                  <a:pt x="29" y="1"/>
                </a:cubicBezTo>
                <a:cubicBezTo>
                  <a:pt x="32" y="1"/>
                  <a:pt x="32" y="1"/>
                  <a:pt x="32" y="1"/>
                </a:cubicBezTo>
                <a:cubicBezTo>
                  <a:pt x="32" y="1"/>
                  <a:pt x="32" y="2"/>
                  <a:pt x="34" y="2"/>
                </a:cubicBezTo>
                <a:cubicBezTo>
                  <a:pt x="34" y="2"/>
                  <a:pt x="33" y="0"/>
                  <a:pt x="36" y="2"/>
                </a:cubicBezTo>
                <a:cubicBezTo>
                  <a:pt x="35" y="1"/>
                  <a:pt x="36" y="0"/>
                  <a:pt x="37" y="0"/>
                </a:cubicBezTo>
                <a:cubicBezTo>
                  <a:pt x="37" y="1"/>
                  <a:pt x="37" y="2"/>
                  <a:pt x="39" y="2"/>
                </a:cubicBezTo>
                <a:cubicBezTo>
                  <a:pt x="39" y="2"/>
                  <a:pt x="40" y="2"/>
                  <a:pt x="40" y="2"/>
                </a:cubicBezTo>
                <a:cubicBezTo>
                  <a:pt x="42" y="2"/>
                  <a:pt x="43" y="4"/>
                  <a:pt x="45" y="4"/>
                </a:cubicBezTo>
                <a:cubicBezTo>
                  <a:pt x="45" y="4"/>
                  <a:pt x="46" y="4"/>
                  <a:pt x="47" y="4"/>
                </a:cubicBezTo>
                <a:cubicBezTo>
                  <a:pt x="48" y="4"/>
                  <a:pt x="48" y="4"/>
                  <a:pt x="49" y="4"/>
                </a:cubicBezTo>
                <a:cubicBezTo>
                  <a:pt x="49" y="4"/>
                  <a:pt x="50" y="5"/>
                  <a:pt x="51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5" y="6"/>
                  <a:pt x="56" y="7"/>
                  <a:pt x="58" y="8"/>
                </a:cubicBezTo>
                <a:cubicBezTo>
                  <a:pt x="59" y="7"/>
                  <a:pt x="59" y="7"/>
                  <a:pt x="59" y="7"/>
                </a:cubicBezTo>
                <a:cubicBezTo>
                  <a:pt x="61" y="8"/>
                  <a:pt x="61" y="9"/>
                  <a:pt x="61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3" y="9"/>
                  <a:pt x="63" y="9"/>
                  <a:pt x="63" y="10"/>
                </a:cubicBezTo>
                <a:cubicBezTo>
                  <a:pt x="63" y="10"/>
                  <a:pt x="64" y="10"/>
                  <a:pt x="65" y="10"/>
                </a:cubicBezTo>
                <a:cubicBezTo>
                  <a:pt x="66" y="11"/>
                  <a:pt x="66" y="12"/>
                  <a:pt x="67" y="12"/>
                </a:cubicBezTo>
                <a:cubicBezTo>
                  <a:pt x="69" y="13"/>
                  <a:pt x="73" y="13"/>
                  <a:pt x="74" y="13"/>
                </a:cubicBezTo>
                <a:cubicBezTo>
                  <a:pt x="75" y="14"/>
                  <a:pt x="74" y="14"/>
                  <a:pt x="75" y="14"/>
                </a:cubicBezTo>
                <a:cubicBezTo>
                  <a:pt x="76" y="15"/>
                  <a:pt x="79" y="14"/>
                  <a:pt x="80" y="15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02" name="Freeform 118"/>
          <p:cNvSpPr>
            <a:spLocks/>
          </p:cNvSpPr>
          <p:nvPr/>
        </p:nvSpPr>
        <p:spPr bwMode="gray">
          <a:xfrm>
            <a:off x="5503107" y="2906643"/>
            <a:ext cx="22225" cy="11112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6" y="1"/>
              </a:cxn>
              <a:cxn ang="0">
                <a:pos x="4" y="2"/>
              </a:cxn>
              <a:cxn ang="0">
                <a:pos x="3" y="3"/>
              </a:cxn>
              <a:cxn ang="0">
                <a:pos x="1" y="1"/>
              </a:cxn>
              <a:cxn ang="0">
                <a:pos x="4" y="0"/>
              </a:cxn>
            </a:cxnLst>
            <a:rect l="0" t="0" r="r" b="b"/>
            <a:pathLst>
              <a:path w="6" h="3">
                <a:moveTo>
                  <a:pt x="4" y="0"/>
                </a:moveTo>
                <a:cubicBezTo>
                  <a:pt x="6" y="1"/>
                  <a:pt x="6" y="1"/>
                  <a:pt x="6" y="1"/>
                </a:cubicBezTo>
                <a:cubicBezTo>
                  <a:pt x="5" y="1"/>
                  <a:pt x="4" y="1"/>
                  <a:pt x="4" y="2"/>
                </a:cubicBezTo>
                <a:cubicBezTo>
                  <a:pt x="4" y="2"/>
                  <a:pt x="4" y="3"/>
                  <a:pt x="3" y="3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2" y="1"/>
                  <a:pt x="4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03" name="Freeform 119"/>
          <p:cNvSpPr>
            <a:spLocks/>
          </p:cNvSpPr>
          <p:nvPr/>
        </p:nvSpPr>
        <p:spPr bwMode="gray">
          <a:xfrm>
            <a:off x="5533269" y="2997130"/>
            <a:ext cx="7938" cy="3175"/>
          </a:xfrm>
          <a:custGeom>
            <a:avLst/>
            <a:gdLst/>
            <a:ahLst/>
            <a:cxnLst>
              <a:cxn ang="0">
                <a:pos x="2" y="1"/>
              </a:cxn>
              <a:cxn ang="0">
                <a:pos x="0" y="1"/>
              </a:cxn>
              <a:cxn ang="0">
                <a:pos x="2" y="1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2" y="1"/>
                  <a:pt x="2" y="1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04" name="Freeform 120"/>
          <p:cNvSpPr>
            <a:spLocks/>
          </p:cNvSpPr>
          <p:nvPr/>
        </p:nvSpPr>
        <p:spPr bwMode="gray">
          <a:xfrm>
            <a:off x="5558669" y="2970143"/>
            <a:ext cx="34925" cy="1111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9" y="2"/>
              </a:cxn>
              <a:cxn ang="0">
                <a:pos x="7" y="3"/>
              </a:cxn>
              <a:cxn ang="0">
                <a:pos x="2" y="0"/>
              </a:cxn>
              <a:cxn ang="0">
                <a:pos x="7" y="0"/>
              </a:cxn>
            </a:cxnLst>
            <a:rect l="0" t="0" r="r" b="b"/>
            <a:pathLst>
              <a:path w="9" h="3">
                <a:moveTo>
                  <a:pt x="7" y="0"/>
                </a:moveTo>
                <a:cubicBezTo>
                  <a:pt x="7" y="1"/>
                  <a:pt x="8" y="1"/>
                  <a:pt x="9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0" y="0"/>
                  <a:pt x="2" y="0"/>
                </a:cubicBezTo>
                <a:cubicBezTo>
                  <a:pt x="4" y="1"/>
                  <a:pt x="5" y="0"/>
                  <a:pt x="7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05" name="Freeform 121"/>
          <p:cNvSpPr>
            <a:spLocks/>
          </p:cNvSpPr>
          <p:nvPr/>
        </p:nvSpPr>
        <p:spPr bwMode="gray">
          <a:xfrm>
            <a:off x="5599944" y="2970143"/>
            <a:ext cx="15875" cy="7937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4" y="1"/>
              </a:cxn>
              <a:cxn ang="0">
                <a:pos x="1" y="2"/>
              </a:cxn>
              <a:cxn ang="0">
                <a:pos x="0" y="1"/>
              </a:cxn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</a:cxnLst>
            <a:rect l="0" t="0" r="r" b="b"/>
            <a:pathLst>
              <a:path w="4" h="2">
                <a:moveTo>
                  <a:pt x="3" y="0"/>
                </a:moveTo>
                <a:cubicBezTo>
                  <a:pt x="4" y="1"/>
                  <a:pt x="4" y="1"/>
                  <a:pt x="4" y="1"/>
                </a:cubicBezTo>
                <a:cubicBezTo>
                  <a:pt x="1" y="2"/>
                  <a:pt x="1" y="2"/>
                  <a:pt x="1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3" y="0"/>
                  <a:pt x="3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06" name="Freeform 122"/>
          <p:cNvSpPr>
            <a:spLocks/>
          </p:cNvSpPr>
          <p:nvPr/>
        </p:nvSpPr>
        <p:spPr bwMode="gray">
          <a:xfrm>
            <a:off x="5682494" y="3014593"/>
            <a:ext cx="11113" cy="476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0" y="0"/>
              </a:cxn>
              <a:cxn ang="0">
                <a:pos x="2" y="0"/>
              </a:cxn>
              <a:cxn ang="0">
                <a:pos x="3" y="0"/>
              </a:cxn>
            </a:cxnLst>
            <a:rect l="0" t="0" r="r" b="b"/>
            <a:pathLst>
              <a:path w="3" h="1">
                <a:moveTo>
                  <a:pt x="3" y="0"/>
                </a:moveTo>
                <a:cubicBezTo>
                  <a:pt x="3" y="0"/>
                  <a:pt x="0" y="0"/>
                  <a:pt x="0" y="0"/>
                </a:cubicBezTo>
                <a:cubicBezTo>
                  <a:pt x="0" y="1"/>
                  <a:pt x="2" y="1"/>
                  <a:pt x="2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07" name="Freeform 123"/>
          <p:cNvSpPr>
            <a:spLocks/>
          </p:cNvSpPr>
          <p:nvPr/>
        </p:nvSpPr>
        <p:spPr bwMode="gray">
          <a:xfrm>
            <a:off x="5899982" y="3066980"/>
            <a:ext cx="15875" cy="7937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3"/>
              </a:cxn>
              <a:cxn ang="0">
                <a:pos x="5" y="5"/>
              </a:cxn>
              <a:cxn ang="0">
                <a:pos x="10" y="0"/>
              </a:cxn>
            </a:cxnLst>
            <a:rect l="0" t="0" r="r" b="b"/>
            <a:pathLst>
              <a:path w="10" h="5">
                <a:moveTo>
                  <a:pt x="10" y="0"/>
                </a:moveTo>
                <a:lnTo>
                  <a:pt x="0" y="3"/>
                </a:lnTo>
                <a:lnTo>
                  <a:pt x="5" y="5"/>
                </a:lnTo>
                <a:lnTo>
                  <a:pt x="10" y="0"/>
                </a:lnTo>
                <a:close/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09" name="Freeform 125"/>
          <p:cNvSpPr>
            <a:spLocks/>
          </p:cNvSpPr>
          <p:nvPr/>
        </p:nvSpPr>
        <p:spPr bwMode="gray">
          <a:xfrm>
            <a:off x="4482344" y="3603555"/>
            <a:ext cx="26988" cy="7937"/>
          </a:xfrm>
          <a:custGeom>
            <a:avLst/>
            <a:gdLst/>
            <a:ahLst/>
            <a:cxnLst>
              <a:cxn ang="0">
                <a:pos x="7" y="2"/>
              </a:cxn>
              <a:cxn ang="0">
                <a:pos x="5" y="1"/>
              </a:cxn>
              <a:cxn ang="0">
                <a:pos x="0" y="2"/>
              </a:cxn>
            </a:cxnLst>
            <a:rect l="0" t="0" r="r" b="b"/>
            <a:pathLst>
              <a:path w="7" h="2">
                <a:moveTo>
                  <a:pt x="7" y="2"/>
                </a:moveTo>
                <a:cubicBezTo>
                  <a:pt x="6" y="1"/>
                  <a:pt x="6" y="1"/>
                  <a:pt x="5" y="1"/>
                </a:cubicBezTo>
                <a:cubicBezTo>
                  <a:pt x="3" y="0"/>
                  <a:pt x="2" y="2"/>
                  <a:pt x="0" y="2"/>
                </a:cubicBezTo>
              </a:path>
            </a:pathLst>
          </a:custGeom>
          <a:solidFill>
            <a:srgbClr val="C0C1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13" name="Freeform 129"/>
          <p:cNvSpPr>
            <a:spLocks noEditPoints="1"/>
          </p:cNvSpPr>
          <p:nvPr/>
        </p:nvSpPr>
        <p:spPr bwMode="gray">
          <a:xfrm>
            <a:off x="3050419" y="1698555"/>
            <a:ext cx="3300413" cy="1714500"/>
          </a:xfrm>
          <a:custGeom>
            <a:avLst/>
            <a:gdLst/>
            <a:ahLst/>
            <a:cxnLst>
              <a:cxn ang="0">
                <a:pos x="135" y="378"/>
              </a:cxn>
              <a:cxn ang="0">
                <a:pos x="89" y="347"/>
              </a:cxn>
              <a:cxn ang="0">
                <a:pos x="146" y="305"/>
              </a:cxn>
              <a:cxn ang="0">
                <a:pos x="207" y="295"/>
              </a:cxn>
              <a:cxn ang="0">
                <a:pos x="271" y="315"/>
              </a:cxn>
              <a:cxn ang="0">
                <a:pos x="290" y="350"/>
              </a:cxn>
              <a:cxn ang="0">
                <a:pos x="340" y="376"/>
              </a:cxn>
              <a:cxn ang="0">
                <a:pos x="335" y="351"/>
              </a:cxn>
              <a:cxn ang="0">
                <a:pos x="332" y="338"/>
              </a:cxn>
              <a:cxn ang="0">
                <a:pos x="322" y="337"/>
              </a:cxn>
              <a:cxn ang="0">
                <a:pos x="330" y="304"/>
              </a:cxn>
              <a:cxn ang="0">
                <a:pos x="303" y="328"/>
              </a:cxn>
              <a:cxn ang="0">
                <a:pos x="285" y="293"/>
              </a:cxn>
              <a:cxn ang="0">
                <a:pos x="230" y="280"/>
              </a:cxn>
              <a:cxn ang="0">
                <a:pos x="289" y="269"/>
              </a:cxn>
              <a:cxn ang="0">
                <a:pos x="337" y="269"/>
              </a:cxn>
              <a:cxn ang="0">
                <a:pos x="371" y="264"/>
              </a:cxn>
              <a:cxn ang="0">
                <a:pos x="367" y="271"/>
              </a:cxn>
              <a:cxn ang="0">
                <a:pos x="391" y="292"/>
              </a:cxn>
              <a:cxn ang="0">
                <a:pos x="438" y="287"/>
              </a:cxn>
              <a:cxn ang="0">
                <a:pos x="433" y="281"/>
              </a:cxn>
              <a:cxn ang="0">
                <a:pos x="465" y="269"/>
              </a:cxn>
              <a:cxn ang="0">
                <a:pos x="426" y="264"/>
              </a:cxn>
              <a:cxn ang="0">
                <a:pos x="382" y="273"/>
              </a:cxn>
              <a:cxn ang="0">
                <a:pos x="378" y="250"/>
              </a:cxn>
              <a:cxn ang="0">
                <a:pos x="401" y="245"/>
              </a:cxn>
              <a:cxn ang="0">
                <a:pos x="425" y="245"/>
              </a:cxn>
              <a:cxn ang="0">
                <a:pos x="467" y="243"/>
              </a:cxn>
              <a:cxn ang="0">
                <a:pos x="496" y="249"/>
              </a:cxn>
              <a:cxn ang="0">
                <a:pos x="506" y="255"/>
              </a:cxn>
              <a:cxn ang="0">
                <a:pos x="514" y="265"/>
              </a:cxn>
              <a:cxn ang="0">
                <a:pos x="498" y="277"/>
              </a:cxn>
              <a:cxn ang="0">
                <a:pos x="526" y="299"/>
              </a:cxn>
              <a:cxn ang="0">
                <a:pos x="568" y="308"/>
              </a:cxn>
              <a:cxn ang="0">
                <a:pos x="592" y="321"/>
              </a:cxn>
              <a:cxn ang="0">
                <a:pos x="624" y="328"/>
              </a:cxn>
              <a:cxn ang="0">
                <a:pos x="620" y="348"/>
              </a:cxn>
              <a:cxn ang="0">
                <a:pos x="650" y="349"/>
              </a:cxn>
              <a:cxn ang="0">
                <a:pos x="659" y="344"/>
              </a:cxn>
              <a:cxn ang="0">
                <a:pos x="672" y="357"/>
              </a:cxn>
              <a:cxn ang="0">
                <a:pos x="704" y="347"/>
              </a:cxn>
              <a:cxn ang="0">
                <a:pos x="758" y="360"/>
              </a:cxn>
              <a:cxn ang="0">
                <a:pos x="609" y="289"/>
              </a:cxn>
              <a:cxn ang="0">
                <a:pos x="646" y="298"/>
              </a:cxn>
              <a:cxn ang="0">
                <a:pos x="622" y="297"/>
              </a:cxn>
              <a:cxn ang="0">
                <a:pos x="595" y="307"/>
              </a:cxn>
              <a:cxn ang="0">
                <a:pos x="595" y="293"/>
              </a:cxn>
              <a:cxn ang="0">
                <a:pos x="660" y="323"/>
              </a:cxn>
              <a:cxn ang="0">
                <a:pos x="486" y="290"/>
              </a:cxn>
              <a:cxn ang="0">
                <a:pos x="483" y="294"/>
              </a:cxn>
              <a:cxn ang="0">
                <a:pos x="358" y="345"/>
              </a:cxn>
              <a:cxn ang="0">
                <a:pos x="402" y="353"/>
              </a:cxn>
              <a:cxn ang="0">
                <a:pos x="400" y="347"/>
              </a:cxn>
              <a:cxn ang="0">
                <a:pos x="702" y="351"/>
              </a:cxn>
              <a:cxn ang="0">
                <a:pos x="409" y="392"/>
              </a:cxn>
              <a:cxn ang="0">
                <a:pos x="439" y="385"/>
              </a:cxn>
              <a:cxn ang="0">
                <a:pos x="453" y="379"/>
              </a:cxn>
              <a:cxn ang="0">
                <a:pos x="321" y="380"/>
              </a:cxn>
              <a:cxn ang="0">
                <a:pos x="284" y="440"/>
              </a:cxn>
              <a:cxn ang="0">
                <a:pos x="373" y="418"/>
              </a:cxn>
              <a:cxn ang="0">
                <a:pos x="365" y="420"/>
              </a:cxn>
              <a:cxn ang="0">
                <a:pos x="345" y="447"/>
              </a:cxn>
              <a:cxn ang="0">
                <a:pos x="299" y="428"/>
              </a:cxn>
            </a:cxnLst>
            <a:rect l="0" t="0" r="r" b="b"/>
            <a:pathLst>
              <a:path w="880" h="457">
                <a:moveTo>
                  <a:pt x="689" y="0"/>
                </a:moveTo>
                <a:cubicBezTo>
                  <a:pt x="689" y="0"/>
                  <a:pt x="689" y="0"/>
                  <a:pt x="689" y="0"/>
                </a:cubicBezTo>
                <a:cubicBezTo>
                  <a:pt x="689" y="0"/>
                  <a:pt x="689" y="0"/>
                  <a:pt x="689" y="0"/>
                </a:cubicBezTo>
                <a:cubicBezTo>
                  <a:pt x="389" y="189"/>
                  <a:pt x="389" y="189"/>
                  <a:pt x="389" y="189"/>
                </a:cubicBezTo>
                <a:cubicBezTo>
                  <a:pt x="375" y="194"/>
                  <a:pt x="375" y="194"/>
                  <a:pt x="375" y="194"/>
                </a:cubicBezTo>
                <a:cubicBezTo>
                  <a:pt x="0" y="314"/>
                  <a:pt x="0" y="314"/>
                  <a:pt x="0" y="314"/>
                </a:cubicBezTo>
                <a:cubicBezTo>
                  <a:pt x="37" y="348"/>
                  <a:pt x="84" y="377"/>
                  <a:pt x="139" y="400"/>
                </a:cubicBezTo>
                <a:cubicBezTo>
                  <a:pt x="140" y="400"/>
                  <a:pt x="140" y="400"/>
                  <a:pt x="142" y="399"/>
                </a:cubicBezTo>
                <a:cubicBezTo>
                  <a:pt x="145" y="398"/>
                  <a:pt x="145" y="398"/>
                  <a:pt x="145" y="398"/>
                </a:cubicBezTo>
                <a:cubicBezTo>
                  <a:pt x="145" y="397"/>
                  <a:pt x="145" y="396"/>
                  <a:pt x="146" y="395"/>
                </a:cubicBezTo>
                <a:cubicBezTo>
                  <a:pt x="146" y="395"/>
                  <a:pt x="145" y="394"/>
                  <a:pt x="145" y="394"/>
                </a:cubicBezTo>
                <a:cubicBezTo>
                  <a:pt x="147" y="393"/>
                  <a:pt x="147" y="393"/>
                  <a:pt x="147" y="393"/>
                </a:cubicBezTo>
                <a:cubicBezTo>
                  <a:pt x="147" y="392"/>
                  <a:pt x="147" y="392"/>
                  <a:pt x="146" y="392"/>
                </a:cubicBezTo>
                <a:cubicBezTo>
                  <a:pt x="146" y="392"/>
                  <a:pt x="146" y="392"/>
                  <a:pt x="146" y="393"/>
                </a:cubicBezTo>
                <a:cubicBezTo>
                  <a:pt x="145" y="393"/>
                  <a:pt x="145" y="393"/>
                  <a:pt x="145" y="393"/>
                </a:cubicBezTo>
                <a:cubicBezTo>
                  <a:pt x="145" y="393"/>
                  <a:pt x="145" y="393"/>
                  <a:pt x="145" y="393"/>
                </a:cubicBezTo>
                <a:cubicBezTo>
                  <a:pt x="144" y="392"/>
                  <a:pt x="145" y="392"/>
                  <a:pt x="145" y="392"/>
                </a:cubicBezTo>
                <a:cubicBezTo>
                  <a:pt x="143" y="392"/>
                  <a:pt x="143" y="392"/>
                  <a:pt x="143" y="392"/>
                </a:cubicBezTo>
                <a:cubicBezTo>
                  <a:pt x="143" y="392"/>
                  <a:pt x="145" y="391"/>
                  <a:pt x="143" y="390"/>
                </a:cubicBezTo>
                <a:cubicBezTo>
                  <a:pt x="139" y="390"/>
                  <a:pt x="139" y="390"/>
                  <a:pt x="136" y="389"/>
                </a:cubicBezTo>
                <a:cubicBezTo>
                  <a:pt x="136" y="388"/>
                  <a:pt x="136" y="387"/>
                  <a:pt x="137" y="386"/>
                </a:cubicBezTo>
                <a:cubicBezTo>
                  <a:pt x="138" y="385"/>
                  <a:pt x="139" y="386"/>
                  <a:pt x="140" y="385"/>
                </a:cubicBezTo>
                <a:cubicBezTo>
                  <a:pt x="139" y="381"/>
                  <a:pt x="139" y="381"/>
                  <a:pt x="139" y="381"/>
                </a:cubicBezTo>
                <a:cubicBezTo>
                  <a:pt x="139" y="380"/>
                  <a:pt x="137" y="378"/>
                  <a:pt x="135" y="378"/>
                </a:cubicBezTo>
                <a:cubicBezTo>
                  <a:pt x="134" y="377"/>
                  <a:pt x="133" y="377"/>
                  <a:pt x="132" y="377"/>
                </a:cubicBezTo>
                <a:cubicBezTo>
                  <a:pt x="132" y="377"/>
                  <a:pt x="131" y="377"/>
                  <a:pt x="131" y="377"/>
                </a:cubicBezTo>
                <a:cubicBezTo>
                  <a:pt x="131" y="377"/>
                  <a:pt x="130" y="377"/>
                  <a:pt x="130" y="377"/>
                </a:cubicBezTo>
                <a:cubicBezTo>
                  <a:pt x="129" y="377"/>
                  <a:pt x="128" y="377"/>
                  <a:pt x="128" y="377"/>
                </a:cubicBezTo>
                <a:cubicBezTo>
                  <a:pt x="128" y="377"/>
                  <a:pt x="128" y="377"/>
                  <a:pt x="127" y="377"/>
                </a:cubicBezTo>
                <a:cubicBezTo>
                  <a:pt x="125" y="376"/>
                  <a:pt x="129" y="376"/>
                  <a:pt x="128" y="376"/>
                </a:cubicBezTo>
                <a:cubicBezTo>
                  <a:pt x="128" y="375"/>
                  <a:pt x="127" y="375"/>
                  <a:pt x="127" y="375"/>
                </a:cubicBezTo>
                <a:cubicBezTo>
                  <a:pt x="126" y="375"/>
                  <a:pt x="124" y="376"/>
                  <a:pt x="124" y="376"/>
                </a:cubicBezTo>
                <a:cubicBezTo>
                  <a:pt x="122" y="375"/>
                  <a:pt x="121" y="374"/>
                  <a:pt x="118" y="373"/>
                </a:cubicBezTo>
                <a:cubicBezTo>
                  <a:pt x="115" y="373"/>
                  <a:pt x="115" y="373"/>
                  <a:pt x="115" y="373"/>
                </a:cubicBezTo>
                <a:cubicBezTo>
                  <a:pt x="115" y="373"/>
                  <a:pt x="114" y="372"/>
                  <a:pt x="113" y="372"/>
                </a:cubicBezTo>
                <a:cubicBezTo>
                  <a:pt x="110" y="371"/>
                  <a:pt x="110" y="371"/>
                  <a:pt x="110" y="371"/>
                </a:cubicBezTo>
                <a:cubicBezTo>
                  <a:pt x="109" y="371"/>
                  <a:pt x="108" y="370"/>
                  <a:pt x="108" y="370"/>
                </a:cubicBezTo>
                <a:cubicBezTo>
                  <a:pt x="106" y="368"/>
                  <a:pt x="106" y="366"/>
                  <a:pt x="102" y="365"/>
                </a:cubicBezTo>
                <a:cubicBezTo>
                  <a:pt x="101" y="365"/>
                  <a:pt x="100" y="365"/>
                  <a:pt x="99" y="365"/>
                </a:cubicBezTo>
                <a:cubicBezTo>
                  <a:pt x="99" y="365"/>
                  <a:pt x="99" y="365"/>
                  <a:pt x="99" y="365"/>
                </a:cubicBezTo>
                <a:cubicBezTo>
                  <a:pt x="98" y="365"/>
                  <a:pt x="98" y="365"/>
                  <a:pt x="98" y="365"/>
                </a:cubicBezTo>
                <a:cubicBezTo>
                  <a:pt x="96" y="365"/>
                  <a:pt x="95" y="365"/>
                  <a:pt x="94" y="364"/>
                </a:cubicBezTo>
                <a:cubicBezTo>
                  <a:pt x="89" y="362"/>
                  <a:pt x="92" y="358"/>
                  <a:pt x="91" y="356"/>
                </a:cubicBezTo>
                <a:cubicBezTo>
                  <a:pt x="91" y="355"/>
                  <a:pt x="89" y="354"/>
                  <a:pt x="90" y="352"/>
                </a:cubicBezTo>
                <a:cubicBezTo>
                  <a:pt x="90" y="352"/>
                  <a:pt x="91" y="351"/>
                  <a:pt x="91" y="351"/>
                </a:cubicBezTo>
                <a:cubicBezTo>
                  <a:pt x="89" y="350"/>
                  <a:pt x="89" y="350"/>
                  <a:pt x="89" y="350"/>
                </a:cubicBezTo>
                <a:cubicBezTo>
                  <a:pt x="90" y="347"/>
                  <a:pt x="90" y="347"/>
                  <a:pt x="90" y="347"/>
                </a:cubicBezTo>
                <a:cubicBezTo>
                  <a:pt x="90" y="347"/>
                  <a:pt x="89" y="347"/>
                  <a:pt x="89" y="347"/>
                </a:cubicBezTo>
                <a:cubicBezTo>
                  <a:pt x="89" y="347"/>
                  <a:pt x="89" y="347"/>
                  <a:pt x="89" y="347"/>
                </a:cubicBezTo>
                <a:cubicBezTo>
                  <a:pt x="90" y="347"/>
                  <a:pt x="90" y="347"/>
                  <a:pt x="90" y="347"/>
                </a:cubicBezTo>
                <a:cubicBezTo>
                  <a:pt x="89" y="345"/>
                  <a:pt x="93" y="344"/>
                  <a:pt x="94" y="342"/>
                </a:cubicBezTo>
                <a:cubicBezTo>
                  <a:pt x="94" y="340"/>
                  <a:pt x="94" y="340"/>
                  <a:pt x="94" y="340"/>
                </a:cubicBezTo>
                <a:cubicBezTo>
                  <a:pt x="94" y="339"/>
                  <a:pt x="96" y="339"/>
                  <a:pt x="97" y="339"/>
                </a:cubicBezTo>
                <a:cubicBezTo>
                  <a:pt x="95" y="338"/>
                  <a:pt x="95" y="338"/>
                  <a:pt x="95" y="338"/>
                </a:cubicBezTo>
                <a:cubicBezTo>
                  <a:pt x="97" y="335"/>
                  <a:pt x="97" y="335"/>
                  <a:pt x="97" y="335"/>
                </a:cubicBezTo>
                <a:cubicBezTo>
                  <a:pt x="96" y="334"/>
                  <a:pt x="96" y="334"/>
                  <a:pt x="96" y="334"/>
                </a:cubicBezTo>
                <a:cubicBezTo>
                  <a:pt x="98" y="332"/>
                  <a:pt x="98" y="332"/>
                  <a:pt x="98" y="332"/>
                </a:cubicBezTo>
                <a:cubicBezTo>
                  <a:pt x="97" y="330"/>
                  <a:pt x="97" y="330"/>
                  <a:pt x="97" y="330"/>
                </a:cubicBezTo>
                <a:cubicBezTo>
                  <a:pt x="98" y="329"/>
                  <a:pt x="98" y="327"/>
                  <a:pt x="100" y="327"/>
                </a:cubicBezTo>
                <a:cubicBezTo>
                  <a:pt x="100" y="327"/>
                  <a:pt x="100" y="327"/>
                  <a:pt x="100" y="327"/>
                </a:cubicBezTo>
                <a:cubicBezTo>
                  <a:pt x="101" y="326"/>
                  <a:pt x="101" y="326"/>
                  <a:pt x="101" y="326"/>
                </a:cubicBezTo>
                <a:cubicBezTo>
                  <a:pt x="102" y="325"/>
                  <a:pt x="103" y="323"/>
                  <a:pt x="104" y="323"/>
                </a:cubicBezTo>
                <a:cubicBezTo>
                  <a:pt x="108" y="323"/>
                  <a:pt x="108" y="323"/>
                  <a:pt x="108" y="323"/>
                </a:cubicBezTo>
                <a:cubicBezTo>
                  <a:pt x="110" y="322"/>
                  <a:pt x="111" y="321"/>
                  <a:pt x="113" y="320"/>
                </a:cubicBezTo>
                <a:cubicBezTo>
                  <a:pt x="116" y="320"/>
                  <a:pt x="116" y="320"/>
                  <a:pt x="116" y="320"/>
                </a:cubicBezTo>
                <a:cubicBezTo>
                  <a:pt x="120" y="318"/>
                  <a:pt x="123" y="316"/>
                  <a:pt x="125" y="313"/>
                </a:cubicBezTo>
                <a:cubicBezTo>
                  <a:pt x="130" y="311"/>
                  <a:pt x="130" y="311"/>
                  <a:pt x="130" y="311"/>
                </a:cubicBezTo>
                <a:cubicBezTo>
                  <a:pt x="131" y="310"/>
                  <a:pt x="130" y="309"/>
                  <a:pt x="131" y="309"/>
                </a:cubicBezTo>
                <a:cubicBezTo>
                  <a:pt x="132" y="308"/>
                  <a:pt x="133" y="308"/>
                  <a:pt x="135" y="307"/>
                </a:cubicBezTo>
                <a:cubicBezTo>
                  <a:pt x="137" y="307"/>
                  <a:pt x="137" y="307"/>
                  <a:pt x="137" y="307"/>
                </a:cubicBezTo>
                <a:cubicBezTo>
                  <a:pt x="140" y="307"/>
                  <a:pt x="142" y="306"/>
                  <a:pt x="145" y="305"/>
                </a:cubicBezTo>
                <a:cubicBezTo>
                  <a:pt x="145" y="305"/>
                  <a:pt x="145" y="305"/>
                  <a:pt x="146" y="305"/>
                </a:cubicBezTo>
                <a:cubicBezTo>
                  <a:pt x="146" y="305"/>
                  <a:pt x="147" y="305"/>
                  <a:pt x="147" y="305"/>
                </a:cubicBezTo>
                <a:cubicBezTo>
                  <a:pt x="148" y="305"/>
                  <a:pt x="148" y="305"/>
                  <a:pt x="149" y="305"/>
                </a:cubicBezTo>
                <a:cubicBezTo>
                  <a:pt x="149" y="305"/>
                  <a:pt x="149" y="305"/>
                  <a:pt x="150" y="305"/>
                </a:cubicBezTo>
                <a:cubicBezTo>
                  <a:pt x="153" y="304"/>
                  <a:pt x="156" y="303"/>
                  <a:pt x="159" y="302"/>
                </a:cubicBezTo>
                <a:cubicBezTo>
                  <a:pt x="159" y="302"/>
                  <a:pt x="160" y="302"/>
                  <a:pt x="160" y="302"/>
                </a:cubicBezTo>
                <a:cubicBezTo>
                  <a:pt x="160" y="302"/>
                  <a:pt x="161" y="302"/>
                  <a:pt x="161" y="302"/>
                </a:cubicBezTo>
                <a:cubicBezTo>
                  <a:pt x="162" y="302"/>
                  <a:pt x="163" y="303"/>
                  <a:pt x="163" y="303"/>
                </a:cubicBezTo>
                <a:cubicBezTo>
                  <a:pt x="163" y="303"/>
                  <a:pt x="163" y="303"/>
                  <a:pt x="164" y="303"/>
                </a:cubicBezTo>
                <a:cubicBezTo>
                  <a:pt x="165" y="302"/>
                  <a:pt x="166" y="301"/>
                  <a:pt x="167" y="301"/>
                </a:cubicBezTo>
                <a:cubicBezTo>
                  <a:pt x="167" y="301"/>
                  <a:pt x="167" y="301"/>
                  <a:pt x="167" y="301"/>
                </a:cubicBezTo>
                <a:cubicBezTo>
                  <a:pt x="169" y="301"/>
                  <a:pt x="169" y="302"/>
                  <a:pt x="170" y="303"/>
                </a:cubicBezTo>
                <a:cubicBezTo>
                  <a:pt x="172" y="302"/>
                  <a:pt x="172" y="302"/>
                  <a:pt x="172" y="302"/>
                </a:cubicBezTo>
                <a:cubicBezTo>
                  <a:pt x="172" y="302"/>
                  <a:pt x="172" y="302"/>
                  <a:pt x="172" y="302"/>
                </a:cubicBezTo>
                <a:cubicBezTo>
                  <a:pt x="172" y="302"/>
                  <a:pt x="172" y="302"/>
                  <a:pt x="173" y="302"/>
                </a:cubicBezTo>
                <a:cubicBezTo>
                  <a:pt x="173" y="302"/>
                  <a:pt x="173" y="302"/>
                  <a:pt x="173" y="302"/>
                </a:cubicBezTo>
                <a:cubicBezTo>
                  <a:pt x="173" y="302"/>
                  <a:pt x="173" y="302"/>
                  <a:pt x="173" y="302"/>
                </a:cubicBezTo>
                <a:cubicBezTo>
                  <a:pt x="176" y="302"/>
                  <a:pt x="179" y="303"/>
                  <a:pt x="182" y="303"/>
                </a:cubicBezTo>
                <a:cubicBezTo>
                  <a:pt x="182" y="303"/>
                  <a:pt x="182" y="303"/>
                  <a:pt x="182" y="303"/>
                </a:cubicBezTo>
                <a:cubicBezTo>
                  <a:pt x="185" y="303"/>
                  <a:pt x="190" y="302"/>
                  <a:pt x="193" y="300"/>
                </a:cubicBezTo>
                <a:cubicBezTo>
                  <a:pt x="193" y="299"/>
                  <a:pt x="193" y="298"/>
                  <a:pt x="194" y="298"/>
                </a:cubicBezTo>
                <a:cubicBezTo>
                  <a:pt x="196" y="297"/>
                  <a:pt x="199" y="297"/>
                  <a:pt x="200" y="297"/>
                </a:cubicBezTo>
                <a:cubicBezTo>
                  <a:pt x="201" y="296"/>
                  <a:pt x="200" y="296"/>
                  <a:pt x="201" y="296"/>
                </a:cubicBezTo>
                <a:cubicBezTo>
                  <a:pt x="202" y="295"/>
                  <a:pt x="205" y="295"/>
                  <a:pt x="207" y="295"/>
                </a:cubicBezTo>
                <a:cubicBezTo>
                  <a:pt x="207" y="295"/>
                  <a:pt x="207" y="295"/>
                  <a:pt x="207" y="295"/>
                </a:cubicBezTo>
                <a:cubicBezTo>
                  <a:pt x="208" y="295"/>
                  <a:pt x="209" y="296"/>
                  <a:pt x="209" y="296"/>
                </a:cubicBezTo>
                <a:cubicBezTo>
                  <a:pt x="210" y="296"/>
                  <a:pt x="214" y="297"/>
                  <a:pt x="215" y="297"/>
                </a:cubicBezTo>
                <a:cubicBezTo>
                  <a:pt x="215" y="297"/>
                  <a:pt x="215" y="297"/>
                  <a:pt x="215" y="297"/>
                </a:cubicBezTo>
                <a:cubicBezTo>
                  <a:pt x="220" y="296"/>
                  <a:pt x="222" y="295"/>
                  <a:pt x="226" y="294"/>
                </a:cubicBezTo>
                <a:cubicBezTo>
                  <a:pt x="228" y="295"/>
                  <a:pt x="228" y="295"/>
                  <a:pt x="228" y="295"/>
                </a:cubicBezTo>
                <a:cubicBezTo>
                  <a:pt x="228" y="296"/>
                  <a:pt x="228" y="297"/>
                  <a:pt x="227" y="298"/>
                </a:cubicBezTo>
                <a:cubicBezTo>
                  <a:pt x="229" y="298"/>
                  <a:pt x="231" y="300"/>
                  <a:pt x="233" y="300"/>
                </a:cubicBezTo>
                <a:cubicBezTo>
                  <a:pt x="235" y="300"/>
                  <a:pt x="235" y="300"/>
                  <a:pt x="235" y="300"/>
                </a:cubicBezTo>
                <a:cubicBezTo>
                  <a:pt x="235" y="300"/>
                  <a:pt x="234" y="302"/>
                  <a:pt x="235" y="302"/>
                </a:cubicBezTo>
                <a:cubicBezTo>
                  <a:pt x="236" y="303"/>
                  <a:pt x="237" y="303"/>
                  <a:pt x="238" y="303"/>
                </a:cubicBezTo>
                <a:cubicBezTo>
                  <a:pt x="238" y="303"/>
                  <a:pt x="239" y="303"/>
                  <a:pt x="239" y="303"/>
                </a:cubicBezTo>
                <a:cubicBezTo>
                  <a:pt x="240" y="302"/>
                  <a:pt x="240" y="302"/>
                  <a:pt x="241" y="302"/>
                </a:cubicBezTo>
                <a:cubicBezTo>
                  <a:pt x="241" y="302"/>
                  <a:pt x="241" y="302"/>
                  <a:pt x="242" y="303"/>
                </a:cubicBezTo>
                <a:cubicBezTo>
                  <a:pt x="243" y="303"/>
                  <a:pt x="244" y="304"/>
                  <a:pt x="246" y="304"/>
                </a:cubicBezTo>
                <a:cubicBezTo>
                  <a:pt x="248" y="304"/>
                  <a:pt x="248" y="304"/>
                  <a:pt x="248" y="304"/>
                </a:cubicBezTo>
                <a:cubicBezTo>
                  <a:pt x="249" y="304"/>
                  <a:pt x="249" y="305"/>
                  <a:pt x="250" y="305"/>
                </a:cubicBezTo>
                <a:cubicBezTo>
                  <a:pt x="250" y="305"/>
                  <a:pt x="251" y="305"/>
                  <a:pt x="251" y="305"/>
                </a:cubicBezTo>
                <a:cubicBezTo>
                  <a:pt x="251" y="305"/>
                  <a:pt x="252" y="305"/>
                  <a:pt x="252" y="305"/>
                </a:cubicBezTo>
                <a:cubicBezTo>
                  <a:pt x="252" y="305"/>
                  <a:pt x="252" y="305"/>
                  <a:pt x="252" y="305"/>
                </a:cubicBezTo>
                <a:cubicBezTo>
                  <a:pt x="253" y="305"/>
                  <a:pt x="254" y="305"/>
                  <a:pt x="254" y="305"/>
                </a:cubicBezTo>
                <a:cubicBezTo>
                  <a:pt x="256" y="306"/>
                  <a:pt x="257" y="308"/>
                  <a:pt x="258" y="308"/>
                </a:cubicBezTo>
                <a:cubicBezTo>
                  <a:pt x="259" y="308"/>
                  <a:pt x="263" y="309"/>
                  <a:pt x="264" y="310"/>
                </a:cubicBezTo>
                <a:cubicBezTo>
                  <a:pt x="267" y="312"/>
                  <a:pt x="268" y="312"/>
                  <a:pt x="271" y="313"/>
                </a:cubicBezTo>
                <a:cubicBezTo>
                  <a:pt x="271" y="314"/>
                  <a:pt x="271" y="315"/>
                  <a:pt x="271" y="315"/>
                </a:cubicBezTo>
                <a:cubicBezTo>
                  <a:pt x="274" y="315"/>
                  <a:pt x="274" y="315"/>
                  <a:pt x="274" y="315"/>
                </a:cubicBezTo>
                <a:cubicBezTo>
                  <a:pt x="275" y="316"/>
                  <a:pt x="275" y="316"/>
                  <a:pt x="275" y="316"/>
                </a:cubicBezTo>
                <a:cubicBezTo>
                  <a:pt x="275" y="317"/>
                  <a:pt x="276" y="317"/>
                  <a:pt x="277" y="318"/>
                </a:cubicBezTo>
                <a:cubicBezTo>
                  <a:pt x="278" y="318"/>
                  <a:pt x="282" y="319"/>
                  <a:pt x="282" y="319"/>
                </a:cubicBezTo>
                <a:cubicBezTo>
                  <a:pt x="283" y="320"/>
                  <a:pt x="283" y="320"/>
                  <a:pt x="283" y="320"/>
                </a:cubicBezTo>
                <a:cubicBezTo>
                  <a:pt x="282" y="321"/>
                  <a:pt x="282" y="321"/>
                  <a:pt x="282" y="321"/>
                </a:cubicBezTo>
                <a:cubicBezTo>
                  <a:pt x="282" y="322"/>
                  <a:pt x="284" y="322"/>
                  <a:pt x="284" y="322"/>
                </a:cubicBezTo>
                <a:cubicBezTo>
                  <a:pt x="283" y="323"/>
                  <a:pt x="281" y="323"/>
                  <a:pt x="279" y="323"/>
                </a:cubicBezTo>
                <a:cubicBezTo>
                  <a:pt x="277" y="325"/>
                  <a:pt x="277" y="325"/>
                  <a:pt x="277" y="325"/>
                </a:cubicBezTo>
                <a:cubicBezTo>
                  <a:pt x="278" y="325"/>
                  <a:pt x="278" y="325"/>
                  <a:pt x="278" y="325"/>
                </a:cubicBezTo>
                <a:cubicBezTo>
                  <a:pt x="278" y="325"/>
                  <a:pt x="273" y="327"/>
                  <a:pt x="273" y="328"/>
                </a:cubicBezTo>
                <a:cubicBezTo>
                  <a:pt x="270" y="327"/>
                  <a:pt x="270" y="327"/>
                  <a:pt x="270" y="327"/>
                </a:cubicBezTo>
                <a:cubicBezTo>
                  <a:pt x="270" y="328"/>
                  <a:pt x="270" y="328"/>
                  <a:pt x="269" y="329"/>
                </a:cubicBezTo>
                <a:cubicBezTo>
                  <a:pt x="269" y="330"/>
                  <a:pt x="269" y="330"/>
                  <a:pt x="269" y="330"/>
                </a:cubicBezTo>
                <a:cubicBezTo>
                  <a:pt x="270" y="331"/>
                  <a:pt x="270" y="331"/>
                  <a:pt x="270" y="331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269" y="333"/>
                  <a:pt x="270" y="333"/>
                  <a:pt x="271" y="334"/>
                </a:cubicBezTo>
                <a:cubicBezTo>
                  <a:pt x="272" y="337"/>
                  <a:pt x="275" y="337"/>
                  <a:pt x="276" y="339"/>
                </a:cubicBezTo>
                <a:cubicBezTo>
                  <a:pt x="277" y="341"/>
                  <a:pt x="275" y="343"/>
                  <a:pt x="276" y="344"/>
                </a:cubicBezTo>
                <a:cubicBezTo>
                  <a:pt x="276" y="347"/>
                  <a:pt x="280" y="348"/>
                  <a:pt x="281" y="350"/>
                </a:cubicBezTo>
                <a:cubicBezTo>
                  <a:pt x="281" y="352"/>
                  <a:pt x="281" y="352"/>
                  <a:pt x="281" y="352"/>
                </a:cubicBezTo>
                <a:cubicBezTo>
                  <a:pt x="283" y="352"/>
                  <a:pt x="285" y="352"/>
                  <a:pt x="288" y="352"/>
                </a:cubicBezTo>
                <a:cubicBezTo>
                  <a:pt x="290" y="351"/>
                  <a:pt x="290" y="351"/>
                  <a:pt x="290" y="351"/>
                </a:cubicBezTo>
                <a:cubicBezTo>
                  <a:pt x="290" y="350"/>
                  <a:pt x="290" y="350"/>
                  <a:pt x="290" y="350"/>
                </a:cubicBezTo>
                <a:cubicBezTo>
                  <a:pt x="291" y="350"/>
                  <a:pt x="292" y="349"/>
                  <a:pt x="294" y="349"/>
                </a:cubicBezTo>
                <a:cubicBezTo>
                  <a:pt x="296" y="349"/>
                  <a:pt x="298" y="350"/>
                  <a:pt x="299" y="350"/>
                </a:cubicBezTo>
                <a:cubicBezTo>
                  <a:pt x="299" y="350"/>
                  <a:pt x="302" y="353"/>
                  <a:pt x="303" y="354"/>
                </a:cubicBezTo>
                <a:cubicBezTo>
                  <a:pt x="301" y="355"/>
                  <a:pt x="301" y="355"/>
                  <a:pt x="301" y="355"/>
                </a:cubicBezTo>
                <a:cubicBezTo>
                  <a:pt x="302" y="356"/>
                  <a:pt x="304" y="356"/>
                  <a:pt x="304" y="357"/>
                </a:cubicBezTo>
                <a:cubicBezTo>
                  <a:pt x="305" y="357"/>
                  <a:pt x="305" y="358"/>
                  <a:pt x="305" y="359"/>
                </a:cubicBezTo>
                <a:cubicBezTo>
                  <a:pt x="306" y="360"/>
                  <a:pt x="306" y="361"/>
                  <a:pt x="306" y="361"/>
                </a:cubicBezTo>
                <a:cubicBezTo>
                  <a:pt x="306" y="362"/>
                  <a:pt x="308" y="361"/>
                  <a:pt x="309" y="362"/>
                </a:cubicBezTo>
                <a:cubicBezTo>
                  <a:pt x="309" y="363"/>
                  <a:pt x="310" y="365"/>
                  <a:pt x="310" y="366"/>
                </a:cubicBezTo>
                <a:cubicBezTo>
                  <a:pt x="314" y="367"/>
                  <a:pt x="314" y="367"/>
                  <a:pt x="314" y="367"/>
                </a:cubicBezTo>
                <a:cubicBezTo>
                  <a:pt x="316" y="366"/>
                  <a:pt x="316" y="366"/>
                  <a:pt x="316" y="366"/>
                </a:cubicBezTo>
                <a:cubicBezTo>
                  <a:pt x="317" y="366"/>
                  <a:pt x="316" y="367"/>
                  <a:pt x="317" y="367"/>
                </a:cubicBezTo>
                <a:cubicBezTo>
                  <a:pt x="318" y="368"/>
                  <a:pt x="318" y="368"/>
                  <a:pt x="318" y="368"/>
                </a:cubicBezTo>
                <a:cubicBezTo>
                  <a:pt x="321" y="370"/>
                  <a:pt x="321" y="370"/>
                  <a:pt x="321" y="370"/>
                </a:cubicBezTo>
                <a:cubicBezTo>
                  <a:pt x="322" y="370"/>
                  <a:pt x="326" y="371"/>
                  <a:pt x="326" y="371"/>
                </a:cubicBezTo>
                <a:cubicBezTo>
                  <a:pt x="326" y="371"/>
                  <a:pt x="325" y="372"/>
                  <a:pt x="326" y="372"/>
                </a:cubicBezTo>
                <a:cubicBezTo>
                  <a:pt x="327" y="371"/>
                  <a:pt x="327" y="371"/>
                  <a:pt x="327" y="371"/>
                </a:cubicBezTo>
                <a:cubicBezTo>
                  <a:pt x="329" y="372"/>
                  <a:pt x="329" y="372"/>
                  <a:pt x="329" y="372"/>
                </a:cubicBezTo>
                <a:cubicBezTo>
                  <a:pt x="328" y="374"/>
                  <a:pt x="328" y="374"/>
                  <a:pt x="328" y="374"/>
                </a:cubicBezTo>
                <a:cubicBezTo>
                  <a:pt x="331" y="374"/>
                  <a:pt x="331" y="374"/>
                  <a:pt x="331" y="374"/>
                </a:cubicBezTo>
                <a:cubicBezTo>
                  <a:pt x="332" y="375"/>
                  <a:pt x="334" y="376"/>
                  <a:pt x="336" y="377"/>
                </a:cubicBezTo>
                <a:cubicBezTo>
                  <a:pt x="336" y="377"/>
                  <a:pt x="337" y="377"/>
                  <a:pt x="338" y="377"/>
                </a:cubicBezTo>
                <a:cubicBezTo>
                  <a:pt x="338" y="377"/>
                  <a:pt x="338" y="377"/>
                  <a:pt x="338" y="377"/>
                </a:cubicBezTo>
                <a:cubicBezTo>
                  <a:pt x="339" y="377"/>
                  <a:pt x="340" y="376"/>
                  <a:pt x="340" y="376"/>
                </a:cubicBezTo>
                <a:cubicBezTo>
                  <a:pt x="343" y="376"/>
                  <a:pt x="343" y="376"/>
                  <a:pt x="343" y="376"/>
                </a:cubicBezTo>
                <a:cubicBezTo>
                  <a:pt x="344" y="376"/>
                  <a:pt x="342" y="375"/>
                  <a:pt x="344" y="375"/>
                </a:cubicBezTo>
                <a:cubicBezTo>
                  <a:pt x="345" y="375"/>
                  <a:pt x="351" y="374"/>
                  <a:pt x="352" y="373"/>
                </a:cubicBezTo>
                <a:cubicBezTo>
                  <a:pt x="352" y="372"/>
                  <a:pt x="354" y="372"/>
                  <a:pt x="355" y="371"/>
                </a:cubicBezTo>
                <a:cubicBezTo>
                  <a:pt x="356" y="370"/>
                  <a:pt x="356" y="370"/>
                  <a:pt x="356" y="370"/>
                </a:cubicBezTo>
                <a:cubicBezTo>
                  <a:pt x="357" y="369"/>
                  <a:pt x="357" y="369"/>
                  <a:pt x="358" y="368"/>
                </a:cubicBezTo>
                <a:cubicBezTo>
                  <a:pt x="359" y="368"/>
                  <a:pt x="359" y="368"/>
                  <a:pt x="359" y="368"/>
                </a:cubicBezTo>
                <a:cubicBezTo>
                  <a:pt x="361" y="368"/>
                  <a:pt x="361" y="367"/>
                  <a:pt x="361" y="367"/>
                </a:cubicBezTo>
                <a:cubicBezTo>
                  <a:pt x="361" y="367"/>
                  <a:pt x="361" y="367"/>
                  <a:pt x="361" y="367"/>
                </a:cubicBezTo>
                <a:cubicBezTo>
                  <a:pt x="361" y="367"/>
                  <a:pt x="360" y="367"/>
                  <a:pt x="360" y="367"/>
                </a:cubicBezTo>
                <a:cubicBezTo>
                  <a:pt x="359" y="367"/>
                  <a:pt x="359" y="367"/>
                  <a:pt x="358" y="367"/>
                </a:cubicBezTo>
                <a:cubicBezTo>
                  <a:pt x="358" y="367"/>
                  <a:pt x="358" y="367"/>
                  <a:pt x="358" y="367"/>
                </a:cubicBezTo>
                <a:cubicBezTo>
                  <a:pt x="357" y="367"/>
                  <a:pt x="357" y="366"/>
                  <a:pt x="357" y="365"/>
                </a:cubicBezTo>
                <a:cubicBezTo>
                  <a:pt x="356" y="365"/>
                  <a:pt x="350" y="366"/>
                  <a:pt x="347" y="364"/>
                </a:cubicBezTo>
                <a:cubicBezTo>
                  <a:pt x="347" y="361"/>
                  <a:pt x="347" y="361"/>
                  <a:pt x="347" y="361"/>
                </a:cubicBezTo>
                <a:cubicBezTo>
                  <a:pt x="347" y="359"/>
                  <a:pt x="346" y="359"/>
                  <a:pt x="345" y="359"/>
                </a:cubicBezTo>
                <a:cubicBezTo>
                  <a:pt x="344" y="359"/>
                  <a:pt x="344" y="359"/>
                  <a:pt x="343" y="359"/>
                </a:cubicBezTo>
                <a:cubicBezTo>
                  <a:pt x="343" y="359"/>
                  <a:pt x="342" y="359"/>
                  <a:pt x="341" y="359"/>
                </a:cubicBezTo>
                <a:cubicBezTo>
                  <a:pt x="341" y="359"/>
                  <a:pt x="341" y="359"/>
                  <a:pt x="341" y="359"/>
                </a:cubicBezTo>
                <a:cubicBezTo>
                  <a:pt x="339" y="359"/>
                  <a:pt x="339" y="358"/>
                  <a:pt x="338" y="358"/>
                </a:cubicBezTo>
                <a:cubicBezTo>
                  <a:pt x="338" y="357"/>
                  <a:pt x="338" y="356"/>
                  <a:pt x="339" y="354"/>
                </a:cubicBezTo>
                <a:cubicBezTo>
                  <a:pt x="338" y="354"/>
                  <a:pt x="337" y="354"/>
                  <a:pt x="336" y="353"/>
                </a:cubicBezTo>
                <a:cubicBezTo>
                  <a:pt x="338" y="352"/>
                  <a:pt x="338" y="352"/>
                  <a:pt x="338" y="352"/>
                </a:cubicBezTo>
                <a:cubicBezTo>
                  <a:pt x="335" y="351"/>
                  <a:pt x="335" y="351"/>
                  <a:pt x="335" y="351"/>
                </a:cubicBezTo>
                <a:cubicBezTo>
                  <a:pt x="337" y="350"/>
                  <a:pt x="338" y="350"/>
                  <a:pt x="339" y="348"/>
                </a:cubicBezTo>
                <a:cubicBezTo>
                  <a:pt x="337" y="348"/>
                  <a:pt x="337" y="348"/>
                  <a:pt x="337" y="348"/>
                </a:cubicBezTo>
                <a:cubicBezTo>
                  <a:pt x="338" y="347"/>
                  <a:pt x="338" y="347"/>
                  <a:pt x="338" y="347"/>
                </a:cubicBezTo>
                <a:cubicBezTo>
                  <a:pt x="339" y="347"/>
                  <a:pt x="340" y="347"/>
                  <a:pt x="341" y="348"/>
                </a:cubicBezTo>
                <a:cubicBezTo>
                  <a:pt x="341" y="347"/>
                  <a:pt x="341" y="347"/>
                  <a:pt x="341" y="347"/>
                </a:cubicBezTo>
                <a:cubicBezTo>
                  <a:pt x="342" y="346"/>
                  <a:pt x="344" y="346"/>
                  <a:pt x="345" y="345"/>
                </a:cubicBezTo>
                <a:cubicBezTo>
                  <a:pt x="343" y="343"/>
                  <a:pt x="343" y="343"/>
                  <a:pt x="343" y="343"/>
                </a:cubicBezTo>
                <a:cubicBezTo>
                  <a:pt x="343" y="343"/>
                  <a:pt x="345" y="342"/>
                  <a:pt x="345" y="342"/>
                </a:cubicBezTo>
                <a:cubicBezTo>
                  <a:pt x="345" y="342"/>
                  <a:pt x="345" y="342"/>
                  <a:pt x="346" y="342"/>
                </a:cubicBezTo>
                <a:cubicBezTo>
                  <a:pt x="347" y="342"/>
                  <a:pt x="348" y="342"/>
                  <a:pt x="350" y="342"/>
                </a:cubicBezTo>
                <a:cubicBezTo>
                  <a:pt x="350" y="342"/>
                  <a:pt x="350" y="342"/>
                  <a:pt x="350" y="342"/>
                </a:cubicBezTo>
                <a:cubicBezTo>
                  <a:pt x="349" y="342"/>
                  <a:pt x="348" y="342"/>
                  <a:pt x="347" y="342"/>
                </a:cubicBezTo>
                <a:cubicBezTo>
                  <a:pt x="348" y="340"/>
                  <a:pt x="348" y="340"/>
                  <a:pt x="348" y="340"/>
                </a:cubicBezTo>
                <a:cubicBezTo>
                  <a:pt x="348" y="340"/>
                  <a:pt x="348" y="340"/>
                  <a:pt x="349" y="339"/>
                </a:cubicBezTo>
                <a:cubicBezTo>
                  <a:pt x="345" y="338"/>
                  <a:pt x="345" y="337"/>
                  <a:pt x="342" y="335"/>
                </a:cubicBezTo>
                <a:cubicBezTo>
                  <a:pt x="341" y="337"/>
                  <a:pt x="341" y="337"/>
                  <a:pt x="341" y="337"/>
                </a:cubicBezTo>
                <a:cubicBezTo>
                  <a:pt x="340" y="337"/>
                  <a:pt x="339" y="337"/>
                  <a:pt x="338" y="336"/>
                </a:cubicBezTo>
                <a:cubicBezTo>
                  <a:pt x="337" y="336"/>
                  <a:pt x="337" y="337"/>
                  <a:pt x="337" y="337"/>
                </a:cubicBezTo>
                <a:cubicBezTo>
                  <a:pt x="337" y="337"/>
                  <a:pt x="337" y="337"/>
                  <a:pt x="336" y="337"/>
                </a:cubicBezTo>
                <a:cubicBezTo>
                  <a:pt x="337" y="336"/>
                  <a:pt x="338" y="336"/>
                  <a:pt x="337" y="335"/>
                </a:cubicBezTo>
                <a:cubicBezTo>
                  <a:pt x="338" y="335"/>
                  <a:pt x="338" y="334"/>
                  <a:pt x="338" y="334"/>
                </a:cubicBezTo>
                <a:cubicBezTo>
                  <a:pt x="337" y="334"/>
                  <a:pt x="334" y="335"/>
                  <a:pt x="334" y="335"/>
                </a:cubicBezTo>
                <a:cubicBezTo>
                  <a:pt x="334" y="336"/>
                  <a:pt x="334" y="338"/>
                  <a:pt x="333" y="338"/>
                </a:cubicBezTo>
                <a:cubicBezTo>
                  <a:pt x="332" y="338"/>
                  <a:pt x="332" y="338"/>
                  <a:pt x="332" y="338"/>
                </a:cubicBezTo>
                <a:cubicBezTo>
                  <a:pt x="331" y="339"/>
                  <a:pt x="330" y="339"/>
                  <a:pt x="330" y="339"/>
                </a:cubicBezTo>
                <a:cubicBezTo>
                  <a:pt x="330" y="339"/>
                  <a:pt x="330" y="339"/>
                  <a:pt x="331" y="339"/>
                </a:cubicBezTo>
                <a:cubicBezTo>
                  <a:pt x="331" y="339"/>
                  <a:pt x="331" y="339"/>
                  <a:pt x="331" y="339"/>
                </a:cubicBezTo>
                <a:cubicBezTo>
                  <a:pt x="331" y="339"/>
                  <a:pt x="331" y="339"/>
                  <a:pt x="331" y="339"/>
                </a:cubicBezTo>
                <a:cubicBezTo>
                  <a:pt x="331" y="339"/>
                  <a:pt x="332" y="339"/>
                  <a:pt x="332" y="340"/>
                </a:cubicBezTo>
                <a:cubicBezTo>
                  <a:pt x="332" y="342"/>
                  <a:pt x="332" y="342"/>
                  <a:pt x="332" y="342"/>
                </a:cubicBezTo>
                <a:cubicBezTo>
                  <a:pt x="333" y="343"/>
                  <a:pt x="333" y="343"/>
                  <a:pt x="333" y="343"/>
                </a:cubicBezTo>
                <a:cubicBezTo>
                  <a:pt x="332" y="344"/>
                  <a:pt x="332" y="344"/>
                  <a:pt x="332" y="344"/>
                </a:cubicBezTo>
                <a:cubicBezTo>
                  <a:pt x="331" y="345"/>
                  <a:pt x="331" y="345"/>
                  <a:pt x="331" y="345"/>
                </a:cubicBezTo>
                <a:cubicBezTo>
                  <a:pt x="331" y="345"/>
                  <a:pt x="332" y="343"/>
                  <a:pt x="332" y="343"/>
                </a:cubicBezTo>
                <a:cubicBezTo>
                  <a:pt x="330" y="342"/>
                  <a:pt x="330" y="342"/>
                  <a:pt x="330" y="342"/>
                </a:cubicBezTo>
                <a:cubicBezTo>
                  <a:pt x="330" y="343"/>
                  <a:pt x="328" y="344"/>
                  <a:pt x="328" y="344"/>
                </a:cubicBezTo>
                <a:cubicBezTo>
                  <a:pt x="327" y="343"/>
                  <a:pt x="328" y="343"/>
                  <a:pt x="326" y="342"/>
                </a:cubicBezTo>
                <a:cubicBezTo>
                  <a:pt x="325" y="342"/>
                  <a:pt x="325" y="342"/>
                  <a:pt x="325" y="342"/>
                </a:cubicBezTo>
                <a:cubicBezTo>
                  <a:pt x="325" y="342"/>
                  <a:pt x="326" y="343"/>
                  <a:pt x="326" y="343"/>
                </a:cubicBezTo>
                <a:cubicBezTo>
                  <a:pt x="325" y="344"/>
                  <a:pt x="325" y="344"/>
                  <a:pt x="325" y="344"/>
                </a:cubicBezTo>
                <a:cubicBezTo>
                  <a:pt x="324" y="344"/>
                  <a:pt x="323" y="343"/>
                  <a:pt x="322" y="342"/>
                </a:cubicBezTo>
                <a:cubicBezTo>
                  <a:pt x="321" y="343"/>
                  <a:pt x="321" y="343"/>
                  <a:pt x="321" y="343"/>
                </a:cubicBezTo>
                <a:cubicBezTo>
                  <a:pt x="320" y="343"/>
                  <a:pt x="318" y="342"/>
                  <a:pt x="318" y="341"/>
                </a:cubicBezTo>
                <a:cubicBezTo>
                  <a:pt x="319" y="340"/>
                  <a:pt x="319" y="340"/>
                  <a:pt x="321" y="338"/>
                </a:cubicBezTo>
                <a:cubicBezTo>
                  <a:pt x="323" y="340"/>
                  <a:pt x="324" y="339"/>
                  <a:pt x="325" y="341"/>
                </a:cubicBezTo>
                <a:cubicBezTo>
                  <a:pt x="325" y="340"/>
                  <a:pt x="325" y="338"/>
                  <a:pt x="322" y="337"/>
                </a:cubicBezTo>
                <a:cubicBezTo>
                  <a:pt x="322" y="337"/>
                  <a:pt x="322" y="337"/>
                  <a:pt x="322" y="337"/>
                </a:cubicBezTo>
                <a:cubicBezTo>
                  <a:pt x="322" y="337"/>
                  <a:pt x="322" y="337"/>
                  <a:pt x="322" y="337"/>
                </a:cubicBezTo>
                <a:cubicBezTo>
                  <a:pt x="321" y="337"/>
                  <a:pt x="321" y="337"/>
                  <a:pt x="321" y="337"/>
                </a:cubicBezTo>
                <a:cubicBezTo>
                  <a:pt x="321" y="337"/>
                  <a:pt x="321" y="337"/>
                  <a:pt x="320" y="337"/>
                </a:cubicBezTo>
                <a:cubicBezTo>
                  <a:pt x="323" y="336"/>
                  <a:pt x="323" y="336"/>
                  <a:pt x="323" y="336"/>
                </a:cubicBezTo>
                <a:cubicBezTo>
                  <a:pt x="323" y="335"/>
                  <a:pt x="323" y="335"/>
                  <a:pt x="323" y="335"/>
                </a:cubicBezTo>
                <a:cubicBezTo>
                  <a:pt x="323" y="334"/>
                  <a:pt x="323" y="333"/>
                  <a:pt x="324" y="332"/>
                </a:cubicBezTo>
                <a:cubicBezTo>
                  <a:pt x="325" y="328"/>
                  <a:pt x="325" y="328"/>
                  <a:pt x="325" y="328"/>
                </a:cubicBezTo>
                <a:cubicBezTo>
                  <a:pt x="326" y="327"/>
                  <a:pt x="332" y="327"/>
                  <a:pt x="332" y="324"/>
                </a:cubicBezTo>
                <a:cubicBezTo>
                  <a:pt x="330" y="322"/>
                  <a:pt x="330" y="322"/>
                  <a:pt x="330" y="322"/>
                </a:cubicBezTo>
                <a:cubicBezTo>
                  <a:pt x="331" y="321"/>
                  <a:pt x="331" y="321"/>
                  <a:pt x="331" y="321"/>
                </a:cubicBezTo>
                <a:cubicBezTo>
                  <a:pt x="331" y="320"/>
                  <a:pt x="329" y="319"/>
                  <a:pt x="329" y="318"/>
                </a:cubicBezTo>
                <a:cubicBezTo>
                  <a:pt x="329" y="318"/>
                  <a:pt x="330" y="317"/>
                  <a:pt x="330" y="316"/>
                </a:cubicBezTo>
                <a:cubicBezTo>
                  <a:pt x="328" y="315"/>
                  <a:pt x="328" y="315"/>
                  <a:pt x="328" y="315"/>
                </a:cubicBezTo>
                <a:cubicBezTo>
                  <a:pt x="327" y="312"/>
                  <a:pt x="327" y="312"/>
                  <a:pt x="327" y="312"/>
                </a:cubicBezTo>
                <a:cubicBezTo>
                  <a:pt x="327" y="312"/>
                  <a:pt x="328" y="312"/>
                  <a:pt x="329" y="311"/>
                </a:cubicBezTo>
                <a:cubicBezTo>
                  <a:pt x="328" y="309"/>
                  <a:pt x="328" y="309"/>
                  <a:pt x="328" y="309"/>
                </a:cubicBezTo>
                <a:cubicBezTo>
                  <a:pt x="329" y="309"/>
                  <a:pt x="330" y="309"/>
                  <a:pt x="332" y="308"/>
                </a:cubicBezTo>
                <a:cubicBezTo>
                  <a:pt x="332" y="307"/>
                  <a:pt x="332" y="307"/>
                  <a:pt x="332" y="307"/>
                </a:cubicBezTo>
                <a:cubicBezTo>
                  <a:pt x="331" y="307"/>
                  <a:pt x="330" y="307"/>
                  <a:pt x="329" y="308"/>
                </a:cubicBezTo>
                <a:cubicBezTo>
                  <a:pt x="328" y="308"/>
                  <a:pt x="328" y="307"/>
                  <a:pt x="327" y="307"/>
                </a:cubicBezTo>
                <a:cubicBezTo>
                  <a:pt x="327" y="307"/>
                  <a:pt x="327" y="307"/>
                  <a:pt x="327" y="307"/>
                </a:cubicBezTo>
                <a:cubicBezTo>
                  <a:pt x="327" y="308"/>
                  <a:pt x="327" y="308"/>
                  <a:pt x="327" y="308"/>
                </a:cubicBezTo>
                <a:cubicBezTo>
                  <a:pt x="326" y="308"/>
                  <a:pt x="325" y="307"/>
                  <a:pt x="325" y="307"/>
                </a:cubicBezTo>
                <a:cubicBezTo>
                  <a:pt x="325" y="306"/>
                  <a:pt x="328" y="306"/>
                  <a:pt x="328" y="305"/>
                </a:cubicBezTo>
                <a:cubicBezTo>
                  <a:pt x="330" y="304"/>
                  <a:pt x="330" y="304"/>
                  <a:pt x="330" y="304"/>
                </a:cubicBezTo>
                <a:cubicBezTo>
                  <a:pt x="328" y="304"/>
                  <a:pt x="327" y="303"/>
                  <a:pt x="325" y="303"/>
                </a:cubicBezTo>
                <a:cubicBezTo>
                  <a:pt x="324" y="304"/>
                  <a:pt x="324" y="304"/>
                  <a:pt x="324" y="304"/>
                </a:cubicBezTo>
                <a:cubicBezTo>
                  <a:pt x="323" y="304"/>
                  <a:pt x="321" y="304"/>
                  <a:pt x="320" y="304"/>
                </a:cubicBezTo>
                <a:cubicBezTo>
                  <a:pt x="320" y="305"/>
                  <a:pt x="319" y="305"/>
                  <a:pt x="318" y="306"/>
                </a:cubicBezTo>
                <a:cubicBezTo>
                  <a:pt x="319" y="307"/>
                  <a:pt x="321" y="310"/>
                  <a:pt x="320" y="311"/>
                </a:cubicBezTo>
                <a:cubicBezTo>
                  <a:pt x="319" y="312"/>
                  <a:pt x="318" y="312"/>
                  <a:pt x="318" y="313"/>
                </a:cubicBezTo>
                <a:cubicBezTo>
                  <a:pt x="317" y="315"/>
                  <a:pt x="318" y="316"/>
                  <a:pt x="321" y="319"/>
                </a:cubicBezTo>
                <a:cubicBezTo>
                  <a:pt x="321" y="319"/>
                  <a:pt x="320" y="320"/>
                  <a:pt x="319" y="320"/>
                </a:cubicBezTo>
                <a:cubicBezTo>
                  <a:pt x="319" y="320"/>
                  <a:pt x="319" y="320"/>
                  <a:pt x="319" y="320"/>
                </a:cubicBezTo>
                <a:cubicBezTo>
                  <a:pt x="319" y="320"/>
                  <a:pt x="319" y="321"/>
                  <a:pt x="319" y="321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1" y="323"/>
                  <a:pt x="321" y="324"/>
                  <a:pt x="321" y="325"/>
                </a:cubicBezTo>
                <a:cubicBezTo>
                  <a:pt x="321" y="325"/>
                  <a:pt x="320" y="327"/>
                  <a:pt x="319" y="327"/>
                </a:cubicBezTo>
                <a:cubicBezTo>
                  <a:pt x="319" y="327"/>
                  <a:pt x="318" y="327"/>
                  <a:pt x="318" y="327"/>
                </a:cubicBezTo>
                <a:cubicBezTo>
                  <a:pt x="318" y="325"/>
                  <a:pt x="318" y="324"/>
                  <a:pt x="316" y="324"/>
                </a:cubicBezTo>
                <a:cubicBezTo>
                  <a:pt x="316" y="324"/>
                  <a:pt x="315" y="324"/>
                  <a:pt x="314" y="324"/>
                </a:cubicBezTo>
                <a:cubicBezTo>
                  <a:pt x="313" y="325"/>
                  <a:pt x="313" y="325"/>
                  <a:pt x="313" y="325"/>
                </a:cubicBezTo>
                <a:cubicBezTo>
                  <a:pt x="313" y="327"/>
                  <a:pt x="313" y="327"/>
                  <a:pt x="313" y="327"/>
                </a:cubicBezTo>
                <a:cubicBezTo>
                  <a:pt x="311" y="328"/>
                  <a:pt x="305" y="329"/>
                  <a:pt x="303" y="329"/>
                </a:cubicBezTo>
                <a:cubicBezTo>
                  <a:pt x="303" y="329"/>
                  <a:pt x="302" y="327"/>
                  <a:pt x="301" y="327"/>
                </a:cubicBezTo>
                <a:cubicBezTo>
                  <a:pt x="301" y="327"/>
                  <a:pt x="297" y="329"/>
                  <a:pt x="295" y="330"/>
                </a:cubicBezTo>
                <a:cubicBezTo>
                  <a:pt x="294" y="327"/>
                  <a:pt x="292" y="325"/>
                  <a:pt x="292" y="323"/>
                </a:cubicBezTo>
                <a:cubicBezTo>
                  <a:pt x="293" y="322"/>
                  <a:pt x="293" y="322"/>
                  <a:pt x="293" y="322"/>
                </a:cubicBezTo>
                <a:cubicBezTo>
                  <a:pt x="295" y="323"/>
                  <a:pt x="299" y="326"/>
                  <a:pt x="303" y="328"/>
                </a:cubicBezTo>
                <a:cubicBezTo>
                  <a:pt x="304" y="327"/>
                  <a:pt x="304" y="327"/>
                  <a:pt x="306" y="326"/>
                </a:cubicBezTo>
                <a:cubicBezTo>
                  <a:pt x="306" y="326"/>
                  <a:pt x="306" y="326"/>
                  <a:pt x="306" y="326"/>
                </a:cubicBezTo>
                <a:cubicBezTo>
                  <a:pt x="307" y="326"/>
                  <a:pt x="310" y="324"/>
                  <a:pt x="311" y="323"/>
                </a:cubicBezTo>
                <a:cubicBezTo>
                  <a:pt x="311" y="323"/>
                  <a:pt x="309" y="322"/>
                  <a:pt x="309" y="321"/>
                </a:cubicBezTo>
                <a:cubicBezTo>
                  <a:pt x="311" y="320"/>
                  <a:pt x="311" y="320"/>
                  <a:pt x="311" y="320"/>
                </a:cubicBezTo>
                <a:cubicBezTo>
                  <a:pt x="310" y="319"/>
                  <a:pt x="310" y="319"/>
                  <a:pt x="310" y="319"/>
                </a:cubicBezTo>
                <a:cubicBezTo>
                  <a:pt x="311" y="317"/>
                  <a:pt x="309" y="317"/>
                  <a:pt x="308" y="315"/>
                </a:cubicBezTo>
                <a:cubicBezTo>
                  <a:pt x="308" y="315"/>
                  <a:pt x="308" y="311"/>
                  <a:pt x="308" y="311"/>
                </a:cubicBezTo>
                <a:cubicBezTo>
                  <a:pt x="307" y="306"/>
                  <a:pt x="313" y="304"/>
                  <a:pt x="311" y="299"/>
                </a:cubicBezTo>
                <a:cubicBezTo>
                  <a:pt x="310" y="299"/>
                  <a:pt x="310" y="299"/>
                  <a:pt x="309" y="298"/>
                </a:cubicBezTo>
                <a:cubicBezTo>
                  <a:pt x="307" y="298"/>
                  <a:pt x="306" y="299"/>
                  <a:pt x="305" y="299"/>
                </a:cubicBezTo>
                <a:cubicBezTo>
                  <a:pt x="305" y="299"/>
                  <a:pt x="305" y="299"/>
                  <a:pt x="304" y="299"/>
                </a:cubicBezTo>
                <a:cubicBezTo>
                  <a:pt x="303" y="299"/>
                  <a:pt x="302" y="298"/>
                  <a:pt x="301" y="298"/>
                </a:cubicBezTo>
                <a:cubicBezTo>
                  <a:pt x="301" y="298"/>
                  <a:pt x="301" y="298"/>
                  <a:pt x="301" y="298"/>
                </a:cubicBezTo>
                <a:cubicBezTo>
                  <a:pt x="300" y="298"/>
                  <a:pt x="300" y="298"/>
                  <a:pt x="299" y="298"/>
                </a:cubicBezTo>
                <a:cubicBezTo>
                  <a:pt x="299" y="298"/>
                  <a:pt x="298" y="298"/>
                  <a:pt x="297" y="298"/>
                </a:cubicBezTo>
                <a:cubicBezTo>
                  <a:pt x="297" y="298"/>
                  <a:pt x="297" y="298"/>
                  <a:pt x="297" y="298"/>
                </a:cubicBezTo>
                <a:cubicBezTo>
                  <a:pt x="293" y="297"/>
                  <a:pt x="294" y="295"/>
                  <a:pt x="292" y="293"/>
                </a:cubicBezTo>
                <a:cubicBezTo>
                  <a:pt x="291" y="292"/>
                  <a:pt x="291" y="293"/>
                  <a:pt x="290" y="292"/>
                </a:cubicBezTo>
                <a:cubicBezTo>
                  <a:pt x="289" y="292"/>
                  <a:pt x="289" y="292"/>
                  <a:pt x="289" y="292"/>
                </a:cubicBezTo>
                <a:cubicBezTo>
                  <a:pt x="289" y="292"/>
                  <a:pt x="288" y="292"/>
                  <a:pt x="288" y="292"/>
                </a:cubicBezTo>
                <a:cubicBezTo>
                  <a:pt x="288" y="292"/>
                  <a:pt x="287" y="292"/>
                  <a:pt x="287" y="292"/>
                </a:cubicBezTo>
                <a:cubicBezTo>
                  <a:pt x="287" y="292"/>
                  <a:pt x="287" y="292"/>
                  <a:pt x="287" y="292"/>
                </a:cubicBezTo>
                <a:cubicBezTo>
                  <a:pt x="286" y="292"/>
                  <a:pt x="285" y="293"/>
                  <a:pt x="285" y="293"/>
                </a:cubicBezTo>
                <a:cubicBezTo>
                  <a:pt x="284" y="294"/>
                  <a:pt x="283" y="295"/>
                  <a:pt x="281" y="295"/>
                </a:cubicBezTo>
                <a:cubicBezTo>
                  <a:pt x="281" y="295"/>
                  <a:pt x="281" y="295"/>
                  <a:pt x="281" y="295"/>
                </a:cubicBezTo>
                <a:cubicBezTo>
                  <a:pt x="279" y="295"/>
                  <a:pt x="276" y="294"/>
                  <a:pt x="274" y="294"/>
                </a:cubicBezTo>
                <a:cubicBezTo>
                  <a:pt x="274" y="294"/>
                  <a:pt x="273" y="294"/>
                  <a:pt x="272" y="294"/>
                </a:cubicBezTo>
                <a:cubicBezTo>
                  <a:pt x="270" y="294"/>
                  <a:pt x="267" y="294"/>
                  <a:pt x="264" y="295"/>
                </a:cubicBezTo>
                <a:cubicBezTo>
                  <a:pt x="262" y="294"/>
                  <a:pt x="262" y="294"/>
                  <a:pt x="262" y="294"/>
                </a:cubicBezTo>
                <a:cubicBezTo>
                  <a:pt x="259" y="295"/>
                  <a:pt x="261" y="296"/>
                  <a:pt x="259" y="297"/>
                </a:cubicBezTo>
                <a:cubicBezTo>
                  <a:pt x="258" y="297"/>
                  <a:pt x="256" y="297"/>
                  <a:pt x="255" y="297"/>
                </a:cubicBezTo>
                <a:cubicBezTo>
                  <a:pt x="254" y="297"/>
                  <a:pt x="254" y="297"/>
                  <a:pt x="253" y="297"/>
                </a:cubicBezTo>
                <a:cubicBezTo>
                  <a:pt x="253" y="297"/>
                  <a:pt x="252" y="298"/>
                  <a:pt x="251" y="298"/>
                </a:cubicBezTo>
                <a:cubicBezTo>
                  <a:pt x="251" y="298"/>
                  <a:pt x="251" y="298"/>
                  <a:pt x="251" y="298"/>
                </a:cubicBezTo>
                <a:cubicBezTo>
                  <a:pt x="250" y="298"/>
                  <a:pt x="248" y="297"/>
                  <a:pt x="247" y="297"/>
                </a:cubicBezTo>
                <a:cubicBezTo>
                  <a:pt x="247" y="297"/>
                  <a:pt x="246" y="297"/>
                  <a:pt x="246" y="297"/>
                </a:cubicBezTo>
                <a:cubicBezTo>
                  <a:pt x="246" y="297"/>
                  <a:pt x="245" y="297"/>
                  <a:pt x="244" y="297"/>
                </a:cubicBezTo>
                <a:cubicBezTo>
                  <a:pt x="244" y="297"/>
                  <a:pt x="243" y="298"/>
                  <a:pt x="242" y="298"/>
                </a:cubicBezTo>
                <a:cubicBezTo>
                  <a:pt x="242" y="298"/>
                  <a:pt x="242" y="298"/>
                  <a:pt x="242" y="298"/>
                </a:cubicBezTo>
                <a:cubicBezTo>
                  <a:pt x="237" y="297"/>
                  <a:pt x="238" y="295"/>
                  <a:pt x="235" y="294"/>
                </a:cubicBezTo>
                <a:cubicBezTo>
                  <a:pt x="234" y="294"/>
                  <a:pt x="234" y="294"/>
                  <a:pt x="234" y="294"/>
                </a:cubicBezTo>
                <a:cubicBezTo>
                  <a:pt x="231" y="294"/>
                  <a:pt x="231" y="293"/>
                  <a:pt x="228" y="292"/>
                </a:cubicBezTo>
                <a:cubicBezTo>
                  <a:pt x="229" y="291"/>
                  <a:pt x="229" y="290"/>
                  <a:pt x="230" y="288"/>
                </a:cubicBezTo>
                <a:cubicBezTo>
                  <a:pt x="227" y="287"/>
                  <a:pt x="224" y="286"/>
                  <a:pt x="222" y="285"/>
                </a:cubicBezTo>
                <a:cubicBezTo>
                  <a:pt x="224" y="284"/>
                  <a:pt x="227" y="283"/>
                  <a:pt x="228" y="282"/>
                </a:cubicBezTo>
                <a:cubicBezTo>
                  <a:pt x="228" y="281"/>
                  <a:pt x="228" y="281"/>
                  <a:pt x="228" y="281"/>
                </a:cubicBezTo>
                <a:cubicBezTo>
                  <a:pt x="229" y="280"/>
                  <a:pt x="229" y="281"/>
                  <a:pt x="230" y="280"/>
                </a:cubicBezTo>
                <a:cubicBezTo>
                  <a:pt x="229" y="280"/>
                  <a:pt x="229" y="280"/>
                  <a:pt x="229" y="280"/>
                </a:cubicBezTo>
                <a:cubicBezTo>
                  <a:pt x="230" y="279"/>
                  <a:pt x="230" y="279"/>
                  <a:pt x="232" y="278"/>
                </a:cubicBezTo>
                <a:cubicBezTo>
                  <a:pt x="233" y="278"/>
                  <a:pt x="235" y="277"/>
                  <a:pt x="237" y="277"/>
                </a:cubicBezTo>
                <a:cubicBezTo>
                  <a:pt x="238" y="277"/>
                  <a:pt x="238" y="277"/>
                  <a:pt x="238" y="277"/>
                </a:cubicBezTo>
                <a:cubicBezTo>
                  <a:pt x="241" y="276"/>
                  <a:pt x="242" y="274"/>
                  <a:pt x="244" y="273"/>
                </a:cubicBezTo>
                <a:cubicBezTo>
                  <a:pt x="246" y="271"/>
                  <a:pt x="246" y="273"/>
                  <a:pt x="247" y="269"/>
                </a:cubicBezTo>
                <a:cubicBezTo>
                  <a:pt x="247" y="269"/>
                  <a:pt x="247" y="269"/>
                  <a:pt x="248" y="269"/>
                </a:cubicBezTo>
                <a:cubicBezTo>
                  <a:pt x="248" y="269"/>
                  <a:pt x="248" y="269"/>
                  <a:pt x="248" y="269"/>
                </a:cubicBezTo>
                <a:cubicBezTo>
                  <a:pt x="249" y="269"/>
                  <a:pt x="249" y="269"/>
                  <a:pt x="249" y="269"/>
                </a:cubicBezTo>
                <a:cubicBezTo>
                  <a:pt x="250" y="269"/>
                  <a:pt x="250" y="269"/>
                  <a:pt x="250" y="269"/>
                </a:cubicBezTo>
                <a:cubicBezTo>
                  <a:pt x="251" y="270"/>
                  <a:pt x="251" y="271"/>
                  <a:pt x="252" y="271"/>
                </a:cubicBezTo>
                <a:cubicBezTo>
                  <a:pt x="252" y="271"/>
                  <a:pt x="252" y="271"/>
                  <a:pt x="252" y="271"/>
                </a:cubicBezTo>
                <a:cubicBezTo>
                  <a:pt x="252" y="271"/>
                  <a:pt x="253" y="271"/>
                  <a:pt x="253" y="271"/>
                </a:cubicBezTo>
                <a:cubicBezTo>
                  <a:pt x="253" y="271"/>
                  <a:pt x="254" y="271"/>
                  <a:pt x="254" y="271"/>
                </a:cubicBezTo>
                <a:cubicBezTo>
                  <a:pt x="255" y="271"/>
                  <a:pt x="256" y="271"/>
                  <a:pt x="257" y="271"/>
                </a:cubicBezTo>
                <a:cubicBezTo>
                  <a:pt x="257" y="272"/>
                  <a:pt x="257" y="272"/>
                  <a:pt x="257" y="272"/>
                </a:cubicBezTo>
                <a:cubicBezTo>
                  <a:pt x="259" y="274"/>
                  <a:pt x="262" y="275"/>
                  <a:pt x="264" y="276"/>
                </a:cubicBezTo>
                <a:cubicBezTo>
                  <a:pt x="268" y="279"/>
                  <a:pt x="270" y="281"/>
                  <a:pt x="274" y="283"/>
                </a:cubicBezTo>
                <a:cubicBezTo>
                  <a:pt x="279" y="281"/>
                  <a:pt x="282" y="281"/>
                  <a:pt x="287" y="277"/>
                </a:cubicBezTo>
                <a:cubicBezTo>
                  <a:pt x="286" y="276"/>
                  <a:pt x="284" y="274"/>
                  <a:pt x="285" y="273"/>
                </a:cubicBezTo>
                <a:cubicBezTo>
                  <a:pt x="285" y="272"/>
                  <a:pt x="288" y="272"/>
                  <a:pt x="288" y="272"/>
                </a:cubicBezTo>
                <a:cubicBezTo>
                  <a:pt x="287" y="271"/>
                  <a:pt x="287" y="271"/>
                  <a:pt x="287" y="271"/>
                </a:cubicBezTo>
                <a:cubicBezTo>
                  <a:pt x="288" y="270"/>
                  <a:pt x="287" y="271"/>
                  <a:pt x="287" y="270"/>
                </a:cubicBezTo>
                <a:cubicBezTo>
                  <a:pt x="289" y="269"/>
                  <a:pt x="289" y="269"/>
                  <a:pt x="289" y="269"/>
                </a:cubicBezTo>
                <a:cubicBezTo>
                  <a:pt x="286" y="269"/>
                  <a:pt x="286" y="269"/>
                  <a:pt x="286" y="269"/>
                </a:cubicBezTo>
                <a:cubicBezTo>
                  <a:pt x="286" y="267"/>
                  <a:pt x="286" y="267"/>
                  <a:pt x="285" y="267"/>
                </a:cubicBezTo>
                <a:cubicBezTo>
                  <a:pt x="285" y="266"/>
                  <a:pt x="285" y="266"/>
                  <a:pt x="283" y="265"/>
                </a:cubicBezTo>
                <a:cubicBezTo>
                  <a:pt x="283" y="265"/>
                  <a:pt x="283" y="265"/>
                  <a:pt x="283" y="265"/>
                </a:cubicBezTo>
                <a:cubicBezTo>
                  <a:pt x="284" y="265"/>
                  <a:pt x="285" y="264"/>
                  <a:pt x="285" y="264"/>
                </a:cubicBezTo>
                <a:cubicBezTo>
                  <a:pt x="286" y="264"/>
                  <a:pt x="287" y="265"/>
                  <a:pt x="287" y="265"/>
                </a:cubicBezTo>
                <a:cubicBezTo>
                  <a:pt x="287" y="263"/>
                  <a:pt x="287" y="263"/>
                  <a:pt x="287" y="263"/>
                </a:cubicBezTo>
                <a:cubicBezTo>
                  <a:pt x="289" y="264"/>
                  <a:pt x="293" y="265"/>
                  <a:pt x="292" y="265"/>
                </a:cubicBezTo>
                <a:cubicBezTo>
                  <a:pt x="292" y="265"/>
                  <a:pt x="292" y="265"/>
                  <a:pt x="292" y="265"/>
                </a:cubicBezTo>
                <a:cubicBezTo>
                  <a:pt x="293" y="266"/>
                  <a:pt x="291" y="266"/>
                  <a:pt x="293" y="267"/>
                </a:cubicBezTo>
                <a:cubicBezTo>
                  <a:pt x="295" y="267"/>
                  <a:pt x="295" y="267"/>
                  <a:pt x="295" y="267"/>
                </a:cubicBezTo>
                <a:cubicBezTo>
                  <a:pt x="297" y="268"/>
                  <a:pt x="296" y="268"/>
                  <a:pt x="298" y="269"/>
                </a:cubicBezTo>
                <a:cubicBezTo>
                  <a:pt x="299" y="268"/>
                  <a:pt x="301" y="266"/>
                  <a:pt x="301" y="265"/>
                </a:cubicBezTo>
                <a:cubicBezTo>
                  <a:pt x="301" y="265"/>
                  <a:pt x="301" y="265"/>
                  <a:pt x="302" y="265"/>
                </a:cubicBezTo>
                <a:cubicBezTo>
                  <a:pt x="302" y="265"/>
                  <a:pt x="304" y="265"/>
                  <a:pt x="304" y="266"/>
                </a:cubicBezTo>
                <a:cubicBezTo>
                  <a:pt x="303" y="267"/>
                  <a:pt x="303" y="267"/>
                  <a:pt x="303" y="267"/>
                </a:cubicBezTo>
                <a:cubicBezTo>
                  <a:pt x="303" y="267"/>
                  <a:pt x="305" y="269"/>
                  <a:pt x="307" y="270"/>
                </a:cubicBezTo>
                <a:cubicBezTo>
                  <a:pt x="310" y="269"/>
                  <a:pt x="310" y="269"/>
                  <a:pt x="310" y="269"/>
                </a:cubicBezTo>
                <a:cubicBezTo>
                  <a:pt x="311" y="269"/>
                  <a:pt x="312" y="270"/>
                  <a:pt x="314" y="270"/>
                </a:cubicBezTo>
                <a:cubicBezTo>
                  <a:pt x="315" y="269"/>
                  <a:pt x="317" y="268"/>
                  <a:pt x="318" y="268"/>
                </a:cubicBezTo>
                <a:cubicBezTo>
                  <a:pt x="319" y="268"/>
                  <a:pt x="320" y="268"/>
                  <a:pt x="321" y="269"/>
                </a:cubicBezTo>
                <a:cubicBezTo>
                  <a:pt x="323" y="269"/>
                  <a:pt x="324" y="270"/>
                  <a:pt x="326" y="271"/>
                </a:cubicBezTo>
                <a:cubicBezTo>
                  <a:pt x="327" y="271"/>
                  <a:pt x="328" y="272"/>
                  <a:pt x="329" y="272"/>
                </a:cubicBezTo>
                <a:cubicBezTo>
                  <a:pt x="331" y="271"/>
                  <a:pt x="334" y="269"/>
                  <a:pt x="337" y="269"/>
                </a:cubicBezTo>
                <a:cubicBezTo>
                  <a:pt x="337" y="269"/>
                  <a:pt x="337" y="269"/>
                  <a:pt x="337" y="269"/>
                </a:cubicBezTo>
                <a:cubicBezTo>
                  <a:pt x="338" y="269"/>
                  <a:pt x="338" y="270"/>
                  <a:pt x="339" y="270"/>
                </a:cubicBezTo>
                <a:cubicBezTo>
                  <a:pt x="341" y="270"/>
                  <a:pt x="341" y="270"/>
                  <a:pt x="341" y="270"/>
                </a:cubicBezTo>
                <a:cubicBezTo>
                  <a:pt x="344" y="270"/>
                  <a:pt x="345" y="272"/>
                  <a:pt x="346" y="273"/>
                </a:cubicBezTo>
                <a:cubicBezTo>
                  <a:pt x="346" y="273"/>
                  <a:pt x="346" y="273"/>
                  <a:pt x="346" y="273"/>
                </a:cubicBezTo>
                <a:cubicBezTo>
                  <a:pt x="346" y="273"/>
                  <a:pt x="347" y="273"/>
                  <a:pt x="347" y="273"/>
                </a:cubicBezTo>
                <a:cubicBezTo>
                  <a:pt x="348" y="273"/>
                  <a:pt x="348" y="273"/>
                  <a:pt x="348" y="273"/>
                </a:cubicBezTo>
                <a:cubicBezTo>
                  <a:pt x="349" y="273"/>
                  <a:pt x="349" y="273"/>
                  <a:pt x="349" y="273"/>
                </a:cubicBezTo>
                <a:cubicBezTo>
                  <a:pt x="351" y="274"/>
                  <a:pt x="349" y="274"/>
                  <a:pt x="351" y="275"/>
                </a:cubicBezTo>
                <a:cubicBezTo>
                  <a:pt x="354" y="274"/>
                  <a:pt x="354" y="274"/>
                  <a:pt x="354" y="274"/>
                </a:cubicBezTo>
                <a:cubicBezTo>
                  <a:pt x="354" y="274"/>
                  <a:pt x="353" y="275"/>
                  <a:pt x="353" y="275"/>
                </a:cubicBezTo>
                <a:cubicBezTo>
                  <a:pt x="353" y="275"/>
                  <a:pt x="354" y="275"/>
                  <a:pt x="354" y="275"/>
                </a:cubicBezTo>
                <a:cubicBezTo>
                  <a:pt x="355" y="274"/>
                  <a:pt x="357" y="272"/>
                  <a:pt x="358" y="272"/>
                </a:cubicBezTo>
                <a:cubicBezTo>
                  <a:pt x="358" y="271"/>
                  <a:pt x="358" y="271"/>
                  <a:pt x="358" y="271"/>
                </a:cubicBezTo>
                <a:cubicBezTo>
                  <a:pt x="358" y="270"/>
                  <a:pt x="359" y="270"/>
                  <a:pt x="360" y="270"/>
                </a:cubicBezTo>
                <a:cubicBezTo>
                  <a:pt x="360" y="268"/>
                  <a:pt x="360" y="268"/>
                  <a:pt x="360" y="268"/>
                </a:cubicBezTo>
                <a:cubicBezTo>
                  <a:pt x="363" y="267"/>
                  <a:pt x="363" y="267"/>
                  <a:pt x="363" y="267"/>
                </a:cubicBezTo>
                <a:cubicBezTo>
                  <a:pt x="364" y="266"/>
                  <a:pt x="363" y="266"/>
                  <a:pt x="363" y="265"/>
                </a:cubicBezTo>
                <a:cubicBezTo>
                  <a:pt x="365" y="264"/>
                  <a:pt x="365" y="264"/>
                  <a:pt x="365" y="264"/>
                </a:cubicBezTo>
                <a:cubicBezTo>
                  <a:pt x="368" y="266"/>
                  <a:pt x="368" y="266"/>
                  <a:pt x="368" y="266"/>
                </a:cubicBezTo>
                <a:cubicBezTo>
                  <a:pt x="371" y="265"/>
                  <a:pt x="371" y="265"/>
                  <a:pt x="371" y="265"/>
                </a:cubicBezTo>
                <a:cubicBezTo>
                  <a:pt x="372" y="266"/>
                  <a:pt x="370" y="266"/>
                  <a:pt x="371" y="266"/>
                </a:cubicBezTo>
                <a:cubicBezTo>
                  <a:pt x="373" y="265"/>
                  <a:pt x="373" y="265"/>
                  <a:pt x="373" y="265"/>
                </a:cubicBezTo>
                <a:cubicBezTo>
                  <a:pt x="371" y="264"/>
                  <a:pt x="371" y="264"/>
                  <a:pt x="371" y="264"/>
                </a:cubicBezTo>
                <a:cubicBezTo>
                  <a:pt x="372" y="264"/>
                  <a:pt x="370" y="265"/>
                  <a:pt x="369" y="265"/>
                </a:cubicBezTo>
                <a:cubicBezTo>
                  <a:pt x="369" y="265"/>
                  <a:pt x="369" y="265"/>
                  <a:pt x="369" y="265"/>
                </a:cubicBezTo>
                <a:cubicBezTo>
                  <a:pt x="368" y="265"/>
                  <a:pt x="370" y="264"/>
                  <a:pt x="371" y="264"/>
                </a:cubicBezTo>
                <a:cubicBezTo>
                  <a:pt x="368" y="264"/>
                  <a:pt x="368" y="264"/>
                  <a:pt x="368" y="264"/>
                </a:cubicBezTo>
                <a:cubicBezTo>
                  <a:pt x="367" y="264"/>
                  <a:pt x="368" y="264"/>
                  <a:pt x="368" y="263"/>
                </a:cubicBezTo>
                <a:cubicBezTo>
                  <a:pt x="368" y="263"/>
                  <a:pt x="368" y="263"/>
                  <a:pt x="368" y="263"/>
                </a:cubicBezTo>
                <a:cubicBezTo>
                  <a:pt x="368" y="263"/>
                  <a:pt x="369" y="263"/>
                  <a:pt x="369" y="263"/>
                </a:cubicBezTo>
                <a:cubicBezTo>
                  <a:pt x="370" y="263"/>
                  <a:pt x="370" y="263"/>
                  <a:pt x="371" y="263"/>
                </a:cubicBezTo>
                <a:cubicBezTo>
                  <a:pt x="371" y="263"/>
                  <a:pt x="371" y="263"/>
                  <a:pt x="372" y="263"/>
                </a:cubicBezTo>
                <a:cubicBezTo>
                  <a:pt x="372" y="264"/>
                  <a:pt x="373" y="264"/>
                  <a:pt x="374" y="265"/>
                </a:cubicBezTo>
                <a:cubicBezTo>
                  <a:pt x="374" y="265"/>
                  <a:pt x="374" y="265"/>
                  <a:pt x="374" y="265"/>
                </a:cubicBezTo>
                <a:cubicBezTo>
                  <a:pt x="375" y="265"/>
                  <a:pt x="375" y="264"/>
                  <a:pt x="376" y="264"/>
                </a:cubicBezTo>
                <a:cubicBezTo>
                  <a:pt x="376" y="264"/>
                  <a:pt x="376" y="264"/>
                  <a:pt x="377" y="264"/>
                </a:cubicBezTo>
                <a:cubicBezTo>
                  <a:pt x="377" y="264"/>
                  <a:pt x="377" y="264"/>
                  <a:pt x="377" y="264"/>
                </a:cubicBezTo>
                <a:cubicBezTo>
                  <a:pt x="378" y="264"/>
                  <a:pt x="380" y="265"/>
                  <a:pt x="381" y="265"/>
                </a:cubicBezTo>
                <a:cubicBezTo>
                  <a:pt x="381" y="265"/>
                  <a:pt x="379" y="266"/>
                  <a:pt x="378" y="266"/>
                </a:cubicBezTo>
                <a:cubicBezTo>
                  <a:pt x="377" y="266"/>
                  <a:pt x="377" y="266"/>
                  <a:pt x="377" y="266"/>
                </a:cubicBezTo>
                <a:cubicBezTo>
                  <a:pt x="376" y="266"/>
                  <a:pt x="376" y="266"/>
                  <a:pt x="374" y="265"/>
                </a:cubicBezTo>
                <a:cubicBezTo>
                  <a:pt x="375" y="266"/>
                  <a:pt x="375" y="266"/>
                  <a:pt x="376" y="267"/>
                </a:cubicBezTo>
                <a:cubicBezTo>
                  <a:pt x="375" y="268"/>
                  <a:pt x="373" y="268"/>
                  <a:pt x="373" y="269"/>
                </a:cubicBezTo>
                <a:cubicBezTo>
                  <a:pt x="374" y="270"/>
                  <a:pt x="374" y="270"/>
                  <a:pt x="374" y="270"/>
                </a:cubicBezTo>
                <a:cubicBezTo>
                  <a:pt x="373" y="270"/>
                  <a:pt x="373" y="270"/>
                  <a:pt x="373" y="270"/>
                </a:cubicBezTo>
                <a:cubicBezTo>
                  <a:pt x="371" y="270"/>
                  <a:pt x="372" y="270"/>
                  <a:pt x="372" y="269"/>
                </a:cubicBezTo>
                <a:cubicBezTo>
                  <a:pt x="369" y="270"/>
                  <a:pt x="369" y="270"/>
                  <a:pt x="367" y="271"/>
                </a:cubicBezTo>
                <a:cubicBezTo>
                  <a:pt x="367" y="272"/>
                  <a:pt x="367" y="271"/>
                  <a:pt x="368" y="272"/>
                </a:cubicBezTo>
                <a:cubicBezTo>
                  <a:pt x="367" y="273"/>
                  <a:pt x="366" y="274"/>
                  <a:pt x="364" y="275"/>
                </a:cubicBezTo>
                <a:cubicBezTo>
                  <a:pt x="366" y="273"/>
                  <a:pt x="366" y="273"/>
                  <a:pt x="366" y="273"/>
                </a:cubicBezTo>
                <a:cubicBezTo>
                  <a:pt x="365" y="272"/>
                  <a:pt x="365" y="272"/>
                  <a:pt x="365" y="272"/>
                </a:cubicBezTo>
                <a:cubicBezTo>
                  <a:pt x="366" y="271"/>
                  <a:pt x="366" y="271"/>
                  <a:pt x="366" y="271"/>
                </a:cubicBezTo>
                <a:cubicBezTo>
                  <a:pt x="365" y="271"/>
                  <a:pt x="363" y="272"/>
                  <a:pt x="363" y="272"/>
                </a:cubicBezTo>
                <a:cubicBezTo>
                  <a:pt x="364" y="273"/>
                  <a:pt x="364" y="273"/>
                  <a:pt x="364" y="273"/>
                </a:cubicBezTo>
                <a:cubicBezTo>
                  <a:pt x="361" y="273"/>
                  <a:pt x="361" y="273"/>
                  <a:pt x="361" y="273"/>
                </a:cubicBezTo>
                <a:cubicBezTo>
                  <a:pt x="361" y="275"/>
                  <a:pt x="361" y="275"/>
                  <a:pt x="361" y="275"/>
                </a:cubicBezTo>
                <a:cubicBezTo>
                  <a:pt x="360" y="276"/>
                  <a:pt x="362" y="276"/>
                  <a:pt x="362" y="277"/>
                </a:cubicBezTo>
                <a:cubicBezTo>
                  <a:pt x="361" y="279"/>
                  <a:pt x="361" y="279"/>
                  <a:pt x="361" y="279"/>
                </a:cubicBezTo>
                <a:cubicBezTo>
                  <a:pt x="363" y="278"/>
                  <a:pt x="363" y="278"/>
                  <a:pt x="363" y="278"/>
                </a:cubicBezTo>
                <a:cubicBezTo>
                  <a:pt x="364" y="278"/>
                  <a:pt x="364" y="279"/>
                  <a:pt x="365" y="279"/>
                </a:cubicBezTo>
                <a:cubicBezTo>
                  <a:pt x="367" y="279"/>
                  <a:pt x="367" y="279"/>
                  <a:pt x="367" y="279"/>
                </a:cubicBezTo>
                <a:cubicBezTo>
                  <a:pt x="368" y="279"/>
                  <a:pt x="369" y="280"/>
                  <a:pt x="370" y="280"/>
                </a:cubicBezTo>
                <a:cubicBezTo>
                  <a:pt x="370" y="282"/>
                  <a:pt x="371" y="283"/>
                  <a:pt x="371" y="283"/>
                </a:cubicBezTo>
                <a:cubicBezTo>
                  <a:pt x="372" y="284"/>
                  <a:pt x="372" y="284"/>
                  <a:pt x="373" y="284"/>
                </a:cubicBezTo>
                <a:cubicBezTo>
                  <a:pt x="377" y="286"/>
                  <a:pt x="384" y="286"/>
                  <a:pt x="387" y="288"/>
                </a:cubicBezTo>
                <a:cubicBezTo>
                  <a:pt x="388" y="288"/>
                  <a:pt x="388" y="289"/>
                  <a:pt x="388" y="289"/>
                </a:cubicBezTo>
                <a:cubicBezTo>
                  <a:pt x="387" y="289"/>
                  <a:pt x="387" y="289"/>
                  <a:pt x="387" y="289"/>
                </a:cubicBezTo>
                <a:cubicBezTo>
                  <a:pt x="386" y="290"/>
                  <a:pt x="386" y="290"/>
                  <a:pt x="386" y="290"/>
                </a:cubicBezTo>
                <a:cubicBezTo>
                  <a:pt x="387" y="290"/>
                  <a:pt x="387" y="290"/>
                  <a:pt x="388" y="291"/>
                </a:cubicBezTo>
                <a:cubicBezTo>
                  <a:pt x="390" y="291"/>
                  <a:pt x="390" y="291"/>
                  <a:pt x="390" y="291"/>
                </a:cubicBezTo>
                <a:cubicBezTo>
                  <a:pt x="391" y="291"/>
                  <a:pt x="389" y="291"/>
                  <a:pt x="391" y="292"/>
                </a:cubicBezTo>
                <a:cubicBezTo>
                  <a:pt x="392" y="291"/>
                  <a:pt x="392" y="291"/>
                  <a:pt x="392" y="291"/>
                </a:cubicBezTo>
                <a:cubicBezTo>
                  <a:pt x="393" y="291"/>
                  <a:pt x="394" y="290"/>
                  <a:pt x="395" y="290"/>
                </a:cubicBezTo>
                <a:cubicBezTo>
                  <a:pt x="395" y="290"/>
                  <a:pt x="395" y="290"/>
                  <a:pt x="395" y="290"/>
                </a:cubicBezTo>
                <a:cubicBezTo>
                  <a:pt x="395" y="290"/>
                  <a:pt x="396" y="290"/>
                  <a:pt x="396" y="290"/>
                </a:cubicBezTo>
                <a:cubicBezTo>
                  <a:pt x="396" y="290"/>
                  <a:pt x="397" y="290"/>
                  <a:pt x="397" y="290"/>
                </a:cubicBezTo>
                <a:cubicBezTo>
                  <a:pt x="397" y="290"/>
                  <a:pt x="397" y="290"/>
                  <a:pt x="398" y="290"/>
                </a:cubicBezTo>
                <a:cubicBezTo>
                  <a:pt x="397" y="291"/>
                  <a:pt x="397" y="291"/>
                  <a:pt x="397" y="291"/>
                </a:cubicBezTo>
                <a:cubicBezTo>
                  <a:pt x="398" y="291"/>
                  <a:pt x="399" y="291"/>
                  <a:pt x="400" y="292"/>
                </a:cubicBezTo>
                <a:cubicBezTo>
                  <a:pt x="401" y="291"/>
                  <a:pt x="402" y="289"/>
                  <a:pt x="405" y="289"/>
                </a:cubicBezTo>
                <a:cubicBezTo>
                  <a:pt x="406" y="288"/>
                  <a:pt x="406" y="288"/>
                  <a:pt x="407" y="288"/>
                </a:cubicBezTo>
                <a:cubicBezTo>
                  <a:pt x="408" y="288"/>
                  <a:pt x="411" y="288"/>
                  <a:pt x="412" y="287"/>
                </a:cubicBezTo>
                <a:cubicBezTo>
                  <a:pt x="413" y="287"/>
                  <a:pt x="413" y="286"/>
                  <a:pt x="415" y="286"/>
                </a:cubicBezTo>
                <a:cubicBezTo>
                  <a:pt x="417" y="286"/>
                  <a:pt x="417" y="286"/>
                  <a:pt x="417" y="286"/>
                </a:cubicBezTo>
                <a:cubicBezTo>
                  <a:pt x="417" y="287"/>
                  <a:pt x="416" y="289"/>
                  <a:pt x="415" y="290"/>
                </a:cubicBezTo>
                <a:cubicBezTo>
                  <a:pt x="416" y="290"/>
                  <a:pt x="418" y="291"/>
                  <a:pt x="418" y="291"/>
                </a:cubicBezTo>
                <a:cubicBezTo>
                  <a:pt x="420" y="291"/>
                  <a:pt x="422" y="291"/>
                  <a:pt x="424" y="289"/>
                </a:cubicBezTo>
                <a:cubicBezTo>
                  <a:pt x="425" y="289"/>
                  <a:pt x="426" y="289"/>
                  <a:pt x="426" y="288"/>
                </a:cubicBezTo>
                <a:cubicBezTo>
                  <a:pt x="425" y="287"/>
                  <a:pt x="425" y="287"/>
                  <a:pt x="425" y="287"/>
                </a:cubicBezTo>
                <a:cubicBezTo>
                  <a:pt x="427" y="286"/>
                  <a:pt x="428" y="285"/>
                  <a:pt x="429" y="285"/>
                </a:cubicBezTo>
                <a:cubicBezTo>
                  <a:pt x="430" y="285"/>
                  <a:pt x="433" y="285"/>
                  <a:pt x="434" y="286"/>
                </a:cubicBezTo>
                <a:cubicBezTo>
                  <a:pt x="435" y="286"/>
                  <a:pt x="435" y="287"/>
                  <a:pt x="436" y="287"/>
                </a:cubicBezTo>
                <a:cubicBezTo>
                  <a:pt x="436" y="287"/>
                  <a:pt x="436" y="287"/>
                  <a:pt x="436" y="287"/>
                </a:cubicBezTo>
                <a:cubicBezTo>
                  <a:pt x="437" y="287"/>
                  <a:pt x="437" y="287"/>
                  <a:pt x="437" y="287"/>
                </a:cubicBezTo>
                <a:cubicBezTo>
                  <a:pt x="437" y="287"/>
                  <a:pt x="437" y="287"/>
                  <a:pt x="438" y="287"/>
                </a:cubicBezTo>
                <a:cubicBezTo>
                  <a:pt x="438" y="287"/>
                  <a:pt x="438" y="287"/>
                  <a:pt x="438" y="287"/>
                </a:cubicBezTo>
                <a:cubicBezTo>
                  <a:pt x="440" y="288"/>
                  <a:pt x="442" y="291"/>
                  <a:pt x="443" y="292"/>
                </a:cubicBezTo>
                <a:cubicBezTo>
                  <a:pt x="445" y="291"/>
                  <a:pt x="446" y="291"/>
                  <a:pt x="446" y="291"/>
                </a:cubicBezTo>
                <a:cubicBezTo>
                  <a:pt x="447" y="291"/>
                  <a:pt x="448" y="292"/>
                  <a:pt x="449" y="293"/>
                </a:cubicBezTo>
                <a:cubicBezTo>
                  <a:pt x="451" y="293"/>
                  <a:pt x="451" y="293"/>
                  <a:pt x="451" y="293"/>
                </a:cubicBezTo>
                <a:cubicBezTo>
                  <a:pt x="452" y="293"/>
                  <a:pt x="455" y="294"/>
                  <a:pt x="455" y="295"/>
                </a:cubicBezTo>
                <a:cubicBezTo>
                  <a:pt x="454" y="294"/>
                  <a:pt x="454" y="294"/>
                  <a:pt x="454" y="294"/>
                </a:cubicBezTo>
                <a:cubicBezTo>
                  <a:pt x="454" y="292"/>
                  <a:pt x="454" y="292"/>
                  <a:pt x="454" y="292"/>
                </a:cubicBezTo>
                <a:cubicBezTo>
                  <a:pt x="453" y="292"/>
                  <a:pt x="451" y="292"/>
                  <a:pt x="451" y="291"/>
                </a:cubicBezTo>
                <a:cubicBezTo>
                  <a:pt x="451" y="291"/>
                  <a:pt x="451" y="289"/>
                  <a:pt x="451" y="288"/>
                </a:cubicBezTo>
                <a:cubicBezTo>
                  <a:pt x="453" y="288"/>
                  <a:pt x="453" y="288"/>
                  <a:pt x="453" y="288"/>
                </a:cubicBezTo>
                <a:cubicBezTo>
                  <a:pt x="451" y="287"/>
                  <a:pt x="450" y="287"/>
                  <a:pt x="450" y="287"/>
                </a:cubicBezTo>
                <a:cubicBezTo>
                  <a:pt x="448" y="286"/>
                  <a:pt x="448" y="285"/>
                  <a:pt x="444" y="284"/>
                </a:cubicBezTo>
                <a:cubicBezTo>
                  <a:pt x="444" y="284"/>
                  <a:pt x="443" y="284"/>
                  <a:pt x="443" y="284"/>
                </a:cubicBezTo>
                <a:cubicBezTo>
                  <a:pt x="443" y="284"/>
                  <a:pt x="442" y="284"/>
                  <a:pt x="442" y="284"/>
                </a:cubicBezTo>
                <a:cubicBezTo>
                  <a:pt x="442" y="284"/>
                  <a:pt x="441" y="284"/>
                  <a:pt x="440" y="284"/>
                </a:cubicBezTo>
                <a:cubicBezTo>
                  <a:pt x="440" y="284"/>
                  <a:pt x="439" y="284"/>
                  <a:pt x="438" y="284"/>
                </a:cubicBezTo>
                <a:cubicBezTo>
                  <a:pt x="438" y="284"/>
                  <a:pt x="437" y="284"/>
                  <a:pt x="437" y="284"/>
                </a:cubicBezTo>
                <a:cubicBezTo>
                  <a:pt x="437" y="284"/>
                  <a:pt x="437" y="284"/>
                  <a:pt x="437" y="284"/>
                </a:cubicBezTo>
                <a:cubicBezTo>
                  <a:pt x="436" y="284"/>
                  <a:pt x="435" y="283"/>
                  <a:pt x="435" y="283"/>
                </a:cubicBezTo>
                <a:cubicBezTo>
                  <a:pt x="434" y="282"/>
                  <a:pt x="434" y="282"/>
                  <a:pt x="434" y="282"/>
                </a:cubicBezTo>
                <a:cubicBezTo>
                  <a:pt x="435" y="281"/>
                  <a:pt x="435" y="281"/>
                  <a:pt x="435" y="281"/>
                </a:cubicBezTo>
                <a:cubicBezTo>
                  <a:pt x="436" y="281"/>
                  <a:pt x="434" y="280"/>
                  <a:pt x="433" y="280"/>
                </a:cubicBezTo>
                <a:cubicBezTo>
                  <a:pt x="433" y="280"/>
                  <a:pt x="433" y="280"/>
                  <a:pt x="433" y="281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4" y="279"/>
                  <a:pt x="434" y="279"/>
                  <a:pt x="434" y="279"/>
                </a:cubicBezTo>
                <a:cubicBezTo>
                  <a:pt x="435" y="280"/>
                  <a:pt x="435" y="280"/>
                  <a:pt x="436" y="280"/>
                </a:cubicBezTo>
                <a:cubicBezTo>
                  <a:pt x="437" y="280"/>
                  <a:pt x="435" y="278"/>
                  <a:pt x="435" y="278"/>
                </a:cubicBezTo>
                <a:cubicBezTo>
                  <a:pt x="436" y="278"/>
                  <a:pt x="436" y="278"/>
                  <a:pt x="436" y="278"/>
                </a:cubicBezTo>
                <a:cubicBezTo>
                  <a:pt x="436" y="278"/>
                  <a:pt x="435" y="277"/>
                  <a:pt x="435" y="277"/>
                </a:cubicBezTo>
                <a:cubicBezTo>
                  <a:pt x="433" y="277"/>
                  <a:pt x="433" y="277"/>
                  <a:pt x="433" y="277"/>
                </a:cubicBezTo>
                <a:cubicBezTo>
                  <a:pt x="435" y="276"/>
                  <a:pt x="435" y="276"/>
                  <a:pt x="435" y="276"/>
                </a:cubicBezTo>
                <a:cubicBezTo>
                  <a:pt x="434" y="276"/>
                  <a:pt x="434" y="276"/>
                  <a:pt x="434" y="276"/>
                </a:cubicBezTo>
                <a:cubicBezTo>
                  <a:pt x="436" y="274"/>
                  <a:pt x="436" y="274"/>
                  <a:pt x="436" y="274"/>
                </a:cubicBezTo>
                <a:cubicBezTo>
                  <a:pt x="438" y="274"/>
                  <a:pt x="439" y="274"/>
                  <a:pt x="440" y="273"/>
                </a:cubicBezTo>
                <a:cubicBezTo>
                  <a:pt x="441" y="272"/>
                  <a:pt x="441" y="270"/>
                  <a:pt x="443" y="269"/>
                </a:cubicBezTo>
                <a:cubicBezTo>
                  <a:pt x="443" y="269"/>
                  <a:pt x="443" y="269"/>
                  <a:pt x="443" y="269"/>
                </a:cubicBezTo>
                <a:cubicBezTo>
                  <a:pt x="445" y="269"/>
                  <a:pt x="446" y="269"/>
                  <a:pt x="448" y="269"/>
                </a:cubicBezTo>
                <a:cubicBezTo>
                  <a:pt x="448" y="270"/>
                  <a:pt x="448" y="270"/>
                  <a:pt x="448" y="270"/>
                </a:cubicBezTo>
                <a:cubicBezTo>
                  <a:pt x="449" y="270"/>
                  <a:pt x="449" y="269"/>
                  <a:pt x="450" y="269"/>
                </a:cubicBezTo>
                <a:cubicBezTo>
                  <a:pt x="450" y="269"/>
                  <a:pt x="450" y="269"/>
                  <a:pt x="450" y="269"/>
                </a:cubicBezTo>
                <a:cubicBezTo>
                  <a:pt x="450" y="269"/>
                  <a:pt x="451" y="269"/>
                  <a:pt x="453" y="269"/>
                </a:cubicBezTo>
                <a:cubicBezTo>
                  <a:pt x="454" y="269"/>
                  <a:pt x="456" y="270"/>
                  <a:pt x="456" y="270"/>
                </a:cubicBezTo>
                <a:cubicBezTo>
                  <a:pt x="456" y="270"/>
                  <a:pt x="456" y="270"/>
                  <a:pt x="456" y="270"/>
                </a:cubicBezTo>
                <a:cubicBezTo>
                  <a:pt x="458" y="269"/>
                  <a:pt x="459" y="269"/>
                  <a:pt x="461" y="269"/>
                </a:cubicBezTo>
                <a:cubicBezTo>
                  <a:pt x="461" y="268"/>
                  <a:pt x="461" y="268"/>
                  <a:pt x="462" y="268"/>
                </a:cubicBezTo>
                <a:cubicBezTo>
                  <a:pt x="462" y="268"/>
                  <a:pt x="463" y="269"/>
                  <a:pt x="463" y="269"/>
                </a:cubicBezTo>
                <a:cubicBezTo>
                  <a:pt x="464" y="269"/>
                  <a:pt x="465" y="269"/>
                  <a:pt x="465" y="269"/>
                </a:cubicBezTo>
                <a:cubicBezTo>
                  <a:pt x="466" y="269"/>
                  <a:pt x="466" y="269"/>
                  <a:pt x="467" y="269"/>
                </a:cubicBezTo>
                <a:cubicBezTo>
                  <a:pt x="467" y="268"/>
                  <a:pt x="469" y="267"/>
                  <a:pt x="470" y="266"/>
                </a:cubicBezTo>
                <a:cubicBezTo>
                  <a:pt x="469" y="265"/>
                  <a:pt x="467" y="264"/>
                  <a:pt x="466" y="263"/>
                </a:cubicBezTo>
                <a:cubicBezTo>
                  <a:pt x="464" y="262"/>
                  <a:pt x="464" y="262"/>
                  <a:pt x="464" y="262"/>
                </a:cubicBezTo>
                <a:cubicBezTo>
                  <a:pt x="463" y="261"/>
                  <a:pt x="463" y="261"/>
                  <a:pt x="463" y="261"/>
                </a:cubicBezTo>
                <a:cubicBezTo>
                  <a:pt x="462" y="261"/>
                  <a:pt x="462" y="261"/>
                  <a:pt x="460" y="262"/>
                </a:cubicBezTo>
                <a:cubicBezTo>
                  <a:pt x="458" y="261"/>
                  <a:pt x="458" y="261"/>
                  <a:pt x="458" y="261"/>
                </a:cubicBezTo>
                <a:cubicBezTo>
                  <a:pt x="456" y="261"/>
                  <a:pt x="454" y="261"/>
                  <a:pt x="454" y="262"/>
                </a:cubicBezTo>
                <a:cubicBezTo>
                  <a:pt x="451" y="263"/>
                  <a:pt x="452" y="264"/>
                  <a:pt x="450" y="264"/>
                </a:cubicBezTo>
                <a:cubicBezTo>
                  <a:pt x="449" y="264"/>
                  <a:pt x="449" y="264"/>
                  <a:pt x="448" y="264"/>
                </a:cubicBezTo>
                <a:cubicBezTo>
                  <a:pt x="447" y="264"/>
                  <a:pt x="447" y="264"/>
                  <a:pt x="446" y="264"/>
                </a:cubicBezTo>
                <a:cubicBezTo>
                  <a:pt x="446" y="264"/>
                  <a:pt x="445" y="264"/>
                  <a:pt x="445" y="264"/>
                </a:cubicBezTo>
                <a:cubicBezTo>
                  <a:pt x="445" y="264"/>
                  <a:pt x="445" y="264"/>
                  <a:pt x="445" y="264"/>
                </a:cubicBezTo>
                <a:cubicBezTo>
                  <a:pt x="443" y="264"/>
                  <a:pt x="440" y="262"/>
                  <a:pt x="438" y="262"/>
                </a:cubicBezTo>
                <a:cubicBezTo>
                  <a:pt x="438" y="262"/>
                  <a:pt x="438" y="262"/>
                  <a:pt x="438" y="262"/>
                </a:cubicBezTo>
                <a:cubicBezTo>
                  <a:pt x="436" y="262"/>
                  <a:pt x="435" y="263"/>
                  <a:pt x="434" y="263"/>
                </a:cubicBezTo>
                <a:cubicBezTo>
                  <a:pt x="434" y="264"/>
                  <a:pt x="434" y="264"/>
                  <a:pt x="434" y="264"/>
                </a:cubicBezTo>
                <a:cubicBezTo>
                  <a:pt x="433" y="264"/>
                  <a:pt x="432" y="263"/>
                  <a:pt x="431" y="263"/>
                </a:cubicBezTo>
                <a:cubicBezTo>
                  <a:pt x="431" y="263"/>
                  <a:pt x="431" y="263"/>
                  <a:pt x="431" y="263"/>
                </a:cubicBezTo>
                <a:cubicBezTo>
                  <a:pt x="431" y="264"/>
                  <a:pt x="430" y="264"/>
                  <a:pt x="430" y="264"/>
                </a:cubicBezTo>
                <a:cubicBezTo>
                  <a:pt x="430" y="264"/>
                  <a:pt x="430" y="264"/>
                  <a:pt x="429" y="264"/>
                </a:cubicBezTo>
                <a:cubicBezTo>
                  <a:pt x="427" y="263"/>
                  <a:pt x="427" y="263"/>
                  <a:pt x="427" y="263"/>
                </a:cubicBezTo>
                <a:cubicBezTo>
                  <a:pt x="426" y="263"/>
                  <a:pt x="426" y="264"/>
                  <a:pt x="426" y="264"/>
                </a:cubicBezTo>
                <a:cubicBezTo>
                  <a:pt x="426" y="264"/>
                  <a:pt x="426" y="264"/>
                  <a:pt x="426" y="264"/>
                </a:cubicBezTo>
                <a:cubicBezTo>
                  <a:pt x="425" y="264"/>
                  <a:pt x="425" y="264"/>
                  <a:pt x="424" y="265"/>
                </a:cubicBezTo>
                <a:cubicBezTo>
                  <a:pt x="424" y="265"/>
                  <a:pt x="418" y="268"/>
                  <a:pt x="416" y="269"/>
                </a:cubicBezTo>
                <a:cubicBezTo>
                  <a:pt x="419" y="271"/>
                  <a:pt x="419" y="272"/>
                  <a:pt x="417" y="275"/>
                </a:cubicBezTo>
                <a:cubicBezTo>
                  <a:pt x="417" y="275"/>
                  <a:pt x="416" y="275"/>
                  <a:pt x="416" y="275"/>
                </a:cubicBezTo>
                <a:cubicBezTo>
                  <a:pt x="415" y="275"/>
                  <a:pt x="414" y="275"/>
                  <a:pt x="414" y="275"/>
                </a:cubicBezTo>
                <a:cubicBezTo>
                  <a:pt x="414" y="275"/>
                  <a:pt x="414" y="276"/>
                  <a:pt x="413" y="276"/>
                </a:cubicBezTo>
                <a:cubicBezTo>
                  <a:pt x="409" y="276"/>
                  <a:pt x="409" y="276"/>
                  <a:pt x="409" y="276"/>
                </a:cubicBezTo>
                <a:cubicBezTo>
                  <a:pt x="407" y="275"/>
                  <a:pt x="408" y="274"/>
                  <a:pt x="405" y="274"/>
                </a:cubicBezTo>
                <a:cubicBezTo>
                  <a:pt x="405" y="274"/>
                  <a:pt x="405" y="274"/>
                  <a:pt x="405" y="274"/>
                </a:cubicBezTo>
                <a:cubicBezTo>
                  <a:pt x="404" y="274"/>
                  <a:pt x="404" y="274"/>
                  <a:pt x="404" y="274"/>
                </a:cubicBezTo>
                <a:cubicBezTo>
                  <a:pt x="405" y="274"/>
                  <a:pt x="404" y="274"/>
                  <a:pt x="404" y="274"/>
                </a:cubicBezTo>
                <a:cubicBezTo>
                  <a:pt x="404" y="274"/>
                  <a:pt x="403" y="274"/>
                  <a:pt x="403" y="274"/>
                </a:cubicBezTo>
                <a:cubicBezTo>
                  <a:pt x="404" y="276"/>
                  <a:pt x="398" y="277"/>
                  <a:pt x="397" y="277"/>
                </a:cubicBezTo>
                <a:cubicBezTo>
                  <a:pt x="395" y="278"/>
                  <a:pt x="392" y="279"/>
                  <a:pt x="393" y="279"/>
                </a:cubicBezTo>
                <a:cubicBezTo>
                  <a:pt x="395" y="279"/>
                  <a:pt x="395" y="279"/>
                  <a:pt x="395" y="279"/>
                </a:cubicBezTo>
                <a:cubicBezTo>
                  <a:pt x="391" y="280"/>
                  <a:pt x="391" y="280"/>
                  <a:pt x="391" y="280"/>
                </a:cubicBezTo>
                <a:cubicBezTo>
                  <a:pt x="389" y="280"/>
                  <a:pt x="387" y="278"/>
                  <a:pt x="386" y="277"/>
                </a:cubicBezTo>
                <a:cubicBezTo>
                  <a:pt x="384" y="277"/>
                  <a:pt x="383" y="277"/>
                  <a:pt x="382" y="277"/>
                </a:cubicBezTo>
                <a:cubicBezTo>
                  <a:pt x="381" y="277"/>
                  <a:pt x="381" y="278"/>
                  <a:pt x="380" y="279"/>
                </a:cubicBezTo>
                <a:cubicBezTo>
                  <a:pt x="378" y="278"/>
                  <a:pt x="376" y="277"/>
                  <a:pt x="375" y="276"/>
                </a:cubicBezTo>
                <a:cubicBezTo>
                  <a:pt x="376" y="276"/>
                  <a:pt x="376" y="276"/>
                  <a:pt x="377" y="275"/>
                </a:cubicBezTo>
                <a:cubicBezTo>
                  <a:pt x="377" y="274"/>
                  <a:pt x="378" y="273"/>
                  <a:pt x="378" y="273"/>
                </a:cubicBezTo>
                <a:cubicBezTo>
                  <a:pt x="380" y="273"/>
                  <a:pt x="380" y="273"/>
                  <a:pt x="381" y="273"/>
                </a:cubicBezTo>
                <a:cubicBezTo>
                  <a:pt x="381" y="273"/>
                  <a:pt x="381" y="273"/>
                  <a:pt x="382" y="273"/>
                </a:cubicBezTo>
                <a:cubicBezTo>
                  <a:pt x="382" y="272"/>
                  <a:pt x="382" y="268"/>
                  <a:pt x="383" y="267"/>
                </a:cubicBezTo>
                <a:cubicBezTo>
                  <a:pt x="384" y="267"/>
                  <a:pt x="385" y="267"/>
                  <a:pt x="386" y="266"/>
                </a:cubicBezTo>
                <a:cubicBezTo>
                  <a:pt x="386" y="265"/>
                  <a:pt x="387" y="264"/>
                  <a:pt x="388" y="264"/>
                </a:cubicBezTo>
                <a:cubicBezTo>
                  <a:pt x="387" y="262"/>
                  <a:pt x="384" y="262"/>
                  <a:pt x="383" y="262"/>
                </a:cubicBezTo>
                <a:cubicBezTo>
                  <a:pt x="382" y="262"/>
                  <a:pt x="381" y="261"/>
                  <a:pt x="381" y="261"/>
                </a:cubicBezTo>
                <a:cubicBezTo>
                  <a:pt x="378" y="261"/>
                  <a:pt x="378" y="261"/>
                  <a:pt x="378" y="261"/>
                </a:cubicBezTo>
                <a:cubicBezTo>
                  <a:pt x="376" y="261"/>
                  <a:pt x="371" y="260"/>
                  <a:pt x="369" y="258"/>
                </a:cubicBezTo>
                <a:cubicBezTo>
                  <a:pt x="371" y="258"/>
                  <a:pt x="371" y="258"/>
                  <a:pt x="371" y="258"/>
                </a:cubicBezTo>
                <a:cubicBezTo>
                  <a:pt x="369" y="257"/>
                  <a:pt x="368" y="257"/>
                  <a:pt x="368" y="257"/>
                </a:cubicBezTo>
                <a:cubicBezTo>
                  <a:pt x="369" y="255"/>
                  <a:pt x="369" y="255"/>
                  <a:pt x="369" y="255"/>
                </a:cubicBezTo>
                <a:cubicBezTo>
                  <a:pt x="368" y="255"/>
                  <a:pt x="369" y="254"/>
                  <a:pt x="370" y="254"/>
                </a:cubicBezTo>
                <a:cubicBezTo>
                  <a:pt x="370" y="254"/>
                  <a:pt x="370" y="254"/>
                  <a:pt x="371" y="254"/>
                </a:cubicBezTo>
                <a:cubicBezTo>
                  <a:pt x="372" y="254"/>
                  <a:pt x="372" y="254"/>
                  <a:pt x="373" y="254"/>
                </a:cubicBezTo>
                <a:cubicBezTo>
                  <a:pt x="373" y="254"/>
                  <a:pt x="373" y="254"/>
                  <a:pt x="373" y="254"/>
                </a:cubicBezTo>
                <a:cubicBezTo>
                  <a:pt x="373" y="254"/>
                  <a:pt x="374" y="253"/>
                  <a:pt x="374" y="253"/>
                </a:cubicBezTo>
                <a:cubicBezTo>
                  <a:pt x="373" y="253"/>
                  <a:pt x="373" y="252"/>
                  <a:pt x="373" y="252"/>
                </a:cubicBezTo>
                <a:cubicBezTo>
                  <a:pt x="373" y="252"/>
                  <a:pt x="372" y="252"/>
                  <a:pt x="372" y="253"/>
                </a:cubicBezTo>
                <a:cubicBezTo>
                  <a:pt x="371" y="251"/>
                  <a:pt x="371" y="251"/>
                  <a:pt x="371" y="251"/>
                </a:cubicBezTo>
                <a:cubicBezTo>
                  <a:pt x="373" y="250"/>
                  <a:pt x="373" y="250"/>
                  <a:pt x="373" y="250"/>
                </a:cubicBezTo>
                <a:cubicBezTo>
                  <a:pt x="374" y="252"/>
                  <a:pt x="374" y="252"/>
                  <a:pt x="374" y="252"/>
                </a:cubicBezTo>
                <a:cubicBezTo>
                  <a:pt x="377" y="251"/>
                  <a:pt x="378" y="251"/>
                  <a:pt x="380" y="250"/>
                </a:cubicBezTo>
                <a:cubicBezTo>
                  <a:pt x="381" y="251"/>
                  <a:pt x="381" y="251"/>
                  <a:pt x="381" y="251"/>
                </a:cubicBezTo>
                <a:cubicBezTo>
                  <a:pt x="381" y="251"/>
                  <a:pt x="380" y="250"/>
                  <a:pt x="380" y="250"/>
                </a:cubicBezTo>
                <a:cubicBezTo>
                  <a:pt x="379" y="250"/>
                  <a:pt x="378" y="250"/>
                  <a:pt x="378" y="250"/>
                </a:cubicBezTo>
                <a:cubicBezTo>
                  <a:pt x="377" y="250"/>
                  <a:pt x="377" y="250"/>
                  <a:pt x="377" y="250"/>
                </a:cubicBezTo>
                <a:cubicBezTo>
                  <a:pt x="377" y="250"/>
                  <a:pt x="377" y="249"/>
                  <a:pt x="377" y="249"/>
                </a:cubicBezTo>
                <a:cubicBezTo>
                  <a:pt x="377" y="249"/>
                  <a:pt x="377" y="249"/>
                  <a:pt x="377" y="249"/>
                </a:cubicBezTo>
                <a:cubicBezTo>
                  <a:pt x="377" y="249"/>
                  <a:pt x="379" y="249"/>
                  <a:pt x="378" y="248"/>
                </a:cubicBezTo>
                <a:cubicBezTo>
                  <a:pt x="377" y="247"/>
                  <a:pt x="377" y="247"/>
                  <a:pt x="377" y="247"/>
                </a:cubicBezTo>
                <a:cubicBezTo>
                  <a:pt x="379" y="247"/>
                  <a:pt x="379" y="247"/>
                  <a:pt x="379" y="247"/>
                </a:cubicBezTo>
                <a:cubicBezTo>
                  <a:pt x="379" y="246"/>
                  <a:pt x="379" y="246"/>
                  <a:pt x="379" y="246"/>
                </a:cubicBezTo>
                <a:cubicBezTo>
                  <a:pt x="380" y="246"/>
                  <a:pt x="380" y="246"/>
                  <a:pt x="381" y="246"/>
                </a:cubicBezTo>
                <a:cubicBezTo>
                  <a:pt x="381" y="246"/>
                  <a:pt x="382" y="246"/>
                  <a:pt x="383" y="246"/>
                </a:cubicBezTo>
                <a:cubicBezTo>
                  <a:pt x="380" y="245"/>
                  <a:pt x="380" y="245"/>
                  <a:pt x="382" y="243"/>
                </a:cubicBezTo>
                <a:cubicBezTo>
                  <a:pt x="384" y="243"/>
                  <a:pt x="384" y="243"/>
                  <a:pt x="384" y="243"/>
                </a:cubicBezTo>
                <a:cubicBezTo>
                  <a:pt x="384" y="244"/>
                  <a:pt x="387" y="246"/>
                  <a:pt x="387" y="246"/>
                </a:cubicBezTo>
                <a:cubicBezTo>
                  <a:pt x="387" y="246"/>
                  <a:pt x="387" y="246"/>
                  <a:pt x="386" y="245"/>
                </a:cubicBezTo>
                <a:cubicBezTo>
                  <a:pt x="385" y="243"/>
                  <a:pt x="385" y="243"/>
                  <a:pt x="385" y="243"/>
                </a:cubicBezTo>
                <a:cubicBezTo>
                  <a:pt x="388" y="244"/>
                  <a:pt x="389" y="244"/>
                  <a:pt x="391" y="245"/>
                </a:cubicBezTo>
                <a:cubicBezTo>
                  <a:pt x="392" y="245"/>
                  <a:pt x="392" y="245"/>
                  <a:pt x="393" y="245"/>
                </a:cubicBezTo>
                <a:cubicBezTo>
                  <a:pt x="393" y="245"/>
                  <a:pt x="392" y="245"/>
                  <a:pt x="391" y="244"/>
                </a:cubicBezTo>
                <a:cubicBezTo>
                  <a:pt x="392" y="243"/>
                  <a:pt x="392" y="243"/>
                  <a:pt x="392" y="243"/>
                </a:cubicBezTo>
                <a:cubicBezTo>
                  <a:pt x="394" y="245"/>
                  <a:pt x="394" y="245"/>
                  <a:pt x="394" y="245"/>
                </a:cubicBezTo>
                <a:cubicBezTo>
                  <a:pt x="394" y="245"/>
                  <a:pt x="394" y="245"/>
                  <a:pt x="394" y="245"/>
                </a:cubicBezTo>
                <a:cubicBezTo>
                  <a:pt x="393" y="245"/>
                  <a:pt x="396" y="245"/>
                  <a:pt x="396" y="245"/>
                </a:cubicBezTo>
                <a:cubicBezTo>
                  <a:pt x="396" y="245"/>
                  <a:pt x="398" y="244"/>
                  <a:pt x="396" y="244"/>
                </a:cubicBezTo>
                <a:cubicBezTo>
                  <a:pt x="396" y="244"/>
                  <a:pt x="396" y="244"/>
                  <a:pt x="396" y="244"/>
                </a:cubicBezTo>
                <a:cubicBezTo>
                  <a:pt x="398" y="244"/>
                  <a:pt x="399" y="245"/>
                  <a:pt x="401" y="245"/>
                </a:cubicBezTo>
                <a:cubicBezTo>
                  <a:pt x="403" y="245"/>
                  <a:pt x="403" y="245"/>
                  <a:pt x="403" y="245"/>
                </a:cubicBezTo>
                <a:cubicBezTo>
                  <a:pt x="405" y="246"/>
                  <a:pt x="405" y="246"/>
                  <a:pt x="405" y="246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406" y="245"/>
                  <a:pt x="406" y="245"/>
                  <a:pt x="406" y="245"/>
                </a:cubicBezTo>
                <a:cubicBezTo>
                  <a:pt x="407" y="245"/>
                  <a:pt x="406" y="245"/>
                  <a:pt x="408" y="244"/>
                </a:cubicBezTo>
                <a:cubicBezTo>
                  <a:pt x="406" y="243"/>
                  <a:pt x="406" y="243"/>
                  <a:pt x="406" y="243"/>
                </a:cubicBezTo>
                <a:cubicBezTo>
                  <a:pt x="408" y="243"/>
                  <a:pt x="408" y="243"/>
                  <a:pt x="408" y="243"/>
                </a:cubicBezTo>
                <a:cubicBezTo>
                  <a:pt x="409" y="244"/>
                  <a:pt x="409" y="244"/>
                  <a:pt x="409" y="245"/>
                </a:cubicBezTo>
                <a:cubicBezTo>
                  <a:pt x="411" y="245"/>
                  <a:pt x="411" y="245"/>
                  <a:pt x="411" y="245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7"/>
                  <a:pt x="411" y="247"/>
                  <a:pt x="412" y="248"/>
                </a:cubicBezTo>
                <a:cubicBezTo>
                  <a:pt x="413" y="248"/>
                  <a:pt x="413" y="248"/>
                  <a:pt x="414" y="248"/>
                </a:cubicBezTo>
                <a:cubicBezTo>
                  <a:pt x="415" y="248"/>
                  <a:pt x="415" y="248"/>
                  <a:pt x="416" y="248"/>
                </a:cubicBezTo>
                <a:cubicBezTo>
                  <a:pt x="416" y="248"/>
                  <a:pt x="416" y="248"/>
                  <a:pt x="416" y="248"/>
                </a:cubicBezTo>
                <a:cubicBezTo>
                  <a:pt x="417" y="248"/>
                  <a:pt x="417" y="247"/>
                  <a:pt x="416" y="247"/>
                </a:cubicBezTo>
                <a:cubicBezTo>
                  <a:pt x="413" y="247"/>
                  <a:pt x="413" y="247"/>
                  <a:pt x="413" y="247"/>
                </a:cubicBezTo>
                <a:cubicBezTo>
                  <a:pt x="412" y="247"/>
                  <a:pt x="412" y="246"/>
                  <a:pt x="412" y="246"/>
                </a:cubicBezTo>
                <a:cubicBezTo>
                  <a:pt x="413" y="246"/>
                  <a:pt x="413" y="246"/>
                  <a:pt x="414" y="246"/>
                </a:cubicBezTo>
                <a:cubicBezTo>
                  <a:pt x="415" y="246"/>
                  <a:pt x="416" y="245"/>
                  <a:pt x="417" y="245"/>
                </a:cubicBezTo>
                <a:cubicBezTo>
                  <a:pt x="417" y="245"/>
                  <a:pt x="417" y="245"/>
                  <a:pt x="417" y="245"/>
                </a:cubicBezTo>
                <a:cubicBezTo>
                  <a:pt x="418" y="245"/>
                  <a:pt x="418" y="246"/>
                  <a:pt x="419" y="246"/>
                </a:cubicBezTo>
                <a:cubicBezTo>
                  <a:pt x="419" y="246"/>
                  <a:pt x="419" y="246"/>
                  <a:pt x="419" y="246"/>
                </a:cubicBezTo>
                <a:cubicBezTo>
                  <a:pt x="419" y="246"/>
                  <a:pt x="421" y="246"/>
                  <a:pt x="422" y="246"/>
                </a:cubicBezTo>
                <a:cubicBezTo>
                  <a:pt x="423" y="246"/>
                  <a:pt x="424" y="245"/>
                  <a:pt x="425" y="245"/>
                </a:cubicBezTo>
                <a:cubicBezTo>
                  <a:pt x="425" y="245"/>
                  <a:pt x="425" y="245"/>
                  <a:pt x="425" y="245"/>
                </a:cubicBezTo>
                <a:cubicBezTo>
                  <a:pt x="426" y="247"/>
                  <a:pt x="426" y="247"/>
                  <a:pt x="426" y="247"/>
                </a:cubicBezTo>
                <a:cubicBezTo>
                  <a:pt x="427" y="246"/>
                  <a:pt x="428" y="246"/>
                  <a:pt x="430" y="246"/>
                </a:cubicBezTo>
                <a:cubicBezTo>
                  <a:pt x="431" y="246"/>
                  <a:pt x="432" y="246"/>
                  <a:pt x="433" y="247"/>
                </a:cubicBezTo>
                <a:cubicBezTo>
                  <a:pt x="434" y="247"/>
                  <a:pt x="434" y="247"/>
                  <a:pt x="435" y="247"/>
                </a:cubicBezTo>
                <a:cubicBezTo>
                  <a:pt x="435" y="247"/>
                  <a:pt x="435" y="247"/>
                  <a:pt x="435" y="247"/>
                </a:cubicBezTo>
                <a:cubicBezTo>
                  <a:pt x="437" y="247"/>
                  <a:pt x="436" y="246"/>
                  <a:pt x="437" y="246"/>
                </a:cubicBezTo>
                <a:cubicBezTo>
                  <a:pt x="437" y="246"/>
                  <a:pt x="438" y="246"/>
                  <a:pt x="438" y="246"/>
                </a:cubicBezTo>
                <a:cubicBezTo>
                  <a:pt x="438" y="245"/>
                  <a:pt x="438" y="245"/>
                  <a:pt x="438" y="245"/>
                </a:cubicBezTo>
                <a:cubicBezTo>
                  <a:pt x="440" y="246"/>
                  <a:pt x="440" y="246"/>
                  <a:pt x="440" y="246"/>
                </a:cubicBezTo>
                <a:cubicBezTo>
                  <a:pt x="443" y="245"/>
                  <a:pt x="443" y="245"/>
                  <a:pt x="443" y="245"/>
                </a:cubicBezTo>
                <a:cubicBezTo>
                  <a:pt x="444" y="245"/>
                  <a:pt x="442" y="245"/>
                  <a:pt x="443" y="246"/>
                </a:cubicBezTo>
                <a:cubicBezTo>
                  <a:pt x="443" y="246"/>
                  <a:pt x="446" y="246"/>
                  <a:pt x="447" y="246"/>
                </a:cubicBezTo>
                <a:cubicBezTo>
                  <a:pt x="449" y="245"/>
                  <a:pt x="449" y="245"/>
                  <a:pt x="449" y="245"/>
                </a:cubicBezTo>
                <a:cubicBezTo>
                  <a:pt x="450" y="246"/>
                  <a:pt x="450" y="247"/>
                  <a:pt x="451" y="247"/>
                </a:cubicBezTo>
                <a:cubicBezTo>
                  <a:pt x="453" y="245"/>
                  <a:pt x="452" y="245"/>
                  <a:pt x="454" y="243"/>
                </a:cubicBezTo>
                <a:cubicBezTo>
                  <a:pt x="454" y="244"/>
                  <a:pt x="455" y="245"/>
                  <a:pt x="455" y="246"/>
                </a:cubicBezTo>
                <a:cubicBezTo>
                  <a:pt x="457" y="245"/>
                  <a:pt x="457" y="245"/>
                  <a:pt x="457" y="245"/>
                </a:cubicBezTo>
                <a:cubicBezTo>
                  <a:pt x="457" y="244"/>
                  <a:pt x="456" y="244"/>
                  <a:pt x="457" y="243"/>
                </a:cubicBezTo>
                <a:cubicBezTo>
                  <a:pt x="459" y="244"/>
                  <a:pt x="460" y="244"/>
                  <a:pt x="461" y="244"/>
                </a:cubicBezTo>
                <a:cubicBezTo>
                  <a:pt x="462" y="244"/>
                  <a:pt x="463" y="244"/>
                  <a:pt x="466" y="243"/>
                </a:cubicBezTo>
                <a:cubicBezTo>
                  <a:pt x="463" y="241"/>
                  <a:pt x="463" y="242"/>
                  <a:pt x="466" y="240"/>
                </a:cubicBezTo>
                <a:cubicBezTo>
                  <a:pt x="467" y="240"/>
                  <a:pt x="467" y="240"/>
                  <a:pt x="468" y="240"/>
                </a:cubicBezTo>
                <a:cubicBezTo>
                  <a:pt x="473" y="241"/>
                  <a:pt x="465" y="242"/>
                  <a:pt x="467" y="243"/>
                </a:cubicBezTo>
                <a:cubicBezTo>
                  <a:pt x="469" y="242"/>
                  <a:pt x="469" y="242"/>
                  <a:pt x="469" y="242"/>
                </a:cubicBezTo>
                <a:cubicBezTo>
                  <a:pt x="470" y="243"/>
                  <a:pt x="469" y="243"/>
                  <a:pt x="470" y="244"/>
                </a:cubicBezTo>
                <a:cubicBezTo>
                  <a:pt x="470" y="243"/>
                  <a:pt x="470" y="243"/>
                  <a:pt x="471" y="243"/>
                </a:cubicBezTo>
                <a:cubicBezTo>
                  <a:pt x="471" y="243"/>
                  <a:pt x="472" y="243"/>
                  <a:pt x="472" y="243"/>
                </a:cubicBezTo>
                <a:cubicBezTo>
                  <a:pt x="473" y="244"/>
                  <a:pt x="473" y="244"/>
                  <a:pt x="473" y="244"/>
                </a:cubicBezTo>
                <a:cubicBezTo>
                  <a:pt x="474" y="244"/>
                  <a:pt x="473" y="243"/>
                  <a:pt x="472" y="243"/>
                </a:cubicBezTo>
                <a:cubicBezTo>
                  <a:pt x="475" y="242"/>
                  <a:pt x="475" y="242"/>
                  <a:pt x="475" y="242"/>
                </a:cubicBezTo>
                <a:cubicBezTo>
                  <a:pt x="476" y="243"/>
                  <a:pt x="474" y="243"/>
                  <a:pt x="474" y="243"/>
                </a:cubicBezTo>
                <a:cubicBezTo>
                  <a:pt x="475" y="243"/>
                  <a:pt x="477" y="244"/>
                  <a:pt x="477" y="244"/>
                </a:cubicBezTo>
                <a:cubicBezTo>
                  <a:pt x="477" y="244"/>
                  <a:pt x="477" y="244"/>
                  <a:pt x="477" y="244"/>
                </a:cubicBezTo>
                <a:cubicBezTo>
                  <a:pt x="478" y="244"/>
                  <a:pt x="478" y="243"/>
                  <a:pt x="480" y="243"/>
                </a:cubicBezTo>
                <a:cubicBezTo>
                  <a:pt x="478" y="244"/>
                  <a:pt x="478" y="245"/>
                  <a:pt x="478" y="245"/>
                </a:cubicBezTo>
                <a:cubicBezTo>
                  <a:pt x="479" y="245"/>
                  <a:pt x="480" y="245"/>
                  <a:pt x="482" y="244"/>
                </a:cubicBezTo>
                <a:cubicBezTo>
                  <a:pt x="482" y="245"/>
                  <a:pt x="481" y="245"/>
                  <a:pt x="480" y="245"/>
                </a:cubicBezTo>
                <a:cubicBezTo>
                  <a:pt x="481" y="246"/>
                  <a:pt x="481" y="246"/>
                  <a:pt x="481" y="246"/>
                </a:cubicBezTo>
                <a:cubicBezTo>
                  <a:pt x="483" y="245"/>
                  <a:pt x="483" y="245"/>
                  <a:pt x="483" y="245"/>
                </a:cubicBezTo>
                <a:cubicBezTo>
                  <a:pt x="483" y="246"/>
                  <a:pt x="483" y="246"/>
                  <a:pt x="484" y="247"/>
                </a:cubicBezTo>
                <a:cubicBezTo>
                  <a:pt x="484" y="246"/>
                  <a:pt x="485" y="246"/>
                  <a:pt x="485" y="245"/>
                </a:cubicBezTo>
                <a:cubicBezTo>
                  <a:pt x="484" y="245"/>
                  <a:pt x="484" y="245"/>
                  <a:pt x="484" y="245"/>
                </a:cubicBezTo>
                <a:cubicBezTo>
                  <a:pt x="486" y="244"/>
                  <a:pt x="486" y="244"/>
                  <a:pt x="486" y="244"/>
                </a:cubicBezTo>
                <a:cubicBezTo>
                  <a:pt x="488" y="245"/>
                  <a:pt x="489" y="247"/>
                  <a:pt x="489" y="248"/>
                </a:cubicBezTo>
                <a:cubicBezTo>
                  <a:pt x="494" y="249"/>
                  <a:pt x="494" y="249"/>
                  <a:pt x="494" y="249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248"/>
                  <a:pt x="497" y="249"/>
                  <a:pt x="496" y="249"/>
                </a:cubicBezTo>
                <a:cubicBezTo>
                  <a:pt x="496" y="249"/>
                  <a:pt x="496" y="249"/>
                  <a:pt x="496" y="249"/>
                </a:cubicBezTo>
                <a:cubicBezTo>
                  <a:pt x="496" y="249"/>
                  <a:pt x="496" y="249"/>
                  <a:pt x="496" y="249"/>
                </a:cubicBezTo>
                <a:cubicBezTo>
                  <a:pt x="497" y="249"/>
                  <a:pt x="499" y="248"/>
                  <a:pt x="499" y="248"/>
                </a:cubicBezTo>
                <a:cubicBezTo>
                  <a:pt x="499" y="248"/>
                  <a:pt x="499" y="249"/>
                  <a:pt x="500" y="249"/>
                </a:cubicBezTo>
                <a:cubicBezTo>
                  <a:pt x="500" y="250"/>
                  <a:pt x="500" y="250"/>
                  <a:pt x="500" y="250"/>
                </a:cubicBezTo>
                <a:cubicBezTo>
                  <a:pt x="500" y="250"/>
                  <a:pt x="500" y="250"/>
                  <a:pt x="501" y="250"/>
                </a:cubicBezTo>
                <a:cubicBezTo>
                  <a:pt x="501" y="250"/>
                  <a:pt x="501" y="250"/>
                  <a:pt x="501" y="250"/>
                </a:cubicBezTo>
                <a:cubicBezTo>
                  <a:pt x="500" y="252"/>
                  <a:pt x="500" y="252"/>
                  <a:pt x="500" y="252"/>
                </a:cubicBezTo>
                <a:cubicBezTo>
                  <a:pt x="500" y="252"/>
                  <a:pt x="500" y="252"/>
                  <a:pt x="500" y="252"/>
                </a:cubicBezTo>
                <a:cubicBezTo>
                  <a:pt x="499" y="252"/>
                  <a:pt x="499" y="252"/>
                  <a:pt x="498" y="252"/>
                </a:cubicBezTo>
                <a:cubicBezTo>
                  <a:pt x="496" y="252"/>
                  <a:pt x="496" y="253"/>
                  <a:pt x="494" y="253"/>
                </a:cubicBezTo>
                <a:cubicBezTo>
                  <a:pt x="497" y="253"/>
                  <a:pt x="497" y="253"/>
                  <a:pt x="497" y="253"/>
                </a:cubicBezTo>
                <a:cubicBezTo>
                  <a:pt x="497" y="253"/>
                  <a:pt x="497" y="253"/>
                  <a:pt x="498" y="253"/>
                </a:cubicBezTo>
                <a:cubicBezTo>
                  <a:pt x="498" y="253"/>
                  <a:pt x="499" y="253"/>
                  <a:pt x="499" y="253"/>
                </a:cubicBezTo>
                <a:cubicBezTo>
                  <a:pt x="500" y="253"/>
                  <a:pt x="500" y="253"/>
                  <a:pt x="501" y="253"/>
                </a:cubicBezTo>
                <a:cubicBezTo>
                  <a:pt x="501" y="253"/>
                  <a:pt x="502" y="253"/>
                  <a:pt x="502" y="253"/>
                </a:cubicBezTo>
                <a:cubicBezTo>
                  <a:pt x="503" y="253"/>
                  <a:pt x="503" y="253"/>
                  <a:pt x="503" y="253"/>
                </a:cubicBezTo>
                <a:cubicBezTo>
                  <a:pt x="502" y="252"/>
                  <a:pt x="503" y="252"/>
                  <a:pt x="504" y="252"/>
                </a:cubicBezTo>
                <a:cubicBezTo>
                  <a:pt x="505" y="252"/>
                  <a:pt x="505" y="252"/>
                  <a:pt x="505" y="252"/>
                </a:cubicBezTo>
                <a:cubicBezTo>
                  <a:pt x="505" y="253"/>
                  <a:pt x="505" y="253"/>
                  <a:pt x="504" y="253"/>
                </a:cubicBezTo>
                <a:cubicBezTo>
                  <a:pt x="504" y="253"/>
                  <a:pt x="504" y="253"/>
                  <a:pt x="504" y="253"/>
                </a:cubicBezTo>
                <a:cubicBezTo>
                  <a:pt x="503" y="254"/>
                  <a:pt x="501" y="254"/>
                  <a:pt x="502" y="255"/>
                </a:cubicBezTo>
                <a:cubicBezTo>
                  <a:pt x="503" y="255"/>
                  <a:pt x="503" y="254"/>
                  <a:pt x="504" y="254"/>
                </a:cubicBezTo>
                <a:cubicBezTo>
                  <a:pt x="505" y="254"/>
                  <a:pt x="506" y="255"/>
                  <a:pt x="506" y="255"/>
                </a:cubicBezTo>
                <a:cubicBezTo>
                  <a:pt x="507" y="253"/>
                  <a:pt x="507" y="253"/>
                  <a:pt x="507" y="253"/>
                </a:cubicBezTo>
                <a:cubicBezTo>
                  <a:pt x="509" y="254"/>
                  <a:pt x="509" y="254"/>
                  <a:pt x="509" y="254"/>
                </a:cubicBezTo>
                <a:cubicBezTo>
                  <a:pt x="511" y="253"/>
                  <a:pt x="511" y="253"/>
                  <a:pt x="511" y="253"/>
                </a:cubicBezTo>
                <a:cubicBezTo>
                  <a:pt x="512" y="255"/>
                  <a:pt x="512" y="255"/>
                  <a:pt x="512" y="255"/>
                </a:cubicBezTo>
                <a:cubicBezTo>
                  <a:pt x="512" y="255"/>
                  <a:pt x="512" y="256"/>
                  <a:pt x="511" y="256"/>
                </a:cubicBezTo>
                <a:cubicBezTo>
                  <a:pt x="511" y="256"/>
                  <a:pt x="511" y="256"/>
                  <a:pt x="510" y="255"/>
                </a:cubicBezTo>
                <a:cubicBezTo>
                  <a:pt x="508" y="256"/>
                  <a:pt x="508" y="256"/>
                  <a:pt x="508" y="256"/>
                </a:cubicBezTo>
                <a:cubicBezTo>
                  <a:pt x="509" y="256"/>
                  <a:pt x="511" y="257"/>
                  <a:pt x="511" y="257"/>
                </a:cubicBezTo>
                <a:cubicBezTo>
                  <a:pt x="512" y="257"/>
                  <a:pt x="512" y="257"/>
                  <a:pt x="512" y="257"/>
                </a:cubicBezTo>
                <a:cubicBezTo>
                  <a:pt x="514" y="257"/>
                  <a:pt x="512" y="257"/>
                  <a:pt x="513" y="258"/>
                </a:cubicBezTo>
                <a:cubicBezTo>
                  <a:pt x="512" y="258"/>
                  <a:pt x="512" y="258"/>
                  <a:pt x="512" y="258"/>
                </a:cubicBezTo>
                <a:cubicBezTo>
                  <a:pt x="512" y="259"/>
                  <a:pt x="512" y="259"/>
                  <a:pt x="512" y="259"/>
                </a:cubicBezTo>
                <a:cubicBezTo>
                  <a:pt x="512" y="259"/>
                  <a:pt x="516" y="259"/>
                  <a:pt x="514" y="260"/>
                </a:cubicBezTo>
                <a:cubicBezTo>
                  <a:pt x="512" y="260"/>
                  <a:pt x="512" y="260"/>
                  <a:pt x="512" y="260"/>
                </a:cubicBezTo>
                <a:cubicBezTo>
                  <a:pt x="514" y="261"/>
                  <a:pt x="514" y="261"/>
                  <a:pt x="514" y="261"/>
                </a:cubicBezTo>
                <a:cubicBezTo>
                  <a:pt x="515" y="261"/>
                  <a:pt x="513" y="262"/>
                  <a:pt x="513" y="263"/>
                </a:cubicBezTo>
                <a:cubicBezTo>
                  <a:pt x="512" y="262"/>
                  <a:pt x="513" y="262"/>
                  <a:pt x="512" y="261"/>
                </a:cubicBezTo>
                <a:cubicBezTo>
                  <a:pt x="510" y="262"/>
                  <a:pt x="510" y="262"/>
                  <a:pt x="510" y="262"/>
                </a:cubicBezTo>
                <a:cubicBezTo>
                  <a:pt x="509" y="261"/>
                  <a:pt x="508" y="260"/>
                  <a:pt x="507" y="260"/>
                </a:cubicBezTo>
                <a:cubicBezTo>
                  <a:pt x="507" y="261"/>
                  <a:pt x="507" y="261"/>
                  <a:pt x="506" y="262"/>
                </a:cubicBezTo>
                <a:cubicBezTo>
                  <a:pt x="508" y="262"/>
                  <a:pt x="508" y="262"/>
                  <a:pt x="509" y="263"/>
                </a:cubicBezTo>
                <a:cubicBezTo>
                  <a:pt x="511" y="263"/>
                  <a:pt x="511" y="263"/>
                  <a:pt x="511" y="263"/>
                </a:cubicBezTo>
                <a:cubicBezTo>
                  <a:pt x="512" y="264"/>
                  <a:pt x="512" y="264"/>
                  <a:pt x="512" y="264"/>
                </a:cubicBezTo>
                <a:cubicBezTo>
                  <a:pt x="512" y="264"/>
                  <a:pt x="513" y="265"/>
                  <a:pt x="514" y="265"/>
                </a:cubicBezTo>
                <a:cubicBezTo>
                  <a:pt x="515" y="266"/>
                  <a:pt x="516" y="268"/>
                  <a:pt x="516" y="268"/>
                </a:cubicBezTo>
                <a:cubicBezTo>
                  <a:pt x="516" y="268"/>
                  <a:pt x="515" y="267"/>
                  <a:pt x="514" y="267"/>
                </a:cubicBezTo>
                <a:cubicBezTo>
                  <a:pt x="515" y="268"/>
                  <a:pt x="518" y="270"/>
                  <a:pt x="519" y="272"/>
                </a:cubicBezTo>
                <a:cubicBezTo>
                  <a:pt x="519" y="273"/>
                  <a:pt x="520" y="274"/>
                  <a:pt x="521" y="274"/>
                </a:cubicBezTo>
                <a:cubicBezTo>
                  <a:pt x="520" y="275"/>
                  <a:pt x="520" y="275"/>
                  <a:pt x="520" y="275"/>
                </a:cubicBezTo>
                <a:cubicBezTo>
                  <a:pt x="521" y="276"/>
                  <a:pt x="522" y="276"/>
                  <a:pt x="523" y="277"/>
                </a:cubicBezTo>
                <a:cubicBezTo>
                  <a:pt x="524" y="278"/>
                  <a:pt x="525" y="282"/>
                  <a:pt x="526" y="284"/>
                </a:cubicBezTo>
                <a:cubicBezTo>
                  <a:pt x="526" y="285"/>
                  <a:pt x="527" y="284"/>
                  <a:pt x="527" y="285"/>
                </a:cubicBezTo>
                <a:cubicBezTo>
                  <a:pt x="526" y="287"/>
                  <a:pt x="527" y="287"/>
                  <a:pt x="528" y="288"/>
                </a:cubicBezTo>
                <a:cubicBezTo>
                  <a:pt x="528" y="289"/>
                  <a:pt x="528" y="289"/>
                  <a:pt x="528" y="289"/>
                </a:cubicBezTo>
                <a:cubicBezTo>
                  <a:pt x="527" y="291"/>
                  <a:pt x="524" y="292"/>
                  <a:pt x="522" y="292"/>
                </a:cubicBezTo>
                <a:cubicBezTo>
                  <a:pt x="520" y="292"/>
                  <a:pt x="519" y="292"/>
                  <a:pt x="518" y="292"/>
                </a:cubicBezTo>
                <a:cubicBezTo>
                  <a:pt x="517" y="292"/>
                  <a:pt x="514" y="291"/>
                  <a:pt x="513" y="291"/>
                </a:cubicBezTo>
                <a:cubicBezTo>
                  <a:pt x="510" y="290"/>
                  <a:pt x="505" y="284"/>
                  <a:pt x="503" y="282"/>
                </a:cubicBezTo>
                <a:cubicBezTo>
                  <a:pt x="505" y="281"/>
                  <a:pt x="505" y="281"/>
                  <a:pt x="505" y="281"/>
                </a:cubicBezTo>
                <a:cubicBezTo>
                  <a:pt x="505" y="281"/>
                  <a:pt x="504" y="281"/>
                  <a:pt x="504" y="281"/>
                </a:cubicBezTo>
                <a:cubicBezTo>
                  <a:pt x="503" y="281"/>
                  <a:pt x="502" y="281"/>
                  <a:pt x="502" y="281"/>
                </a:cubicBezTo>
                <a:cubicBezTo>
                  <a:pt x="502" y="279"/>
                  <a:pt x="502" y="279"/>
                  <a:pt x="502" y="279"/>
                </a:cubicBezTo>
                <a:cubicBezTo>
                  <a:pt x="502" y="278"/>
                  <a:pt x="502" y="278"/>
                  <a:pt x="502" y="278"/>
                </a:cubicBezTo>
                <a:cubicBezTo>
                  <a:pt x="502" y="278"/>
                  <a:pt x="502" y="278"/>
                  <a:pt x="502" y="278"/>
                </a:cubicBezTo>
                <a:cubicBezTo>
                  <a:pt x="502" y="278"/>
                  <a:pt x="502" y="278"/>
                  <a:pt x="501" y="278"/>
                </a:cubicBezTo>
                <a:cubicBezTo>
                  <a:pt x="501" y="278"/>
                  <a:pt x="501" y="278"/>
                  <a:pt x="501" y="278"/>
                </a:cubicBezTo>
                <a:cubicBezTo>
                  <a:pt x="499" y="275"/>
                  <a:pt x="499" y="275"/>
                  <a:pt x="499" y="275"/>
                </a:cubicBezTo>
                <a:cubicBezTo>
                  <a:pt x="498" y="277"/>
                  <a:pt x="498" y="277"/>
                  <a:pt x="498" y="277"/>
                </a:cubicBezTo>
                <a:cubicBezTo>
                  <a:pt x="498" y="278"/>
                  <a:pt x="497" y="279"/>
                  <a:pt x="497" y="279"/>
                </a:cubicBezTo>
                <a:cubicBezTo>
                  <a:pt x="497" y="279"/>
                  <a:pt x="497" y="279"/>
                  <a:pt x="497" y="279"/>
                </a:cubicBezTo>
                <a:cubicBezTo>
                  <a:pt x="498" y="280"/>
                  <a:pt x="498" y="280"/>
                  <a:pt x="498" y="280"/>
                </a:cubicBezTo>
                <a:cubicBezTo>
                  <a:pt x="497" y="281"/>
                  <a:pt x="497" y="281"/>
                  <a:pt x="497" y="281"/>
                </a:cubicBezTo>
                <a:cubicBezTo>
                  <a:pt x="499" y="282"/>
                  <a:pt x="500" y="284"/>
                  <a:pt x="500" y="285"/>
                </a:cubicBezTo>
                <a:cubicBezTo>
                  <a:pt x="497" y="287"/>
                  <a:pt x="495" y="289"/>
                  <a:pt x="493" y="291"/>
                </a:cubicBezTo>
                <a:cubicBezTo>
                  <a:pt x="494" y="292"/>
                  <a:pt x="494" y="291"/>
                  <a:pt x="495" y="292"/>
                </a:cubicBezTo>
                <a:cubicBezTo>
                  <a:pt x="493" y="293"/>
                  <a:pt x="493" y="293"/>
                  <a:pt x="493" y="293"/>
                </a:cubicBezTo>
                <a:cubicBezTo>
                  <a:pt x="493" y="293"/>
                  <a:pt x="493" y="293"/>
                  <a:pt x="493" y="293"/>
                </a:cubicBezTo>
                <a:cubicBezTo>
                  <a:pt x="493" y="293"/>
                  <a:pt x="496" y="295"/>
                  <a:pt x="497" y="296"/>
                </a:cubicBezTo>
                <a:cubicBezTo>
                  <a:pt x="497" y="296"/>
                  <a:pt x="497" y="296"/>
                  <a:pt x="497" y="296"/>
                </a:cubicBezTo>
                <a:cubicBezTo>
                  <a:pt x="496" y="296"/>
                  <a:pt x="497" y="297"/>
                  <a:pt x="498" y="297"/>
                </a:cubicBezTo>
                <a:cubicBezTo>
                  <a:pt x="499" y="297"/>
                  <a:pt x="499" y="297"/>
                  <a:pt x="499" y="297"/>
                </a:cubicBezTo>
                <a:cubicBezTo>
                  <a:pt x="501" y="297"/>
                  <a:pt x="502" y="295"/>
                  <a:pt x="503" y="295"/>
                </a:cubicBezTo>
                <a:cubicBezTo>
                  <a:pt x="501" y="294"/>
                  <a:pt x="501" y="294"/>
                  <a:pt x="501" y="294"/>
                </a:cubicBezTo>
                <a:cubicBezTo>
                  <a:pt x="500" y="293"/>
                  <a:pt x="503" y="291"/>
                  <a:pt x="506" y="291"/>
                </a:cubicBezTo>
                <a:cubicBezTo>
                  <a:pt x="506" y="292"/>
                  <a:pt x="508" y="297"/>
                  <a:pt x="510" y="298"/>
                </a:cubicBezTo>
                <a:cubicBezTo>
                  <a:pt x="511" y="298"/>
                  <a:pt x="511" y="299"/>
                  <a:pt x="511" y="299"/>
                </a:cubicBezTo>
                <a:cubicBezTo>
                  <a:pt x="513" y="299"/>
                  <a:pt x="512" y="296"/>
                  <a:pt x="512" y="296"/>
                </a:cubicBezTo>
                <a:cubicBezTo>
                  <a:pt x="512" y="295"/>
                  <a:pt x="514" y="295"/>
                  <a:pt x="514" y="294"/>
                </a:cubicBezTo>
                <a:cubicBezTo>
                  <a:pt x="516" y="294"/>
                  <a:pt x="524" y="295"/>
                  <a:pt x="525" y="295"/>
                </a:cubicBezTo>
                <a:cubicBezTo>
                  <a:pt x="526" y="295"/>
                  <a:pt x="525" y="296"/>
                  <a:pt x="525" y="296"/>
                </a:cubicBezTo>
                <a:cubicBezTo>
                  <a:pt x="526" y="297"/>
                  <a:pt x="526" y="297"/>
                  <a:pt x="526" y="297"/>
                </a:cubicBezTo>
                <a:cubicBezTo>
                  <a:pt x="526" y="299"/>
                  <a:pt x="526" y="299"/>
                  <a:pt x="526" y="299"/>
                </a:cubicBezTo>
                <a:cubicBezTo>
                  <a:pt x="527" y="299"/>
                  <a:pt x="527" y="299"/>
                  <a:pt x="527" y="299"/>
                </a:cubicBezTo>
                <a:cubicBezTo>
                  <a:pt x="530" y="298"/>
                  <a:pt x="530" y="298"/>
                  <a:pt x="530" y="298"/>
                </a:cubicBezTo>
                <a:cubicBezTo>
                  <a:pt x="532" y="298"/>
                  <a:pt x="537" y="297"/>
                  <a:pt x="535" y="296"/>
                </a:cubicBezTo>
                <a:cubicBezTo>
                  <a:pt x="536" y="295"/>
                  <a:pt x="536" y="295"/>
                  <a:pt x="536" y="295"/>
                </a:cubicBezTo>
                <a:cubicBezTo>
                  <a:pt x="540" y="295"/>
                  <a:pt x="541" y="295"/>
                  <a:pt x="543" y="292"/>
                </a:cubicBezTo>
                <a:cubicBezTo>
                  <a:pt x="543" y="291"/>
                  <a:pt x="543" y="291"/>
                  <a:pt x="543" y="291"/>
                </a:cubicBezTo>
                <a:cubicBezTo>
                  <a:pt x="544" y="291"/>
                  <a:pt x="545" y="293"/>
                  <a:pt x="545" y="293"/>
                </a:cubicBezTo>
                <a:cubicBezTo>
                  <a:pt x="546" y="294"/>
                  <a:pt x="548" y="294"/>
                  <a:pt x="548" y="295"/>
                </a:cubicBezTo>
                <a:cubicBezTo>
                  <a:pt x="549" y="296"/>
                  <a:pt x="547" y="299"/>
                  <a:pt x="546" y="301"/>
                </a:cubicBezTo>
                <a:cubicBezTo>
                  <a:pt x="545" y="300"/>
                  <a:pt x="545" y="300"/>
                  <a:pt x="545" y="300"/>
                </a:cubicBezTo>
                <a:cubicBezTo>
                  <a:pt x="544" y="300"/>
                  <a:pt x="543" y="299"/>
                  <a:pt x="542" y="299"/>
                </a:cubicBezTo>
                <a:cubicBezTo>
                  <a:pt x="541" y="299"/>
                  <a:pt x="540" y="299"/>
                  <a:pt x="539" y="299"/>
                </a:cubicBezTo>
                <a:cubicBezTo>
                  <a:pt x="538" y="299"/>
                  <a:pt x="537" y="302"/>
                  <a:pt x="536" y="302"/>
                </a:cubicBezTo>
                <a:cubicBezTo>
                  <a:pt x="537" y="303"/>
                  <a:pt x="540" y="304"/>
                  <a:pt x="541" y="304"/>
                </a:cubicBezTo>
                <a:cubicBezTo>
                  <a:pt x="543" y="304"/>
                  <a:pt x="543" y="304"/>
                  <a:pt x="543" y="304"/>
                </a:cubicBezTo>
                <a:cubicBezTo>
                  <a:pt x="544" y="304"/>
                  <a:pt x="544" y="304"/>
                  <a:pt x="544" y="304"/>
                </a:cubicBezTo>
                <a:cubicBezTo>
                  <a:pt x="546" y="304"/>
                  <a:pt x="549" y="303"/>
                  <a:pt x="550" y="302"/>
                </a:cubicBezTo>
                <a:cubicBezTo>
                  <a:pt x="551" y="303"/>
                  <a:pt x="551" y="303"/>
                  <a:pt x="553" y="304"/>
                </a:cubicBezTo>
                <a:cubicBezTo>
                  <a:pt x="553" y="304"/>
                  <a:pt x="553" y="303"/>
                  <a:pt x="553" y="303"/>
                </a:cubicBezTo>
                <a:cubicBezTo>
                  <a:pt x="554" y="303"/>
                  <a:pt x="555" y="304"/>
                  <a:pt x="555" y="304"/>
                </a:cubicBezTo>
                <a:cubicBezTo>
                  <a:pt x="557" y="305"/>
                  <a:pt x="561" y="305"/>
                  <a:pt x="563" y="305"/>
                </a:cubicBezTo>
                <a:cubicBezTo>
                  <a:pt x="564" y="306"/>
                  <a:pt x="564" y="306"/>
                  <a:pt x="565" y="306"/>
                </a:cubicBezTo>
                <a:cubicBezTo>
                  <a:pt x="567" y="306"/>
                  <a:pt x="567" y="306"/>
                  <a:pt x="567" y="306"/>
                </a:cubicBezTo>
                <a:cubicBezTo>
                  <a:pt x="568" y="307"/>
                  <a:pt x="568" y="308"/>
                  <a:pt x="568" y="308"/>
                </a:cubicBezTo>
                <a:cubicBezTo>
                  <a:pt x="569" y="307"/>
                  <a:pt x="569" y="307"/>
                  <a:pt x="569" y="307"/>
                </a:cubicBezTo>
                <a:cubicBezTo>
                  <a:pt x="570" y="307"/>
                  <a:pt x="570" y="307"/>
                  <a:pt x="570" y="307"/>
                </a:cubicBezTo>
                <a:cubicBezTo>
                  <a:pt x="571" y="307"/>
                  <a:pt x="574" y="308"/>
                  <a:pt x="575" y="308"/>
                </a:cubicBezTo>
                <a:cubicBezTo>
                  <a:pt x="573" y="308"/>
                  <a:pt x="573" y="308"/>
                  <a:pt x="573" y="308"/>
                </a:cubicBezTo>
                <a:cubicBezTo>
                  <a:pt x="574" y="309"/>
                  <a:pt x="574" y="309"/>
                  <a:pt x="574" y="309"/>
                </a:cubicBezTo>
                <a:cubicBezTo>
                  <a:pt x="574" y="309"/>
                  <a:pt x="573" y="310"/>
                  <a:pt x="573" y="311"/>
                </a:cubicBezTo>
                <a:cubicBezTo>
                  <a:pt x="574" y="311"/>
                  <a:pt x="574" y="311"/>
                  <a:pt x="573" y="311"/>
                </a:cubicBezTo>
                <a:cubicBezTo>
                  <a:pt x="573" y="311"/>
                  <a:pt x="571" y="310"/>
                  <a:pt x="571" y="310"/>
                </a:cubicBezTo>
                <a:cubicBezTo>
                  <a:pt x="571" y="311"/>
                  <a:pt x="572" y="312"/>
                  <a:pt x="573" y="312"/>
                </a:cubicBezTo>
                <a:cubicBezTo>
                  <a:pt x="575" y="312"/>
                  <a:pt x="575" y="312"/>
                  <a:pt x="575" y="312"/>
                </a:cubicBezTo>
                <a:cubicBezTo>
                  <a:pt x="575" y="312"/>
                  <a:pt x="574" y="314"/>
                  <a:pt x="575" y="314"/>
                </a:cubicBezTo>
                <a:cubicBezTo>
                  <a:pt x="577" y="313"/>
                  <a:pt x="577" y="313"/>
                  <a:pt x="577" y="313"/>
                </a:cubicBezTo>
                <a:cubicBezTo>
                  <a:pt x="576" y="313"/>
                  <a:pt x="576" y="313"/>
                  <a:pt x="577" y="313"/>
                </a:cubicBezTo>
                <a:cubicBezTo>
                  <a:pt x="577" y="313"/>
                  <a:pt x="581" y="313"/>
                  <a:pt x="581" y="314"/>
                </a:cubicBezTo>
                <a:cubicBezTo>
                  <a:pt x="584" y="315"/>
                  <a:pt x="584" y="317"/>
                  <a:pt x="584" y="317"/>
                </a:cubicBezTo>
                <a:cubicBezTo>
                  <a:pt x="585" y="318"/>
                  <a:pt x="585" y="318"/>
                  <a:pt x="585" y="318"/>
                </a:cubicBezTo>
                <a:cubicBezTo>
                  <a:pt x="586" y="316"/>
                  <a:pt x="586" y="316"/>
                  <a:pt x="586" y="316"/>
                </a:cubicBezTo>
                <a:cubicBezTo>
                  <a:pt x="588" y="317"/>
                  <a:pt x="585" y="317"/>
                  <a:pt x="587" y="317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19"/>
                  <a:pt x="593" y="319"/>
                  <a:pt x="593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92" y="319"/>
                  <a:pt x="592" y="319"/>
                  <a:pt x="592" y="319"/>
                </a:cubicBezTo>
                <a:cubicBezTo>
                  <a:pt x="589" y="319"/>
                  <a:pt x="590" y="322"/>
                  <a:pt x="590" y="322"/>
                </a:cubicBezTo>
                <a:cubicBezTo>
                  <a:pt x="591" y="322"/>
                  <a:pt x="591" y="321"/>
                  <a:pt x="592" y="321"/>
                </a:cubicBezTo>
                <a:cubicBezTo>
                  <a:pt x="594" y="321"/>
                  <a:pt x="594" y="321"/>
                  <a:pt x="594" y="321"/>
                </a:cubicBezTo>
                <a:cubicBezTo>
                  <a:pt x="594" y="322"/>
                  <a:pt x="594" y="322"/>
                  <a:pt x="594" y="322"/>
                </a:cubicBezTo>
                <a:cubicBezTo>
                  <a:pt x="594" y="322"/>
                  <a:pt x="595" y="323"/>
                  <a:pt x="595" y="323"/>
                </a:cubicBezTo>
                <a:cubicBezTo>
                  <a:pt x="599" y="321"/>
                  <a:pt x="599" y="321"/>
                  <a:pt x="600" y="319"/>
                </a:cubicBezTo>
                <a:cubicBezTo>
                  <a:pt x="600" y="319"/>
                  <a:pt x="600" y="319"/>
                  <a:pt x="600" y="319"/>
                </a:cubicBezTo>
                <a:cubicBezTo>
                  <a:pt x="601" y="319"/>
                  <a:pt x="601" y="319"/>
                  <a:pt x="601" y="319"/>
                </a:cubicBezTo>
                <a:cubicBezTo>
                  <a:pt x="603" y="320"/>
                  <a:pt x="604" y="321"/>
                  <a:pt x="606" y="322"/>
                </a:cubicBezTo>
                <a:cubicBezTo>
                  <a:pt x="606" y="322"/>
                  <a:pt x="607" y="321"/>
                  <a:pt x="607" y="321"/>
                </a:cubicBezTo>
                <a:cubicBezTo>
                  <a:pt x="607" y="321"/>
                  <a:pt x="607" y="321"/>
                  <a:pt x="608" y="321"/>
                </a:cubicBezTo>
                <a:cubicBezTo>
                  <a:pt x="608" y="323"/>
                  <a:pt x="608" y="323"/>
                  <a:pt x="608" y="323"/>
                </a:cubicBezTo>
                <a:cubicBezTo>
                  <a:pt x="610" y="324"/>
                  <a:pt x="612" y="325"/>
                  <a:pt x="614" y="327"/>
                </a:cubicBezTo>
                <a:cubicBezTo>
                  <a:pt x="610" y="328"/>
                  <a:pt x="610" y="328"/>
                  <a:pt x="610" y="328"/>
                </a:cubicBezTo>
                <a:cubicBezTo>
                  <a:pt x="611" y="328"/>
                  <a:pt x="611" y="328"/>
                  <a:pt x="611" y="328"/>
                </a:cubicBezTo>
                <a:cubicBezTo>
                  <a:pt x="612" y="328"/>
                  <a:pt x="613" y="328"/>
                  <a:pt x="613" y="328"/>
                </a:cubicBezTo>
                <a:cubicBezTo>
                  <a:pt x="613" y="329"/>
                  <a:pt x="613" y="329"/>
                  <a:pt x="613" y="329"/>
                </a:cubicBezTo>
                <a:cubicBezTo>
                  <a:pt x="615" y="330"/>
                  <a:pt x="615" y="330"/>
                  <a:pt x="615" y="330"/>
                </a:cubicBezTo>
                <a:cubicBezTo>
                  <a:pt x="615" y="330"/>
                  <a:pt x="614" y="330"/>
                  <a:pt x="614" y="331"/>
                </a:cubicBezTo>
                <a:cubicBezTo>
                  <a:pt x="616" y="332"/>
                  <a:pt x="616" y="332"/>
                  <a:pt x="616" y="332"/>
                </a:cubicBezTo>
                <a:cubicBezTo>
                  <a:pt x="614" y="337"/>
                  <a:pt x="614" y="337"/>
                  <a:pt x="614" y="337"/>
                </a:cubicBezTo>
                <a:cubicBezTo>
                  <a:pt x="617" y="337"/>
                  <a:pt x="619" y="336"/>
                  <a:pt x="622" y="336"/>
                </a:cubicBezTo>
                <a:cubicBezTo>
                  <a:pt x="620" y="335"/>
                  <a:pt x="620" y="335"/>
                  <a:pt x="620" y="335"/>
                </a:cubicBezTo>
                <a:cubicBezTo>
                  <a:pt x="622" y="334"/>
                  <a:pt x="622" y="333"/>
                  <a:pt x="624" y="332"/>
                </a:cubicBezTo>
                <a:cubicBezTo>
                  <a:pt x="624" y="332"/>
                  <a:pt x="623" y="331"/>
                  <a:pt x="622" y="330"/>
                </a:cubicBezTo>
                <a:cubicBezTo>
                  <a:pt x="623" y="330"/>
                  <a:pt x="623" y="329"/>
                  <a:pt x="624" y="328"/>
                </a:cubicBezTo>
                <a:cubicBezTo>
                  <a:pt x="626" y="329"/>
                  <a:pt x="626" y="329"/>
                  <a:pt x="626" y="329"/>
                </a:cubicBezTo>
                <a:cubicBezTo>
                  <a:pt x="628" y="328"/>
                  <a:pt x="630" y="326"/>
                  <a:pt x="633" y="324"/>
                </a:cubicBezTo>
                <a:cubicBezTo>
                  <a:pt x="634" y="324"/>
                  <a:pt x="634" y="325"/>
                  <a:pt x="635" y="325"/>
                </a:cubicBezTo>
                <a:cubicBezTo>
                  <a:pt x="635" y="325"/>
                  <a:pt x="635" y="325"/>
                  <a:pt x="636" y="325"/>
                </a:cubicBezTo>
                <a:cubicBezTo>
                  <a:pt x="637" y="325"/>
                  <a:pt x="638" y="325"/>
                  <a:pt x="639" y="325"/>
                </a:cubicBezTo>
                <a:cubicBezTo>
                  <a:pt x="640" y="324"/>
                  <a:pt x="641" y="324"/>
                  <a:pt x="642" y="324"/>
                </a:cubicBezTo>
                <a:cubicBezTo>
                  <a:pt x="643" y="324"/>
                  <a:pt x="643" y="324"/>
                  <a:pt x="643" y="324"/>
                </a:cubicBezTo>
                <a:cubicBezTo>
                  <a:pt x="646" y="324"/>
                  <a:pt x="648" y="323"/>
                  <a:pt x="649" y="323"/>
                </a:cubicBezTo>
                <a:cubicBezTo>
                  <a:pt x="650" y="323"/>
                  <a:pt x="650" y="323"/>
                  <a:pt x="650" y="323"/>
                </a:cubicBezTo>
                <a:cubicBezTo>
                  <a:pt x="653" y="323"/>
                  <a:pt x="660" y="327"/>
                  <a:pt x="659" y="329"/>
                </a:cubicBezTo>
                <a:cubicBezTo>
                  <a:pt x="658" y="331"/>
                  <a:pt x="654" y="333"/>
                  <a:pt x="651" y="334"/>
                </a:cubicBezTo>
                <a:cubicBezTo>
                  <a:pt x="648" y="334"/>
                  <a:pt x="648" y="334"/>
                  <a:pt x="648" y="334"/>
                </a:cubicBezTo>
                <a:cubicBezTo>
                  <a:pt x="646" y="335"/>
                  <a:pt x="646" y="335"/>
                  <a:pt x="646" y="335"/>
                </a:cubicBezTo>
                <a:cubicBezTo>
                  <a:pt x="646" y="335"/>
                  <a:pt x="645" y="335"/>
                  <a:pt x="645" y="336"/>
                </a:cubicBezTo>
                <a:cubicBezTo>
                  <a:pt x="644" y="336"/>
                  <a:pt x="645" y="338"/>
                  <a:pt x="644" y="339"/>
                </a:cubicBezTo>
                <a:cubicBezTo>
                  <a:pt x="642" y="340"/>
                  <a:pt x="637" y="340"/>
                  <a:pt x="635" y="342"/>
                </a:cubicBezTo>
                <a:cubicBezTo>
                  <a:pt x="634" y="343"/>
                  <a:pt x="635" y="345"/>
                  <a:pt x="635" y="346"/>
                </a:cubicBezTo>
                <a:cubicBezTo>
                  <a:pt x="634" y="346"/>
                  <a:pt x="630" y="349"/>
                  <a:pt x="629" y="349"/>
                </a:cubicBezTo>
                <a:cubicBezTo>
                  <a:pt x="625" y="349"/>
                  <a:pt x="625" y="349"/>
                  <a:pt x="625" y="349"/>
                </a:cubicBezTo>
                <a:cubicBezTo>
                  <a:pt x="625" y="349"/>
                  <a:pt x="625" y="350"/>
                  <a:pt x="624" y="350"/>
                </a:cubicBezTo>
                <a:cubicBezTo>
                  <a:pt x="623" y="349"/>
                  <a:pt x="623" y="350"/>
                  <a:pt x="622" y="349"/>
                </a:cubicBezTo>
                <a:cubicBezTo>
                  <a:pt x="622" y="349"/>
                  <a:pt x="623" y="348"/>
                  <a:pt x="622" y="348"/>
                </a:cubicBezTo>
                <a:cubicBezTo>
                  <a:pt x="621" y="348"/>
                  <a:pt x="621" y="348"/>
                  <a:pt x="620" y="348"/>
                </a:cubicBezTo>
                <a:cubicBezTo>
                  <a:pt x="620" y="348"/>
                  <a:pt x="620" y="348"/>
                  <a:pt x="620" y="348"/>
                </a:cubicBezTo>
                <a:cubicBezTo>
                  <a:pt x="620" y="348"/>
                  <a:pt x="620" y="348"/>
                  <a:pt x="619" y="348"/>
                </a:cubicBezTo>
                <a:cubicBezTo>
                  <a:pt x="618" y="348"/>
                  <a:pt x="618" y="348"/>
                  <a:pt x="617" y="348"/>
                </a:cubicBezTo>
                <a:cubicBezTo>
                  <a:pt x="616" y="347"/>
                  <a:pt x="613" y="345"/>
                  <a:pt x="612" y="345"/>
                </a:cubicBezTo>
                <a:cubicBezTo>
                  <a:pt x="612" y="345"/>
                  <a:pt x="612" y="347"/>
                  <a:pt x="613" y="348"/>
                </a:cubicBezTo>
                <a:cubicBezTo>
                  <a:pt x="614" y="349"/>
                  <a:pt x="617" y="349"/>
                  <a:pt x="618" y="351"/>
                </a:cubicBezTo>
                <a:cubicBezTo>
                  <a:pt x="616" y="353"/>
                  <a:pt x="616" y="353"/>
                  <a:pt x="616" y="353"/>
                </a:cubicBezTo>
                <a:cubicBezTo>
                  <a:pt x="618" y="354"/>
                  <a:pt x="618" y="354"/>
                  <a:pt x="618" y="354"/>
                </a:cubicBezTo>
                <a:cubicBezTo>
                  <a:pt x="618" y="354"/>
                  <a:pt x="620" y="353"/>
                  <a:pt x="621" y="352"/>
                </a:cubicBezTo>
                <a:cubicBezTo>
                  <a:pt x="620" y="350"/>
                  <a:pt x="620" y="350"/>
                  <a:pt x="620" y="350"/>
                </a:cubicBezTo>
                <a:cubicBezTo>
                  <a:pt x="624" y="351"/>
                  <a:pt x="626" y="352"/>
                  <a:pt x="628" y="352"/>
                </a:cubicBezTo>
                <a:cubicBezTo>
                  <a:pt x="630" y="352"/>
                  <a:pt x="632" y="352"/>
                  <a:pt x="636" y="350"/>
                </a:cubicBezTo>
                <a:cubicBezTo>
                  <a:pt x="636" y="350"/>
                  <a:pt x="638" y="350"/>
                  <a:pt x="637" y="349"/>
                </a:cubicBezTo>
                <a:cubicBezTo>
                  <a:pt x="638" y="348"/>
                  <a:pt x="640" y="348"/>
                  <a:pt x="641" y="348"/>
                </a:cubicBezTo>
                <a:cubicBezTo>
                  <a:pt x="644" y="348"/>
                  <a:pt x="647" y="349"/>
                  <a:pt x="649" y="350"/>
                </a:cubicBezTo>
                <a:cubicBezTo>
                  <a:pt x="647" y="353"/>
                  <a:pt x="646" y="354"/>
                  <a:pt x="640" y="357"/>
                </a:cubicBezTo>
                <a:cubicBezTo>
                  <a:pt x="641" y="358"/>
                  <a:pt x="641" y="358"/>
                  <a:pt x="641" y="358"/>
                </a:cubicBezTo>
                <a:cubicBezTo>
                  <a:pt x="641" y="359"/>
                  <a:pt x="641" y="359"/>
                  <a:pt x="641" y="359"/>
                </a:cubicBezTo>
                <a:cubicBezTo>
                  <a:pt x="643" y="358"/>
                  <a:pt x="643" y="358"/>
                  <a:pt x="643" y="358"/>
                </a:cubicBezTo>
                <a:cubicBezTo>
                  <a:pt x="644" y="360"/>
                  <a:pt x="645" y="360"/>
                  <a:pt x="648" y="362"/>
                </a:cubicBezTo>
                <a:cubicBezTo>
                  <a:pt x="647" y="360"/>
                  <a:pt x="646" y="359"/>
                  <a:pt x="644" y="358"/>
                </a:cubicBezTo>
                <a:cubicBezTo>
                  <a:pt x="644" y="357"/>
                  <a:pt x="644" y="357"/>
                  <a:pt x="644" y="357"/>
                </a:cubicBezTo>
                <a:cubicBezTo>
                  <a:pt x="645" y="356"/>
                  <a:pt x="645" y="356"/>
                  <a:pt x="646" y="355"/>
                </a:cubicBezTo>
                <a:cubicBezTo>
                  <a:pt x="650" y="356"/>
                  <a:pt x="650" y="356"/>
                  <a:pt x="650" y="356"/>
                </a:cubicBezTo>
                <a:cubicBezTo>
                  <a:pt x="650" y="354"/>
                  <a:pt x="653" y="351"/>
                  <a:pt x="650" y="349"/>
                </a:cubicBezTo>
                <a:cubicBezTo>
                  <a:pt x="650" y="349"/>
                  <a:pt x="650" y="349"/>
                  <a:pt x="650" y="349"/>
                </a:cubicBezTo>
                <a:cubicBezTo>
                  <a:pt x="650" y="349"/>
                  <a:pt x="650" y="349"/>
                  <a:pt x="650" y="349"/>
                </a:cubicBezTo>
                <a:cubicBezTo>
                  <a:pt x="650" y="349"/>
                  <a:pt x="650" y="349"/>
                  <a:pt x="649" y="349"/>
                </a:cubicBezTo>
                <a:cubicBezTo>
                  <a:pt x="649" y="349"/>
                  <a:pt x="649" y="349"/>
                  <a:pt x="649" y="349"/>
                </a:cubicBezTo>
                <a:cubicBezTo>
                  <a:pt x="648" y="347"/>
                  <a:pt x="648" y="347"/>
                  <a:pt x="648" y="347"/>
                </a:cubicBezTo>
                <a:cubicBezTo>
                  <a:pt x="645" y="347"/>
                  <a:pt x="645" y="347"/>
                  <a:pt x="645" y="347"/>
                </a:cubicBezTo>
                <a:cubicBezTo>
                  <a:pt x="643" y="346"/>
                  <a:pt x="642" y="346"/>
                  <a:pt x="641" y="345"/>
                </a:cubicBezTo>
                <a:cubicBezTo>
                  <a:pt x="642" y="344"/>
                  <a:pt x="643" y="343"/>
                  <a:pt x="645" y="342"/>
                </a:cubicBezTo>
                <a:cubicBezTo>
                  <a:pt x="646" y="341"/>
                  <a:pt x="647" y="342"/>
                  <a:pt x="649" y="341"/>
                </a:cubicBezTo>
                <a:cubicBezTo>
                  <a:pt x="649" y="338"/>
                  <a:pt x="649" y="338"/>
                  <a:pt x="649" y="338"/>
                </a:cubicBezTo>
                <a:cubicBezTo>
                  <a:pt x="651" y="338"/>
                  <a:pt x="651" y="338"/>
                  <a:pt x="651" y="338"/>
                </a:cubicBezTo>
                <a:cubicBezTo>
                  <a:pt x="653" y="337"/>
                  <a:pt x="652" y="337"/>
                  <a:pt x="654" y="336"/>
                </a:cubicBezTo>
                <a:cubicBezTo>
                  <a:pt x="654" y="336"/>
                  <a:pt x="654" y="336"/>
                  <a:pt x="654" y="336"/>
                </a:cubicBezTo>
                <a:cubicBezTo>
                  <a:pt x="655" y="336"/>
                  <a:pt x="655" y="337"/>
                  <a:pt x="656" y="337"/>
                </a:cubicBezTo>
                <a:cubicBezTo>
                  <a:pt x="656" y="337"/>
                  <a:pt x="657" y="337"/>
                  <a:pt x="657" y="337"/>
                </a:cubicBezTo>
                <a:cubicBezTo>
                  <a:pt x="658" y="337"/>
                  <a:pt x="658" y="337"/>
                  <a:pt x="659" y="336"/>
                </a:cubicBezTo>
                <a:cubicBezTo>
                  <a:pt x="661" y="336"/>
                  <a:pt x="663" y="334"/>
                  <a:pt x="664" y="333"/>
                </a:cubicBezTo>
                <a:cubicBezTo>
                  <a:pt x="665" y="335"/>
                  <a:pt x="665" y="335"/>
                  <a:pt x="665" y="335"/>
                </a:cubicBezTo>
                <a:cubicBezTo>
                  <a:pt x="664" y="336"/>
                  <a:pt x="659" y="337"/>
                  <a:pt x="658" y="338"/>
                </a:cubicBezTo>
                <a:cubicBezTo>
                  <a:pt x="658" y="339"/>
                  <a:pt x="658" y="339"/>
                  <a:pt x="658" y="339"/>
                </a:cubicBezTo>
                <a:cubicBezTo>
                  <a:pt x="656" y="340"/>
                  <a:pt x="656" y="340"/>
                  <a:pt x="656" y="340"/>
                </a:cubicBezTo>
                <a:cubicBezTo>
                  <a:pt x="656" y="342"/>
                  <a:pt x="656" y="342"/>
                  <a:pt x="656" y="342"/>
                </a:cubicBezTo>
                <a:cubicBezTo>
                  <a:pt x="656" y="343"/>
                  <a:pt x="659" y="343"/>
                  <a:pt x="659" y="343"/>
                </a:cubicBezTo>
                <a:cubicBezTo>
                  <a:pt x="659" y="344"/>
                  <a:pt x="659" y="344"/>
                  <a:pt x="659" y="344"/>
                </a:cubicBezTo>
                <a:cubicBezTo>
                  <a:pt x="660" y="345"/>
                  <a:pt x="662" y="346"/>
                  <a:pt x="663" y="346"/>
                </a:cubicBezTo>
                <a:cubicBezTo>
                  <a:pt x="664" y="346"/>
                  <a:pt x="664" y="345"/>
                  <a:pt x="664" y="345"/>
                </a:cubicBezTo>
                <a:cubicBezTo>
                  <a:pt x="664" y="344"/>
                  <a:pt x="663" y="343"/>
                  <a:pt x="663" y="342"/>
                </a:cubicBezTo>
                <a:cubicBezTo>
                  <a:pt x="662" y="341"/>
                  <a:pt x="662" y="341"/>
                  <a:pt x="662" y="341"/>
                </a:cubicBezTo>
                <a:cubicBezTo>
                  <a:pt x="662" y="341"/>
                  <a:pt x="665" y="340"/>
                  <a:pt x="665" y="340"/>
                </a:cubicBezTo>
                <a:cubicBezTo>
                  <a:pt x="665" y="340"/>
                  <a:pt x="667" y="341"/>
                  <a:pt x="667" y="342"/>
                </a:cubicBezTo>
                <a:cubicBezTo>
                  <a:pt x="668" y="343"/>
                  <a:pt x="668" y="343"/>
                  <a:pt x="668" y="343"/>
                </a:cubicBezTo>
                <a:cubicBezTo>
                  <a:pt x="668" y="343"/>
                  <a:pt x="668" y="343"/>
                  <a:pt x="668" y="343"/>
                </a:cubicBezTo>
                <a:cubicBezTo>
                  <a:pt x="667" y="343"/>
                  <a:pt x="669" y="344"/>
                  <a:pt x="669" y="344"/>
                </a:cubicBezTo>
                <a:cubicBezTo>
                  <a:pt x="670" y="344"/>
                  <a:pt x="670" y="344"/>
                  <a:pt x="670" y="344"/>
                </a:cubicBezTo>
                <a:cubicBezTo>
                  <a:pt x="670" y="344"/>
                  <a:pt x="671" y="344"/>
                  <a:pt x="671" y="344"/>
                </a:cubicBezTo>
                <a:cubicBezTo>
                  <a:pt x="669" y="342"/>
                  <a:pt x="670" y="342"/>
                  <a:pt x="671" y="342"/>
                </a:cubicBezTo>
                <a:cubicBezTo>
                  <a:pt x="672" y="342"/>
                  <a:pt x="672" y="342"/>
                  <a:pt x="673" y="342"/>
                </a:cubicBezTo>
                <a:cubicBezTo>
                  <a:pt x="676" y="342"/>
                  <a:pt x="677" y="343"/>
                  <a:pt x="678" y="345"/>
                </a:cubicBezTo>
                <a:cubicBezTo>
                  <a:pt x="678" y="346"/>
                  <a:pt x="678" y="346"/>
                  <a:pt x="678" y="346"/>
                </a:cubicBezTo>
                <a:cubicBezTo>
                  <a:pt x="679" y="346"/>
                  <a:pt x="679" y="346"/>
                  <a:pt x="679" y="346"/>
                </a:cubicBezTo>
                <a:cubicBezTo>
                  <a:pt x="679" y="346"/>
                  <a:pt x="679" y="346"/>
                  <a:pt x="679" y="346"/>
                </a:cubicBezTo>
                <a:cubicBezTo>
                  <a:pt x="679" y="346"/>
                  <a:pt x="680" y="346"/>
                  <a:pt x="680" y="346"/>
                </a:cubicBezTo>
                <a:cubicBezTo>
                  <a:pt x="680" y="346"/>
                  <a:pt x="680" y="346"/>
                  <a:pt x="680" y="347"/>
                </a:cubicBezTo>
                <a:cubicBezTo>
                  <a:pt x="678" y="349"/>
                  <a:pt x="678" y="349"/>
                  <a:pt x="678" y="349"/>
                </a:cubicBezTo>
                <a:cubicBezTo>
                  <a:pt x="680" y="349"/>
                  <a:pt x="680" y="349"/>
                  <a:pt x="680" y="349"/>
                </a:cubicBezTo>
                <a:cubicBezTo>
                  <a:pt x="681" y="349"/>
                  <a:pt x="683" y="352"/>
                  <a:pt x="684" y="352"/>
                </a:cubicBezTo>
                <a:cubicBezTo>
                  <a:pt x="679" y="353"/>
                  <a:pt x="676" y="354"/>
                  <a:pt x="670" y="356"/>
                </a:cubicBezTo>
                <a:cubicBezTo>
                  <a:pt x="672" y="357"/>
                  <a:pt x="672" y="357"/>
                  <a:pt x="672" y="357"/>
                </a:cubicBezTo>
                <a:cubicBezTo>
                  <a:pt x="672" y="356"/>
                  <a:pt x="673" y="356"/>
                  <a:pt x="673" y="356"/>
                </a:cubicBezTo>
                <a:cubicBezTo>
                  <a:pt x="673" y="356"/>
                  <a:pt x="674" y="358"/>
                  <a:pt x="674" y="358"/>
                </a:cubicBezTo>
                <a:cubicBezTo>
                  <a:pt x="673" y="360"/>
                  <a:pt x="673" y="360"/>
                  <a:pt x="673" y="360"/>
                </a:cubicBezTo>
                <a:cubicBezTo>
                  <a:pt x="676" y="361"/>
                  <a:pt x="677" y="362"/>
                  <a:pt x="679" y="364"/>
                </a:cubicBezTo>
                <a:cubicBezTo>
                  <a:pt x="678" y="365"/>
                  <a:pt x="678" y="365"/>
                  <a:pt x="678" y="365"/>
                </a:cubicBezTo>
                <a:cubicBezTo>
                  <a:pt x="681" y="364"/>
                  <a:pt x="681" y="364"/>
                  <a:pt x="681" y="364"/>
                </a:cubicBezTo>
                <a:cubicBezTo>
                  <a:pt x="680" y="363"/>
                  <a:pt x="681" y="362"/>
                  <a:pt x="678" y="361"/>
                </a:cubicBezTo>
                <a:cubicBezTo>
                  <a:pt x="678" y="361"/>
                  <a:pt x="678" y="361"/>
                  <a:pt x="678" y="361"/>
                </a:cubicBezTo>
                <a:cubicBezTo>
                  <a:pt x="678" y="361"/>
                  <a:pt x="678" y="361"/>
                  <a:pt x="678" y="361"/>
                </a:cubicBezTo>
                <a:cubicBezTo>
                  <a:pt x="677" y="361"/>
                  <a:pt x="677" y="361"/>
                  <a:pt x="677" y="361"/>
                </a:cubicBezTo>
                <a:cubicBezTo>
                  <a:pt x="677" y="361"/>
                  <a:pt x="676" y="361"/>
                  <a:pt x="676" y="361"/>
                </a:cubicBezTo>
                <a:cubicBezTo>
                  <a:pt x="675" y="358"/>
                  <a:pt x="675" y="358"/>
                  <a:pt x="675" y="358"/>
                </a:cubicBezTo>
                <a:cubicBezTo>
                  <a:pt x="676" y="357"/>
                  <a:pt x="676" y="357"/>
                  <a:pt x="676" y="357"/>
                </a:cubicBezTo>
                <a:cubicBezTo>
                  <a:pt x="677" y="357"/>
                  <a:pt x="677" y="358"/>
                  <a:pt x="678" y="358"/>
                </a:cubicBezTo>
                <a:cubicBezTo>
                  <a:pt x="678" y="358"/>
                  <a:pt x="678" y="358"/>
                  <a:pt x="678" y="358"/>
                </a:cubicBezTo>
                <a:cubicBezTo>
                  <a:pt x="678" y="358"/>
                  <a:pt x="681" y="358"/>
                  <a:pt x="679" y="357"/>
                </a:cubicBezTo>
                <a:cubicBezTo>
                  <a:pt x="680" y="357"/>
                  <a:pt x="681" y="357"/>
                  <a:pt x="680" y="356"/>
                </a:cubicBezTo>
                <a:cubicBezTo>
                  <a:pt x="684" y="355"/>
                  <a:pt x="684" y="354"/>
                  <a:pt x="687" y="353"/>
                </a:cubicBezTo>
                <a:cubicBezTo>
                  <a:pt x="687" y="353"/>
                  <a:pt x="686" y="352"/>
                  <a:pt x="686" y="352"/>
                </a:cubicBezTo>
                <a:cubicBezTo>
                  <a:pt x="686" y="350"/>
                  <a:pt x="686" y="350"/>
                  <a:pt x="686" y="350"/>
                </a:cubicBezTo>
                <a:cubicBezTo>
                  <a:pt x="686" y="349"/>
                  <a:pt x="685" y="349"/>
                  <a:pt x="684" y="349"/>
                </a:cubicBezTo>
                <a:cubicBezTo>
                  <a:pt x="681" y="347"/>
                  <a:pt x="686" y="343"/>
                  <a:pt x="691" y="342"/>
                </a:cubicBezTo>
                <a:cubicBezTo>
                  <a:pt x="693" y="343"/>
                  <a:pt x="693" y="343"/>
                  <a:pt x="693" y="343"/>
                </a:cubicBezTo>
                <a:cubicBezTo>
                  <a:pt x="704" y="347"/>
                  <a:pt x="704" y="347"/>
                  <a:pt x="704" y="347"/>
                </a:cubicBezTo>
                <a:cubicBezTo>
                  <a:pt x="704" y="347"/>
                  <a:pt x="704" y="348"/>
                  <a:pt x="705" y="349"/>
                </a:cubicBezTo>
                <a:cubicBezTo>
                  <a:pt x="706" y="349"/>
                  <a:pt x="709" y="350"/>
                  <a:pt x="710" y="351"/>
                </a:cubicBezTo>
                <a:cubicBezTo>
                  <a:pt x="712" y="352"/>
                  <a:pt x="708" y="352"/>
                  <a:pt x="708" y="352"/>
                </a:cubicBezTo>
                <a:cubicBezTo>
                  <a:pt x="711" y="354"/>
                  <a:pt x="711" y="354"/>
                  <a:pt x="711" y="354"/>
                </a:cubicBezTo>
                <a:cubicBezTo>
                  <a:pt x="712" y="352"/>
                  <a:pt x="713" y="350"/>
                  <a:pt x="713" y="348"/>
                </a:cubicBezTo>
                <a:cubicBezTo>
                  <a:pt x="714" y="349"/>
                  <a:pt x="715" y="349"/>
                  <a:pt x="716" y="349"/>
                </a:cubicBezTo>
                <a:cubicBezTo>
                  <a:pt x="715" y="348"/>
                  <a:pt x="717" y="349"/>
                  <a:pt x="715" y="347"/>
                </a:cubicBezTo>
                <a:cubicBezTo>
                  <a:pt x="715" y="347"/>
                  <a:pt x="715" y="347"/>
                  <a:pt x="715" y="347"/>
                </a:cubicBezTo>
                <a:cubicBezTo>
                  <a:pt x="716" y="347"/>
                  <a:pt x="718" y="347"/>
                  <a:pt x="718" y="348"/>
                </a:cubicBezTo>
                <a:cubicBezTo>
                  <a:pt x="718" y="349"/>
                  <a:pt x="718" y="349"/>
                  <a:pt x="718" y="349"/>
                </a:cubicBezTo>
                <a:cubicBezTo>
                  <a:pt x="718" y="349"/>
                  <a:pt x="719" y="349"/>
                  <a:pt x="720" y="348"/>
                </a:cubicBezTo>
                <a:cubicBezTo>
                  <a:pt x="721" y="348"/>
                  <a:pt x="722" y="349"/>
                  <a:pt x="722" y="349"/>
                </a:cubicBezTo>
                <a:cubicBezTo>
                  <a:pt x="723" y="349"/>
                  <a:pt x="723" y="348"/>
                  <a:pt x="723" y="347"/>
                </a:cubicBezTo>
                <a:cubicBezTo>
                  <a:pt x="724" y="348"/>
                  <a:pt x="726" y="349"/>
                  <a:pt x="728" y="350"/>
                </a:cubicBezTo>
                <a:cubicBezTo>
                  <a:pt x="731" y="350"/>
                  <a:pt x="731" y="350"/>
                  <a:pt x="731" y="350"/>
                </a:cubicBezTo>
                <a:cubicBezTo>
                  <a:pt x="732" y="350"/>
                  <a:pt x="732" y="351"/>
                  <a:pt x="734" y="352"/>
                </a:cubicBezTo>
                <a:cubicBezTo>
                  <a:pt x="738" y="354"/>
                  <a:pt x="740" y="354"/>
                  <a:pt x="744" y="356"/>
                </a:cubicBezTo>
                <a:cubicBezTo>
                  <a:pt x="745" y="355"/>
                  <a:pt x="745" y="355"/>
                  <a:pt x="745" y="355"/>
                </a:cubicBezTo>
                <a:cubicBezTo>
                  <a:pt x="746" y="355"/>
                  <a:pt x="746" y="356"/>
                  <a:pt x="746" y="356"/>
                </a:cubicBezTo>
                <a:cubicBezTo>
                  <a:pt x="748" y="358"/>
                  <a:pt x="751" y="359"/>
                  <a:pt x="753" y="360"/>
                </a:cubicBezTo>
                <a:cubicBezTo>
                  <a:pt x="754" y="360"/>
                  <a:pt x="754" y="360"/>
                  <a:pt x="754" y="360"/>
                </a:cubicBezTo>
                <a:cubicBezTo>
                  <a:pt x="753" y="359"/>
                  <a:pt x="753" y="359"/>
                  <a:pt x="753" y="359"/>
                </a:cubicBezTo>
                <a:cubicBezTo>
                  <a:pt x="754" y="358"/>
                  <a:pt x="754" y="358"/>
                  <a:pt x="754" y="358"/>
                </a:cubicBezTo>
                <a:cubicBezTo>
                  <a:pt x="758" y="360"/>
                  <a:pt x="758" y="360"/>
                  <a:pt x="758" y="360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755" y="360"/>
                  <a:pt x="755" y="360"/>
                  <a:pt x="755" y="360"/>
                </a:cubicBezTo>
                <a:cubicBezTo>
                  <a:pt x="755" y="361"/>
                  <a:pt x="755" y="362"/>
                  <a:pt x="754" y="362"/>
                </a:cubicBezTo>
                <a:cubicBezTo>
                  <a:pt x="753" y="362"/>
                  <a:pt x="752" y="361"/>
                  <a:pt x="751" y="361"/>
                </a:cubicBezTo>
                <a:cubicBezTo>
                  <a:pt x="751" y="361"/>
                  <a:pt x="751" y="361"/>
                  <a:pt x="751" y="361"/>
                </a:cubicBezTo>
                <a:cubicBezTo>
                  <a:pt x="750" y="361"/>
                  <a:pt x="748" y="362"/>
                  <a:pt x="749" y="362"/>
                </a:cubicBezTo>
                <a:cubicBezTo>
                  <a:pt x="751" y="362"/>
                  <a:pt x="751" y="362"/>
                  <a:pt x="751" y="362"/>
                </a:cubicBezTo>
                <a:cubicBezTo>
                  <a:pt x="753" y="363"/>
                  <a:pt x="753" y="363"/>
                  <a:pt x="755" y="363"/>
                </a:cubicBezTo>
                <a:cubicBezTo>
                  <a:pt x="754" y="363"/>
                  <a:pt x="753" y="363"/>
                  <a:pt x="754" y="364"/>
                </a:cubicBezTo>
                <a:cubicBezTo>
                  <a:pt x="755" y="364"/>
                  <a:pt x="757" y="364"/>
                  <a:pt x="759" y="365"/>
                </a:cubicBezTo>
                <a:cubicBezTo>
                  <a:pt x="760" y="364"/>
                  <a:pt x="760" y="364"/>
                  <a:pt x="760" y="364"/>
                </a:cubicBezTo>
                <a:cubicBezTo>
                  <a:pt x="761" y="364"/>
                  <a:pt x="762" y="365"/>
                  <a:pt x="763" y="365"/>
                </a:cubicBezTo>
                <a:cubicBezTo>
                  <a:pt x="764" y="364"/>
                  <a:pt x="764" y="364"/>
                  <a:pt x="764" y="364"/>
                </a:cubicBezTo>
                <a:cubicBezTo>
                  <a:pt x="765" y="364"/>
                  <a:pt x="766" y="365"/>
                  <a:pt x="767" y="365"/>
                </a:cubicBezTo>
                <a:cubicBezTo>
                  <a:pt x="853" y="301"/>
                  <a:pt x="880" y="210"/>
                  <a:pt x="825" y="121"/>
                </a:cubicBezTo>
                <a:cubicBezTo>
                  <a:pt x="796" y="73"/>
                  <a:pt x="748" y="32"/>
                  <a:pt x="689" y="0"/>
                </a:cubicBezTo>
                <a:moveTo>
                  <a:pt x="603" y="293"/>
                </a:moveTo>
                <a:cubicBezTo>
                  <a:pt x="603" y="293"/>
                  <a:pt x="603" y="293"/>
                  <a:pt x="603" y="292"/>
                </a:cubicBezTo>
                <a:cubicBezTo>
                  <a:pt x="607" y="292"/>
                  <a:pt x="605" y="291"/>
                  <a:pt x="604" y="289"/>
                </a:cubicBezTo>
                <a:cubicBezTo>
                  <a:pt x="604" y="289"/>
                  <a:pt x="604" y="289"/>
                  <a:pt x="605" y="289"/>
                </a:cubicBezTo>
                <a:cubicBezTo>
                  <a:pt x="606" y="289"/>
                  <a:pt x="606" y="289"/>
                  <a:pt x="607" y="290"/>
                </a:cubicBezTo>
                <a:cubicBezTo>
                  <a:pt x="607" y="290"/>
                  <a:pt x="607" y="290"/>
                  <a:pt x="607" y="290"/>
                </a:cubicBezTo>
                <a:cubicBezTo>
                  <a:pt x="607" y="290"/>
                  <a:pt x="608" y="290"/>
                  <a:pt x="608" y="290"/>
                </a:cubicBezTo>
                <a:cubicBezTo>
                  <a:pt x="608" y="289"/>
                  <a:pt x="609" y="289"/>
                  <a:pt x="609" y="289"/>
                </a:cubicBezTo>
                <a:cubicBezTo>
                  <a:pt x="609" y="289"/>
                  <a:pt x="609" y="289"/>
                  <a:pt x="609" y="289"/>
                </a:cubicBezTo>
                <a:cubicBezTo>
                  <a:pt x="611" y="289"/>
                  <a:pt x="611" y="290"/>
                  <a:pt x="612" y="291"/>
                </a:cubicBezTo>
                <a:cubicBezTo>
                  <a:pt x="613" y="290"/>
                  <a:pt x="613" y="290"/>
                  <a:pt x="613" y="290"/>
                </a:cubicBezTo>
                <a:cubicBezTo>
                  <a:pt x="615" y="290"/>
                  <a:pt x="613" y="290"/>
                  <a:pt x="613" y="290"/>
                </a:cubicBezTo>
                <a:cubicBezTo>
                  <a:pt x="616" y="290"/>
                  <a:pt x="616" y="290"/>
                  <a:pt x="616" y="290"/>
                </a:cubicBezTo>
                <a:cubicBezTo>
                  <a:pt x="616" y="290"/>
                  <a:pt x="616" y="291"/>
                  <a:pt x="618" y="291"/>
                </a:cubicBezTo>
                <a:cubicBezTo>
                  <a:pt x="618" y="291"/>
                  <a:pt x="617" y="290"/>
                  <a:pt x="618" y="290"/>
                </a:cubicBezTo>
                <a:cubicBezTo>
                  <a:pt x="618" y="290"/>
                  <a:pt x="619" y="290"/>
                  <a:pt x="620" y="291"/>
                </a:cubicBezTo>
                <a:cubicBezTo>
                  <a:pt x="619" y="290"/>
                  <a:pt x="620" y="289"/>
                  <a:pt x="620" y="289"/>
                </a:cubicBezTo>
                <a:cubicBezTo>
                  <a:pt x="621" y="289"/>
                  <a:pt x="621" y="289"/>
                  <a:pt x="621" y="289"/>
                </a:cubicBezTo>
                <a:cubicBezTo>
                  <a:pt x="621" y="290"/>
                  <a:pt x="621" y="291"/>
                  <a:pt x="622" y="291"/>
                </a:cubicBezTo>
                <a:cubicBezTo>
                  <a:pt x="623" y="291"/>
                  <a:pt x="623" y="291"/>
                  <a:pt x="623" y="291"/>
                </a:cubicBezTo>
                <a:cubicBezTo>
                  <a:pt x="623" y="291"/>
                  <a:pt x="624" y="291"/>
                  <a:pt x="624" y="291"/>
                </a:cubicBezTo>
                <a:cubicBezTo>
                  <a:pt x="626" y="291"/>
                  <a:pt x="627" y="293"/>
                  <a:pt x="629" y="293"/>
                </a:cubicBezTo>
                <a:cubicBezTo>
                  <a:pt x="629" y="293"/>
                  <a:pt x="629" y="293"/>
                  <a:pt x="630" y="293"/>
                </a:cubicBezTo>
                <a:cubicBezTo>
                  <a:pt x="630" y="293"/>
                  <a:pt x="631" y="293"/>
                  <a:pt x="631" y="293"/>
                </a:cubicBezTo>
                <a:cubicBezTo>
                  <a:pt x="631" y="293"/>
                  <a:pt x="632" y="293"/>
                  <a:pt x="632" y="293"/>
                </a:cubicBezTo>
                <a:cubicBezTo>
                  <a:pt x="632" y="293"/>
                  <a:pt x="633" y="293"/>
                  <a:pt x="633" y="293"/>
                </a:cubicBezTo>
                <a:cubicBezTo>
                  <a:pt x="633" y="293"/>
                  <a:pt x="634" y="294"/>
                  <a:pt x="635" y="294"/>
                </a:cubicBezTo>
                <a:cubicBezTo>
                  <a:pt x="636" y="294"/>
                  <a:pt x="636" y="294"/>
                  <a:pt x="636" y="294"/>
                </a:cubicBezTo>
                <a:cubicBezTo>
                  <a:pt x="639" y="295"/>
                  <a:pt x="640" y="296"/>
                  <a:pt x="642" y="297"/>
                </a:cubicBezTo>
                <a:cubicBezTo>
                  <a:pt x="643" y="296"/>
                  <a:pt x="643" y="296"/>
                  <a:pt x="643" y="296"/>
                </a:cubicBezTo>
                <a:cubicBezTo>
                  <a:pt x="645" y="297"/>
                  <a:pt x="645" y="298"/>
                  <a:pt x="645" y="298"/>
                </a:cubicBezTo>
                <a:cubicBezTo>
                  <a:pt x="646" y="298"/>
                  <a:pt x="646" y="298"/>
                  <a:pt x="646" y="298"/>
                </a:cubicBezTo>
                <a:cubicBezTo>
                  <a:pt x="646" y="298"/>
                  <a:pt x="646" y="298"/>
                  <a:pt x="646" y="298"/>
                </a:cubicBezTo>
                <a:cubicBezTo>
                  <a:pt x="646" y="298"/>
                  <a:pt x="647" y="298"/>
                  <a:pt x="647" y="298"/>
                </a:cubicBezTo>
                <a:cubicBezTo>
                  <a:pt x="647" y="298"/>
                  <a:pt x="647" y="298"/>
                  <a:pt x="647" y="299"/>
                </a:cubicBezTo>
                <a:cubicBezTo>
                  <a:pt x="647" y="299"/>
                  <a:pt x="648" y="299"/>
                  <a:pt x="649" y="299"/>
                </a:cubicBezTo>
                <a:cubicBezTo>
                  <a:pt x="650" y="300"/>
                  <a:pt x="650" y="301"/>
                  <a:pt x="651" y="301"/>
                </a:cubicBezTo>
                <a:cubicBezTo>
                  <a:pt x="653" y="302"/>
                  <a:pt x="657" y="302"/>
                  <a:pt x="658" y="302"/>
                </a:cubicBezTo>
                <a:cubicBezTo>
                  <a:pt x="659" y="303"/>
                  <a:pt x="658" y="303"/>
                  <a:pt x="659" y="303"/>
                </a:cubicBezTo>
                <a:cubicBezTo>
                  <a:pt x="660" y="304"/>
                  <a:pt x="663" y="303"/>
                  <a:pt x="664" y="304"/>
                </a:cubicBezTo>
                <a:cubicBezTo>
                  <a:pt x="666" y="305"/>
                  <a:pt x="666" y="305"/>
                  <a:pt x="666" y="305"/>
                </a:cubicBezTo>
                <a:cubicBezTo>
                  <a:pt x="664" y="308"/>
                  <a:pt x="664" y="308"/>
                  <a:pt x="664" y="308"/>
                </a:cubicBezTo>
                <a:cubicBezTo>
                  <a:pt x="658" y="306"/>
                  <a:pt x="655" y="305"/>
                  <a:pt x="650" y="303"/>
                </a:cubicBezTo>
                <a:cubicBezTo>
                  <a:pt x="646" y="303"/>
                  <a:pt x="646" y="303"/>
                  <a:pt x="646" y="303"/>
                </a:cubicBezTo>
                <a:cubicBezTo>
                  <a:pt x="646" y="302"/>
                  <a:pt x="646" y="302"/>
                  <a:pt x="646" y="302"/>
                </a:cubicBezTo>
                <a:cubicBezTo>
                  <a:pt x="645" y="302"/>
                  <a:pt x="643" y="302"/>
                  <a:pt x="642" y="301"/>
                </a:cubicBezTo>
                <a:cubicBezTo>
                  <a:pt x="640" y="301"/>
                  <a:pt x="639" y="299"/>
                  <a:pt x="636" y="299"/>
                </a:cubicBezTo>
                <a:cubicBezTo>
                  <a:pt x="636" y="299"/>
                  <a:pt x="636" y="299"/>
                  <a:pt x="636" y="299"/>
                </a:cubicBezTo>
                <a:cubicBezTo>
                  <a:pt x="635" y="299"/>
                  <a:pt x="635" y="299"/>
                  <a:pt x="634" y="299"/>
                </a:cubicBezTo>
                <a:cubicBezTo>
                  <a:pt x="634" y="299"/>
                  <a:pt x="633" y="299"/>
                  <a:pt x="633" y="299"/>
                </a:cubicBezTo>
                <a:cubicBezTo>
                  <a:pt x="632" y="299"/>
                  <a:pt x="632" y="299"/>
                  <a:pt x="632" y="299"/>
                </a:cubicBezTo>
                <a:cubicBezTo>
                  <a:pt x="628" y="297"/>
                  <a:pt x="628" y="297"/>
                  <a:pt x="628" y="297"/>
                </a:cubicBezTo>
                <a:cubicBezTo>
                  <a:pt x="628" y="297"/>
                  <a:pt x="628" y="297"/>
                  <a:pt x="628" y="297"/>
                </a:cubicBezTo>
                <a:cubicBezTo>
                  <a:pt x="627" y="297"/>
                  <a:pt x="625" y="297"/>
                  <a:pt x="625" y="297"/>
                </a:cubicBezTo>
                <a:cubicBezTo>
                  <a:pt x="624" y="297"/>
                  <a:pt x="624" y="297"/>
                  <a:pt x="623" y="297"/>
                </a:cubicBezTo>
                <a:cubicBezTo>
                  <a:pt x="623" y="297"/>
                  <a:pt x="622" y="297"/>
                  <a:pt x="622" y="297"/>
                </a:cubicBezTo>
                <a:cubicBezTo>
                  <a:pt x="622" y="297"/>
                  <a:pt x="621" y="297"/>
                  <a:pt x="621" y="297"/>
                </a:cubicBezTo>
                <a:cubicBezTo>
                  <a:pt x="621" y="297"/>
                  <a:pt x="621" y="297"/>
                  <a:pt x="621" y="297"/>
                </a:cubicBezTo>
                <a:cubicBezTo>
                  <a:pt x="621" y="296"/>
                  <a:pt x="621" y="296"/>
                  <a:pt x="621" y="296"/>
                </a:cubicBezTo>
                <a:cubicBezTo>
                  <a:pt x="620" y="296"/>
                  <a:pt x="620" y="296"/>
                  <a:pt x="620" y="296"/>
                </a:cubicBezTo>
                <a:cubicBezTo>
                  <a:pt x="619" y="296"/>
                  <a:pt x="619" y="297"/>
                  <a:pt x="618" y="297"/>
                </a:cubicBezTo>
                <a:cubicBezTo>
                  <a:pt x="617" y="297"/>
                  <a:pt x="617" y="297"/>
                  <a:pt x="617" y="297"/>
                </a:cubicBezTo>
                <a:cubicBezTo>
                  <a:pt x="617" y="297"/>
                  <a:pt x="616" y="298"/>
                  <a:pt x="615" y="298"/>
                </a:cubicBezTo>
                <a:cubicBezTo>
                  <a:pt x="615" y="298"/>
                  <a:pt x="615" y="297"/>
                  <a:pt x="614" y="297"/>
                </a:cubicBezTo>
                <a:cubicBezTo>
                  <a:pt x="614" y="297"/>
                  <a:pt x="615" y="296"/>
                  <a:pt x="614" y="296"/>
                </a:cubicBezTo>
                <a:cubicBezTo>
                  <a:pt x="614" y="296"/>
                  <a:pt x="614" y="296"/>
                  <a:pt x="614" y="296"/>
                </a:cubicBezTo>
                <a:cubicBezTo>
                  <a:pt x="614" y="296"/>
                  <a:pt x="614" y="297"/>
                  <a:pt x="613" y="297"/>
                </a:cubicBezTo>
                <a:cubicBezTo>
                  <a:pt x="613" y="297"/>
                  <a:pt x="613" y="298"/>
                  <a:pt x="612" y="298"/>
                </a:cubicBezTo>
                <a:cubicBezTo>
                  <a:pt x="612" y="298"/>
                  <a:pt x="612" y="298"/>
                  <a:pt x="612" y="298"/>
                </a:cubicBezTo>
                <a:cubicBezTo>
                  <a:pt x="611" y="298"/>
                  <a:pt x="610" y="297"/>
                  <a:pt x="609" y="297"/>
                </a:cubicBezTo>
                <a:cubicBezTo>
                  <a:pt x="610" y="298"/>
                  <a:pt x="610" y="298"/>
                  <a:pt x="610" y="298"/>
                </a:cubicBezTo>
                <a:cubicBezTo>
                  <a:pt x="604" y="299"/>
                  <a:pt x="604" y="299"/>
                  <a:pt x="604" y="299"/>
                </a:cubicBezTo>
                <a:cubicBezTo>
                  <a:pt x="603" y="301"/>
                  <a:pt x="603" y="301"/>
                  <a:pt x="603" y="301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599" y="302"/>
                  <a:pt x="596" y="305"/>
                  <a:pt x="598" y="308"/>
                </a:cubicBezTo>
                <a:cubicBezTo>
                  <a:pt x="601" y="309"/>
                  <a:pt x="601" y="309"/>
                  <a:pt x="601" y="309"/>
                </a:cubicBezTo>
                <a:cubicBezTo>
                  <a:pt x="600" y="309"/>
                  <a:pt x="599" y="309"/>
                  <a:pt x="599" y="309"/>
                </a:cubicBezTo>
                <a:cubicBezTo>
                  <a:pt x="598" y="309"/>
                  <a:pt x="598" y="309"/>
                  <a:pt x="597" y="309"/>
                </a:cubicBezTo>
                <a:cubicBezTo>
                  <a:pt x="595" y="308"/>
                  <a:pt x="598" y="309"/>
                  <a:pt x="597" y="308"/>
                </a:cubicBezTo>
                <a:cubicBezTo>
                  <a:pt x="595" y="307"/>
                  <a:pt x="595" y="307"/>
                  <a:pt x="595" y="307"/>
                </a:cubicBezTo>
                <a:cubicBezTo>
                  <a:pt x="595" y="307"/>
                  <a:pt x="595" y="308"/>
                  <a:pt x="595" y="308"/>
                </a:cubicBezTo>
                <a:cubicBezTo>
                  <a:pt x="591" y="306"/>
                  <a:pt x="591" y="306"/>
                  <a:pt x="591" y="306"/>
                </a:cubicBezTo>
                <a:cubicBezTo>
                  <a:pt x="591" y="305"/>
                  <a:pt x="591" y="305"/>
                  <a:pt x="591" y="305"/>
                </a:cubicBezTo>
                <a:cubicBezTo>
                  <a:pt x="590" y="306"/>
                  <a:pt x="589" y="306"/>
                  <a:pt x="588" y="306"/>
                </a:cubicBezTo>
                <a:cubicBezTo>
                  <a:pt x="588" y="304"/>
                  <a:pt x="588" y="304"/>
                  <a:pt x="588" y="304"/>
                </a:cubicBezTo>
                <a:cubicBezTo>
                  <a:pt x="584" y="302"/>
                  <a:pt x="584" y="302"/>
                  <a:pt x="584" y="302"/>
                </a:cubicBezTo>
                <a:cubicBezTo>
                  <a:pt x="585" y="302"/>
                  <a:pt x="585" y="302"/>
                  <a:pt x="586" y="302"/>
                </a:cubicBezTo>
                <a:cubicBezTo>
                  <a:pt x="587" y="302"/>
                  <a:pt x="588" y="302"/>
                  <a:pt x="586" y="301"/>
                </a:cubicBezTo>
                <a:cubicBezTo>
                  <a:pt x="587" y="301"/>
                  <a:pt x="587" y="301"/>
                  <a:pt x="587" y="301"/>
                </a:cubicBezTo>
                <a:cubicBezTo>
                  <a:pt x="589" y="301"/>
                  <a:pt x="589" y="302"/>
                  <a:pt x="590" y="302"/>
                </a:cubicBezTo>
                <a:cubicBezTo>
                  <a:pt x="592" y="301"/>
                  <a:pt x="592" y="301"/>
                  <a:pt x="592" y="301"/>
                </a:cubicBezTo>
                <a:cubicBezTo>
                  <a:pt x="591" y="301"/>
                  <a:pt x="589" y="301"/>
                  <a:pt x="589" y="300"/>
                </a:cubicBezTo>
                <a:cubicBezTo>
                  <a:pt x="591" y="299"/>
                  <a:pt x="591" y="299"/>
                  <a:pt x="591" y="299"/>
                </a:cubicBezTo>
                <a:cubicBezTo>
                  <a:pt x="589" y="297"/>
                  <a:pt x="589" y="297"/>
                  <a:pt x="589" y="297"/>
                </a:cubicBezTo>
                <a:cubicBezTo>
                  <a:pt x="588" y="298"/>
                  <a:pt x="588" y="298"/>
                  <a:pt x="588" y="298"/>
                </a:cubicBezTo>
                <a:cubicBezTo>
                  <a:pt x="588" y="298"/>
                  <a:pt x="589" y="297"/>
                  <a:pt x="587" y="296"/>
                </a:cubicBezTo>
                <a:cubicBezTo>
                  <a:pt x="585" y="297"/>
                  <a:pt x="585" y="297"/>
                  <a:pt x="585" y="297"/>
                </a:cubicBezTo>
                <a:cubicBezTo>
                  <a:pt x="584" y="296"/>
                  <a:pt x="584" y="296"/>
                  <a:pt x="584" y="296"/>
                </a:cubicBezTo>
                <a:cubicBezTo>
                  <a:pt x="585" y="294"/>
                  <a:pt x="586" y="294"/>
                  <a:pt x="588" y="294"/>
                </a:cubicBezTo>
                <a:cubicBezTo>
                  <a:pt x="589" y="294"/>
                  <a:pt x="590" y="294"/>
                  <a:pt x="591" y="295"/>
                </a:cubicBezTo>
                <a:cubicBezTo>
                  <a:pt x="592" y="294"/>
                  <a:pt x="591" y="294"/>
                  <a:pt x="592" y="294"/>
                </a:cubicBezTo>
                <a:cubicBezTo>
                  <a:pt x="594" y="294"/>
                  <a:pt x="594" y="294"/>
                  <a:pt x="594" y="294"/>
                </a:cubicBezTo>
                <a:cubicBezTo>
                  <a:pt x="595" y="293"/>
                  <a:pt x="595" y="293"/>
                  <a:pt x="595" y="293"/>
                </a:cubicBezTo>
                <a:cubicBezTo>
                  <a:pt x="595" y="293"/>
                  <a:pt x="595" y="293"/>
                  <a:pt x="595" y="293"/>
                </a:cubicBezTo>
                <a:cubicBezTo>
                  <a:pt x="595" y="293"/>
                  <a:pt x="596" y="292"/>
                  <a:pt x="597" y="291"/>
                </a:cubicBezTo>
                <a:cubicBezTo>
                  <a:pt x="597" y="292"/>
                  <a:pt x="601" y="293"/>
                  <a:pt x="603" y="293"/>
                </a:cubicBezTo>
                <a:moveTo>
                  <a:pt x="566" y="301"/>
                </a:moveTo>
                <a:cubicBezTo>
                  <a:pt x="564" y="301"/>
                  <a:pt x="564" y="301"/>
                  <a:pt x="564" y="301"/>
                </a:cubicBezTo>
                <a:cubicBezTo>
                  <a:pt x="562" y="300"/>
                  <a:pt x="562" y="300"/>
                  <a:pt x="562" y="300"/>
                </a:cubicBezTo>
                <a:cubicBezTo>
                  <a:pt x="561" y="300"/>
                  <a:pt x="562" y="299"/>
                  <a:pt x="562" y="299"/>
                </a:cubicBezTo>
                <a:cubicBezTo>
                  <a:pt x="562" y="298"/>
                  <a:pt x="564" y="298"/>
                  <a:pt x="564" y="297"/>
                </a:cubicBezTo>
                <a:cubicBezTo>
                  <a:pt x="565" y="298"/>
                  <a:pt x="565" y="298"/>
                  <a:pt x="566" y="298"/>
                </a:cubicBezTo>
                <a:cubicBezTo>
                  <a:pt x="566" y="298"/>
                  <a:pt x="566" y="298"/>
                  <a:pt x="567" y="298"/>
                </a:cubicBezTo>
                <a:cubicBezTo>
                  <a:pt x="568" y="300"/>
                  <a:pt x="568" y="300"/>
                  <a:pt x="568" y="300"/>
                </a:cubicBezTo>
                <a:cubicBezTo>
                  <a:pt x="567" y="300"/>
                  <a:pt x="567" y="301"/>
                  <a:pt x="566" y="301"/>
                </a:cubicBezTo>
                <a:moveTo>
                  <a:pt x="601" y="318"/>
                </a:moveTo>
                <a:cubicBezTo>
                  <a:pt x="599" y="316"/>
                  <a:pt x="599" y="316"/>
                  <a:pt x="599" y="316"/>
                </a:cubicBezTo>
                <a:cubicBezTo>
                  <a:pt x="599" y="315"/>
                  <a:pt x="598" y="315"/>
                  <a:pt x="597" y="314"/>
                </a:cubicBezTo>
                <a:cubicBezTo>
                  <a:pt x="600" y="312"/>
                  <a:pt x="600" y="312"/>
                  <a:pt x="600" y="312"/>
                </a:cubicBezTo>
                <a:cubicBezTo>
                  <a:pt x="602" y="313"/>
                  <a:pt x="602" y="313"/>
                  <a:pt x="602" y="313"/>
                </a:cubicBezTo>
                <a:cubicBezTo>
                  <a:pt x="603" y="317"/>
                  <a:pt x="603" y="317"/>
                  <a:pt x="603" y="317"/>
                </a:cubicBezTo>
                <a:lnTo>
                  <a:pt x="601" y="318"/>
                </a:lnTo>
                <a:close/>
                <a:moveTo>
                  <a:pt x="657" y="325"/>
                </a:moveTo>
                <a:cubicBezTo>
                  <a:pt x="657" y="325"/>
                  <a:pt x="657" y="325"/>
                  <a:pt x="657" y="325"/>
                </a:cubicBezTo>
                <a:cubicBezTo>
                  <a:pt x="655" y="323"/>
                  <a:pt x="655" y="323"/>
                  <a:pt x="655" y="323"/>
                </a:cubicBezTo>
                <a:cubicBezTo>
                  <a:pt x="654" y="323"/>
                  <a:pt x="656" y="323"/>
                  <a:pt x="658" y="322"/>
                </a:cubicBezTo>
                <a:cubicBezTo>
                  <a:pt x="660" y="323"/>
                  <a:pt x="660" y="323"/>
                  <a:pt x="660" y="323"/>
                </a:cubicBezTo>
                <a:cubicBezTo>
                  <a:pt x="660" y="323"/>
                  <a:pt x="660" y="323"/>
                  <a:pt x="660" y="323"/>
                </a:cubicBezTo>
                <a:cubicBezTo>
                  <a:pt x="659" y="323"/>
                  <a:pt x="658" y="323"/>
                  <a:pt x="658" y="324"/>
                </a:cubicBezTo>
                <a:cubicBezTo>
                  <a:pt x="658" y="324"/>
                  <a:pt x="658" y="325"/>
                  <a:pt x="657" y="325"/>
                </a:cubicBezTo>
                <a:moveTo>
                  <a:pt x="681" y="339"/>
                </a:moveTo>
                <a:cubicBezTo>
                  <a:pt x="681" y="339"/>
                  <a:pt x="682" y="339"/>
                  <a:pt x="682" y="339"/>
                </a:cubicBezTo>
                <a:cubicBezTo>
                  <a:pt x="682" y="339"/>
                  <a:pt x="683" y="339"/>
                  <a:pt x="683" y="339"/>
                </a:cubicBezTo>
                <a:cubicBezTo>
                  <a:pt x="683" y="339"/>
                  <a:pt x="683" y="339"/>
                  <a:pt x="683" y="339"/>
                </a:cubicBezTo>
                <a:cubicBezTo>
                  <a:pt x="684" y="340"/>
                  <a:pt x="684" y="340"/>
                  <a:pt x="684" y="340"/>
                </a:cubicBezTo>
                <a:cubicBezTo>
                  <a:pt x="681" y="341"/>
                  <a:pt x="681" y="341"/>
                  <a:pt x="681" y="341"/>
                </a:cubicBezTo>
                <a:cubicBezTo>
                  <a:pt x="680" y="340"/>
                  <a:pt x="680" y="340"/>
                  <a:pt x="680" y="340"/>
                </a:cubicBezTo>
                <a:cubicBezTo>
                  <a:pt x="680" y="339"/>
                  <a:pt x="680" y="339"/>
                  <a:pt x="680" y="339"/>
                </a:cubicBezTo>
                <a:cubicBezTo>
                  <a:pt x="681" y="339"/>
                  <a:pt x="681" y="339"/>
                  <a:pt x="681" y="339"/>
                </a:cubicBezTo>
                <a:moveTo>
                  <a:pt x="672" y="339"/>
                </a:moveTo>
                <a:cubicBezTo>
                  <a:pt x="673" y="339"/>
                  <a:pt x="674" y="339"/>
                  <a:pt x="676" y="339"/>
                </a:cubicBezTo>
                <a:cubicBezTo>
                  <a:pt x="676" y="340"/>
                  <a:pt x="677" y="340"/>
                  <a:pt x="678" y="341"/>
                </a:cubicBezTo>
                <a:cubicBezTo>
                  <a:pt x="676" y="342"/>
                  <a:pt x="676" y="342"/>
                  <a:pt x="676" y="342"/>
                </a:cubicBezTo>
                <a:cubicBezTo>
                  <a:pt x="675" y="341"/>
                  <a:pt x="670" y="339"/>
                  <a:pt x="671" y="339"/>
                </a:cubicBezTo>
                <a:cubicBezTo>
                  <a:pt x="671" y="339"/>
                  <a:pt x="671" y="339"/>
                  <a:pt x="671" y="339"/>
                </a:cubicBezTo>
                <a:cubicBezTo>
                  <a:pt x="672" y="339"/>
                  <a:pt x="672" y="339"/>
                  <a:pt x="672" y="339"/>
                </a:cubicBezTo>
                <a:moveTo>
                  <a:pt x="486" y="290"/>
                </a:moveTo>
                <a:cubicBezTo>
                  <a:pt x="486" y="290"/>
                  <a:pt x="485" y="291"/>
                  <a:pt x="484" y="292"/>
                </a:cubicBezTo>
                <a:cubicBezTo>
                  <a:pt x="485" y="292"/>
                  <a:pt x="486" y="293"/>
                  <a:pt x="487" y="293"/>
                </a:cubicBezTo>
                <a:cubicBezTo>
                  <a:pt x="487" y="293"/>
                  <a:pt x="487" y="293"/>
                  <a:pt x="487" y="292"/>
                </a:cubicBezTo>
                <a:cubicBezTo>
                  <a:pt x="487" y="291"/>
                  <a:pt x="489" y="292"/>
                  <a:pt x="486" y="290"/>
                </a:cubicBezTo>
                <a:cubicBezTo>
                  <a:pt x="486" y="290"/>
                  <a:pt x="486" y="290"/>
                  <a:pt x="486" y="290"/>
                </a:cubicBezTo>
                <a:moveTo>
                  <a:pt x="607" y="294"/>
                </a:moveTo>
                <a:cubicBezTo>
                  <a:pt x="606" y="294"/>
                  <a:pt x="606" y="294"/>
                  <a:pt x="606" y="294"/>
                </a:cubicBezTo>
                <a:cubicBezTo>
                  <a:pt x="606" y="294"/>
                  <a:pt x="606" y="294"/>
                  <a:pt x="607" y="294"/>
                </a:cubicBezTo>
                <a:cubicBezTo>
                  <a:pt x="607" y="294"/>
                  <a:pt x="607" y="294"/>
                  <a:pt x="607" y="294"/>
                </a:cubicBezTo>
                <a:cubicBezTo>
                  <a:pt x="607" y="294"/>
                  <a:pt x="607" y="294"/>
                  <a:pt x="607" y="294"/>
                </a:cubicBezTo>
                <a:moveTo>
                  <a:pt x="506" y="294"/>
                </a:moveTo>
                <a:cubicBezTo>
                  <a:pt x="506" y="294"/>
                  <a:pt x="506" y="295"/>
                  <a:pt x="505" y="295"/>
                </a:cubicBezTo>
                <a:cubicBezTo>
                  <a:pt x="507" y="294"/>
                  <a:pt x="507" y="294"/>
                  <a:pt x="507" y="294"/>
                </a:cubicBezTo>
                <a:cubicBezTo>
                  <a:pt x="507" y="294"/>
                  <a:pt x="506" y="294"/>
                  <a:pt x="506" y="294"/>
                </a:cubicBezTo>
                <a:moveTo>
                  <a:pt x="482" y="294"/>
                </a:moveTo>
                <a:cubicBezTo>
                  <a:pt x="481" y="294"/>
                  <a:pt x="481" y="295"/>
                  <a:pt x="481" y="296"/>
                </a:cubicBezTo>
                <a:cubicBezTo>
                  <a:pt x="481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5" y="296"/>
                  <a:pt x="480" y="297"/>
                  <a:pt x="480" y="297"/>
                </a:cubicBezTo>
                <a:cubicBezTo>
                  <a:pt x="480" y="297"/>
                  <a:pt x="479" y="297"/>
                  <a:pt x="479" y="297"/>
                </a:cubicBezTo>
                <a:cubicBezTo>
                  <a:pt x="479" y="297"/>
                  <a:pt x="479" y="297"/>
                  <a:pt x="478" y="297"/>
                </a:cubicBezTo>
                <a:cubicBezTo>
                  <a:pt x="478" y="297"/>
                  <a:pt x="478" y="297"/>
                  <a:pt x="478" y="297"/>
                </a:cubicBezTo>
                <a:cubicBezTo>
                  <a:pt x="478" y="297"/>
                  <a:pt x="478" y="297"/>
                  <a:pt x="478" y="297"/>
                </a:cubicBezTo>
                <a:cubicBezTo>
                  <a:pt x="477" y="296"/>
                  <a:pt x="477" y="296"/>
                  <a:pt x="477" y="296"/>
                </a:cubicBezTo>
                <a:cubicBezTo>
                  <a:pt x="477" y="299"/>
                  <a:pt x="477" y="300"/>
                  <a:pt x="476" y="302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82" y="301"/>
                  <a:pt x="481" y="300"/>
                  <a:pt x="481" y="299"/>
                </a:cubicBezTo>
                <a:cubicBezTo>
                  <a:pt x="482" y="298"/>
                  <a:pt x="483" y="298"/>
                  <a:pt x="484" y="297"/>
                </a:cubicBezTo>
                <a:cubicBezTo>
                  <a:pt x="484" y="296"/>
                  <a:pt x="483" y="295"/>
                  <a:pt x="483" y="294"/>
                </a:cubicBezTo>
                <a:cubicBezTo>
                  <a:pt x="482" y="294"/>
                  <a:pt x="482" y="294"/>
                  <a:pt x="482" y="294"/>
                </a:cubicBezTo>
                <a:moveTo>
                  <a:pt x="608" y="295"/>
                </a:moveTo>
                <a:cubicBezTo>
                  <a:pt x="608" y="295"/>
                  <a:pt x="609" y="296"/>
                  <a:pt x="609" y="297"/>
                </a:cubicBezTo>
                <a:cubicBezTo>
                  <a:pt x="609" y="296"/>
                  <a:pt x="610" y="296"/>
                  <a:pt x="609" y="296"/>
                </a:cubicBezTo>
                <a:cubicBezTo>
                  <a:pt x="609" y="295"/>
                  <a:pt x="608" y="295"/>
                  <a:pt x="608" y="295"/>
                </a:cubicBezTo>
                <a:moveTo>
                  <a:pt x="388" y="333"/>
                </a:moveTo>
                <a:cubicBezTo>
                  <a:pt x="386" y="334"/>
                  <a:pt x="386" y="334"/>
                  <a:pt x="386" y="334"/>
                </a:cubicBezTo>
                <a:cubicBezTo>
                  <a:pt x="385" y="334"/>
                  <a:pt x="384" y="334"/>
                  <a:pt x="384" y="334"/>
                </a:cubicBezTo>
                <a:cubicBezTo>
                  <a:pt x="383" y="334"/>
                  <a:pt x="382" y="334"/>
                  <a:pt x="381" y="334"/>
                </a:cubicBezTo>
                <a:cubicBezTo>
                  <a:pt x="379" y="334"/>
                  <a:pt x="379" y="334"/>
                  <a:pt x="379" y="334"/>
                </a:cubicBezTo>
                <a:cubicBezTo>
                  <a:pt x="378" y="334"/>
                  <a:pt x="377" y="336"/>
                  <a:pt x="375" y="336"/>
                </a:cubicBezTo>
                <a:cubicBezTo>
                  <a:pt x="373" y="335"/>
                  <a:pt x="373" y="335"/>
                  <a:pt x="373" y="335"/>
                </a:cubicBezTo>
                <a:cubicBezTo>
                  <a:pt x="372" y="336"/>
                  <a:pt x="371" y="336"/>
                  <a:pt x="371" y="336"/>
                </a:cubicBezTo>
                <a:cubicBezTo>
                  <a:pt x="370" y="336"/>
                  <a:pt x="369" y="337"/>
                  <a:pt x="367" y="338"/>
                </a:cubicBezTo>
                <a:cubicBezTo>
                  <a:pt x="366" y="337"/>
                  <a:pt x="366" y="337"/>
                  <a:pt x="366" y="337"/>
                </a:cubicBezTo>
                <a:cubicBezTo>
                  <a:pt x="359" y="338"/>
                  <a:pt x="359" y="338"/>
                  <a:pt x="359" y="338"/>
                </a:cubicBezTo>
                <a:cubicBezTo>
                  <a:pt x="359" y="339"/>
                  <a:pt x="358" y="340"/>
                  <a:pt x="358" y="340"/>
                </a:cubicBezTo>
                <a:cubicBezTo>
                  <a:pt x="357" y="342"/>
                  <a:pt x="359" y="343"/>
                  <a:pt x="359" y="343"/>
                </a:cubicBezTo>
                <a:cubicBezTo>
                  <a:pt x="355" y="343"/>
                  <a:pt x="352" y="343"/>
                  <a:pt x="350" y="342"/>
                </a:cubicBezTo>
                <a:cubicBezTo>
                  <a:pt x="351" y="343"/>
                  <a:pt x="350" y="343"/>
                  <a:pt x="352" y="344"/>
                </a:cubicBezTo>
                <a:cubicBezTo>
                  <a:pt x="354" y="344"/>
                  <a:pt x="355" y="345"/>
                  <a:pt x="357" y="346"/>
                </a:cubicBezTo>
                <a:cubicBezTo>
                  <a:pt x="357" y="346"/>
                  <a:pt x="358" y="346"/>
                  <a:pt x="358" y="346"/>
                </a:cubicBezTo>
                <a:cubicBezTo>
                  <a:pt x="359" y="346"/>
                  <a:pt x="359" y="346"/>
                  <a:pt x="359" y="346"/>
                </a:cubicBezTo>
                <a:cubicBezTo>
                  <a:pt x="358" y="345"/>
                  <a:pt x="358" y="345"/>
                  <a:pt x="358" y="345"/>
                </a:cubicBezTo>
                <a:cubicBezTo>
                  <a:pt x="360" y="344"/>
                  <a:pt x="360" y="344"/>
                  <a:pt x="360" y="344"/>
                </a:cubicBezTo>
                <a:cubicBezTo>
                  <a:pt x="362" y="345"/>
                  <a:pt x="363" y="347"/>
                  <a:pt x="366" y="348"/>
                </a:cubicBezTo>
                <a:cubicBezTo>
                  <a:pt x="368" y="348"/>
                  <a:pt x="368" y="348"/>
                  <a:pt x="368" y="348"/>
                </a:cubicBezTo>
                <a:cubicBezTo>
                  <a:pt x="370" y="348"/>
                  <a:pt x="370" y="348"/>
                  <a:pt x="370" y="348"/>
                </a:cubicBezTo>
                <a:cubicBezTo>
                  <a:pt x="371" y="349"/>
                  <a:pt x="374" y="348"/>
                  <a:pt x="375" y="349"/>
                </a:cubicBezTo>
                <a:cubicBezTo>
                  <a:pt x="376" y="349"/>
                  <a:pt x="382" y="353"/>
                  <a:pt x="382" y="353"/>
                </a:cubicBezTo>
                <a:cubicBezTo>
                  <a:pt x="381" y="354"/>
                  <a:pt x="382" y="354"/>
                  <a:pt x="383" y="355"/>
                </a:cubicBezTo>
                <a:cubicBezTo>
                  <a:pt x="382" y="357"/>
                  <a:pt x="382" y="357"/>
                  <a:pt x="382" y="357"/>
                </a:cubicBezTo>
                <a:cubicBezTo>
                  <a:pt x="382" y="357"/>
                  <a:pt x="382" y="357"/>
                  <a:pt x="383" y="357"/>
                </a:cubicBezTo>
                <a:cubicBezTo>
                  <a:pt x="383" y="357"/>
                  <a:pt x="383" y="357"/>
                  <a:pt x="383" y="357"/>
                </a:cubicBezTo>
                <a:cubicBezTo>
                  <a:pt x="383" y="357"/>
                  <a:pt x="384" y="357"/>
                  <a:pt x="384" y="357"/>
                </a:cubicBezTo>
                <a:cubicBezTo>
                  <a:pt x="384" y="357"/>
                  <a:pt x="385" y="357"/>
                  <a:pt x="385" y="357"/>
                </a:cubicBezTo>
                <a:cubicBezTo>
                  <a:pt x="385" y="359"/>
                  <a:pt x="385" y="359"/>
                  <a:pt x="385" y="359"/>
                </a:cubicBezTo>
                <a:cubicBezTo>
                  <a:pt x="387" y="361"/>
                  <a:pt x="387" y="361"/>
                  <a:pt x="387" y="361"/>
                </a:cubicBezTo>
                <a:cubicBezTo>
                  <a:pt x="390" y="362"/>
                  <a:pt x="390" y="362"/>
                  <a:pt x="390" y="362"/>
                </a:cubicBezTo>
                <a:cubicBezTo>
                  <a:pt x="391" y="362"/>
                  <a:pt x="391" y="362"/>
                  <a:pt x="391" y="362"/>
                </a:cubicBezTo>
                <a:cubicBezTo>
                  <a:pt x="393" y="363"/>
                  <a:pt x="391" y="363"/>
                  <a:pt x="392" y="364"/>
                </a:cubicBezTo>
                <a:cubicBezTo>
                  <a:pt x="393" y="365"/>
                  <a:pt x="395" y="365"/>
                  <a:pt x="397" y="365"/>
                </a:cubicBezTo>
                <a:cubicBezTo>
                  <a:pt x="398" y="365"/>
                  <a:pt x="399" y="365"/>
                  <a:pt x="400" y="365"/>
                </a:cubicBezTo>
                <a:cubicBezTo>
                  <a:pt x="401" y="365"/>
                  <a:pt x="403" y="364"/>
                  <a:pt x="403" y="364"/>
                </a:cubicBezTo>
                <a:cubicBezTo>
                  <a:pt x="403" y="363"/>
                  <a:pt x="404" y="362"/>
                  <a:pt x="404" y="361"/>
                </a:cubicBezTo>
                <a:cubicBezTo>
                  <a:pt x="404" y="360"/>
                  <a:pt x="403" y="359"/>
                  <a:pt x="402" y="358"/>
                </a:cubicBezTo>
                <a:cubicBezTo>
                  <a:pt x="401" y="357"/>
                  <a:pt x="401" y="357"/>
                  <a:pt x="401" y="357"/>
                </a:cubicBezTo>
                <a:cubicBezTo>
                  <a:pt x="401" y="356"/>
                  <a:pt x="403" y="354"/>
                  <a:pt x="402" y="353"/>
                </a:cubicBezTo>
                <a:cubicBezTo>
                  <a:pt x="401" y="352"/>
                  <a:pt x="401" y="352"/>
                  <a:pt x="401" y="352"/>
                </a:cubicBezTo>
                <a:cubicBezTo>
                  <a:pt x="402" y="351"/>
                  <a:pt x="401" y="351"/>
                  <a:pt x="401" y="350"/>
                </a:cubicBezTo>
                <a:cubicBezTo>
                  <a:pt x="401" y="350"/>
                  <a:pt x="402" y="350"/>
                  <a:pt x="402" y="349"/>
                </a:cubicBezTo>
                <a:cubicBezTo>
                  <a:pt x="402" y="349"/>
                  <a:pt x="400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394" y="346"/>
                  <a:pt x="391" y="345"/>
                  <a:pt x="387" y="344"/>
                </a:cubicBezTo>
                <a:cubicBezTo>
                  <a:pt x="388" y="343"/>
                  <a:pt x="391" y="343"/>
                  <a:pt x="390" y="342"/>
                </a:cubicBezTo>
                <a:cubicBezTo>
                  <a:pt x="389" y="341"/>
                  <a:pt x="388" y="340"/>
                  <a:pt x="388" y="340"/>
                </a:cubicBezTo>
                <a:cubicBezTo>
                  <a:pt x="388" y="340"/>
                  <a:pt x="389" y="340"/>
                  <a:pt x="390" y="340"/>
                </a:cubicBezTo>
                <a:cubicBezTo>
                  <a:pt x="391" y="340"/>
                  <a:pt x="393" y="340"/>
                  <a:pt x="393" y="340"/>
                </a:cubicBezTo>
                <a:cubicBezTo>
                  <a:pt x="394" y="341"/>
                  <a:pt x="393" y="341"/>
                  <a:pt x="394" y="341"/>
                </a:cubicBezTo>
                <a:cubicBezTo>
                  <a:pt x="396" y="340"/>
                  <a:pt x="396" y="340"/>
                  <a:pt x="396" y="340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2" y="338"/>
                  <a:pt x="392" y="338"/>
                  <a:pt x="392" y="338"/>
                </a:cubicBezTo>
                <a:cubicBezTo>
                  <a:pt x="390" y="337"/>
                  <a:pt x="391" y="336"/>
                  <a:pt x="390" y="335"/>
                </a:cubicBezTo>
                <a:cubicBezTo>
                  <a:pt x="391" y="336"/>
                  <a:pt x="392" y="336"/>
                  <a:pt x="392" y="336"/>
                </a:cubicBezTo>
                <a:cubicBezTo>
                  <a:pt x="393" y="336"/>
                  <a:pt x="393" y="336"/>
                  <a:pt x="392" y="335"/>
                </a:cubicBezTo>
                <a:lnTo>
                  <a:pt x="388" y="333"/>
                </a:lnTo>
                <a:close/>
                <a:moveTo>
                  <a:pt x="397" y="340"/>
                </a:moveTo>
                <a:cubicBezTo>
                  <a:pt x="397" y="341"/>
                  <a:pt x="396" y="341"/>
                  <a:pt x="396" y="342"/>
                </a:cubicBezTo>
                <a:cubicBezTo>
                  <a:pt x="398" y="343"/>
                  <a:pt x="398" y="343"/>
                  <a:pt x="398" y="343"/>
                </a:cubicBezTo>
                <a:cubicBezTo>
                  <a:pt x="396" y="343"/>
                  <a:pt x="396" y="343"/>
                  <a:pt x="396" y="343"/>
                </a:cubicBezTo>
                <a:cubicBezTo>
                  <a:pt x="396" y="345"/>
                  <a:pt x="398" y="346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2" y="348"/>
                  <a:pt x="404" y="348"/>
                  <a:pt x="405" y="349"/>
                </a:cubicBezTo>
                <a:cubicBezTo>
                  <a:pt x="406" y="348"/>
                  <a:pt x="406" y="348"/>
                  <a:pt x="406" y="348"/>
                </a:cubicBezTo>
                <a:cubicBezTo>
                  <a:pt x="408" y="348"/>
                  <a:pt x="408" y="348"/>
                  <a:pt x="408" y="348"/>
                </a:cubicBezTo>
                <a:cubicBezTo>
                  <a:pt x="409" y="348"/>
                  <a:pt x="409" y="348"/>
                  <a:pt x="409" y="348"/>
                </a:cubicBezTo>
                <a:cubicBezTo>
                  <a:pt x="408" y="347"/>
                  <a:pt x="408" y="347"/>
                  <a:pt x="408" y="347"/>
                </a:cubicBezTo>
                <a:cubicBezTo>
                  <a:pt x="408" y="347"/>
                  <a:pt x="408" y="346"/>
                  <a:pt x="408" y="346"/>
                </a:cubicBezTo>
                <a:cubicBezTo>
                  <a:pt x="410" y="346"/>
                  <a:pt x="410" y="347"/>
                  <a:pt x="411" y="347"/>
                </a:cubicBezTo>
                <a:cubicBezTo>
                  <a:pt x="413" y="347"/>
                  <a:pt x="413" y="347"/>
                  <a:pt x="413" y="347"/>
                </a:cubicBezTo>
                <a:cubicBezTo>
                  <a:pt x="415" y="347"/>
                  <a:pt x="415" y="347"/>
                  <a:pt x="417" y="348"/>
                </a:cubicBezTo>
                <a:cubicBezTo>
                  <a:pt x="417" y="346"/>
                  <a:pt x="416" y="346"/>
                  <a:pt x="414" y="346"/>
                </a:cubicBezTo>
                <a:cubicBezTo>
                  <a:pt x="413" y="345"/>
                  <a:pt x="411" y="345"/>
                  <a:pt x="410" y="344"/>
                </a:cubicBezTo>
                <a:cubicBezTo>
                  <a:pt x="408" y="345"/>
                  <a:pt x="408" y="345"/>
                  <a:pt x="408" y="345"/>
                </a:cubicBezTo>
                <a:cubicBezTo>
                  <a:pt x="405" y="343"/>
                  <a:pt x="405" y="343"/>
                  <a:pt x="405" y="343"/>
                </a:cubicBezTo>
                <a:cubicBezTo>
                  <a:pt x="405" y="343"/>
                  <a:pt x="405" y="343"/>
                  <a:pt x="404" y="343"/>
                </a:cubicBezTo>
                <a:cubicBezTo>
                  <a:pt x="404" y="343"/>
                  <a:pt x="403" y="343"/>
                  <a:pt x="403" y="343"/>
                </a:cubicBezTo>
                <a:cubicBezTo>
                  <a:pt x="402" y="343"/>
                  <a:pt x="402" y="343"/>
                  <a:pt x="402" y="343"/>
                </a:cubicBezTo>
                <a:cubicBezTo>
                  <a:pt x="401" y="343"/>
                  <a:pt x="401" y="343"/>
                  <a:pt x="401" y="343"/>
                </a:cubicBezTo>
                <a:cubicBezTo>
                  <a:pt x="399" y="342"/>
                  <a:pt x="398" y="340"/>
                  <a:pt x="397" y="340"/>
                </a:cubicBezTo>
                <a:moveTo>
                  <a:pt x="663" y="346"/>
                </a:moveTo>
                <a:cubicBezTo>
                  <a:pt x="663" y="346"/>
                  <a:pt x="663" y="347"/>
                  <a:pt x="662" y="347"/>
                </a:cubicBezTo>
                <a:cubicBezTo>
                  <a:pt x="662" y="347"/>
                  <a:pt x="663" y="347"/>
                  <a:pt x="663" y="347"/>
                </a:cubicBezTo>
                <a:cubicBezTo>
                  <a:pt x="664" y="347"/>
                  <a:pt x="664" y="347"/>
                  <a:pt x="664" y="347"/>
                </a:cubicBezTo>
                <a:cubicBezTo>
                  <a:pt x="663" y="346"/>
                  <a:pt x="663" y="346"/>
                  <a:pt x="663" y="346"/>
                </a:cubicBezTo>
                <a:moveTo>
                  <a:pt x="702" y="351"/>
                </a:moveTo>
                <a:cubicBezTo>
                  <a:pt x="702" y="352"/>
                  <a:pt x="703" y="352"/>
                  <a:pt x="703" y="352"/>
                </a:cubicBezTo>
                <a:cubicBezTo>
                  <a:pt x="703" y="352"/>
                  <a:pt x="704" y="352"/>
                  <a:pt x="704" y="351"/>
                </a:cubicBezTo>
                <a:cubicBezTo>
                  <a:pt x="705" y="351"/>
                  <a:pt x="705" y="351"/>
                  <a:pt x="705" y="351"/>
                </a:cubicBezTo>
                <a:cubicBezTo>
                  <a:pt x="705" y="351"/>
                  <a:pt x="705" y="351"/>
                  <a:pt x="704" y="351"/>
                </a:cubicBezTo>
                <a:cubicBezTo>
                  <a:pt x="703" y="351"/>
                  <a:pt x="702" y="351"/>
                  <a:pt x="702" y="351"/>
                </a:cubicBezTo>
                <a:moveTo>
                  <a:pt x="441" y="365"/>
                </a:moveTo>
                <a:cubicBezTo>
                  <a:pt x="440" y="365"/>
                  <a:pt x="440" y="365"/>
                  <a:pt x="440" y="365"/>
                </a:cubicBezTo>
                <a:cubicBezTo>
                  <a:pt x="433" y="366"/>
                  <a:pt x="432" y="367"/>
                  <a:pt x="428" y="368"/>
                </a:cubicBezTo>
                <a:cubicBezTo>
                  <a:pt x="429" y="369"/>
                  <a:pt x="430" y="369"/>
                  <a:pt x="430" y="370"/>
                </a:cubicBezTo>
                <a:cubicBezTo>
                  <a:pt x="431" y="370"/>
                  <a:pt x="427" y="370"/>
                  <a:pt x="427" y="371"/>
                </a:cubicBezTo>
                <a:cubicBezTo>
                  <a:pt x="427" y="372"/>
                  <a:pt x="425" y="373"/>
                  <a:pt x="424" y="374"/>
                </a:cubicBezTo>
                <a:cubicBezTo>
                  <a:pt x="425" y="375"/>
                  <a:pt x="425" y="375"/>
                  <a:pt x="425" y="375"/>
                </a:cubicBezTo>
                <a:cubicBezTo>
                  <a:pt x="423" y="377"/>
                  <a:pt x="423" y="377"/>
                  <a:pt x="423" y="377"/>
                </a:cubicBezTo>
                <a:cubicBezTo>
                  <a:pt x="423" y="378"/>
                  <a:pt x="424" y="378"/>
                  <a:pt x="423" y="379"/>
                </a:cubicBezTo>
                <a:cubicBezTo>
                  <a:pt x="423" y="380"/>
                  <a:pt x="422" y="381"/>
                  <a:pt x="422" y="382"/>
                </a:cubicBezTo>
                <a:cubicBezTo>
                  <a:pt x="423" y="384"/>
                  <a:pt x="423" y="384"/>
                  <a:pt x="423" y="384"/>
                </a:cubicBezTo>
                <a:cubicBezTo>
                  <a:pt x="422" y="384"/>
                  <a:pt x="422" y="384"/>
                  <a:pt x="421" y="383"/>
                </a:cubicBezTo>
                <a:cubicBezTo>
                  <a:pt x="418" y="384"/>
                  <a:pt x="415" y="385"/>
                  <a:pt x="413" y="386"/>
                </a:cubicBezTo>
                <a:cubicBezTo>
                  <a:pt x="413" y="386"/>
                  <a:pt x="412" y="385"/>
                  <a:pt x="411" y="385"/>
                </a:cubicBezTo>
                <a:cubicBezTo>
                  <a:pt x="410" y="385"/>
                  <a:pt x="409" y="386"/>
                  <a:pt x="409" y="386"/>
                </a:cubicBezTo>
                <a:cubicBezTo>
                  <a:pt x="406" y="390"/>
                  <a:pt x="406" y="390"/>
                  <a:pt x="406" y="390"/>
                </a:cubicBezTo>
                <a:cubicBezTo>
                  <a:pt x="407" y="390"/>
                  <a:pt x="406" y="390"/>
                  <a:pt x="406" y="391"/>
                </a:cubicBezTo>
                <a:cubicBezTo>
                  <a:pt x="408" y="391"/>
                  <a:pt x="408" y="391"/>
                  <a:pt x="408" y="391"/>
                </a:cubicBezTo>
                <a:cubicBezTo>
                  <a:pt x="408" y="391"/>
                  <a:pt x="409" y="392"/>
                  <a:pt x="409" y="392"/>
                </a:cubicBezTo>
                <a:cubicBezTo>
                  <a:pt x="409" y="392"/>
                  <a:pt x="409" y="392"/>
                  <a:pt x="409" y="392"/>
                </a:cubicBezTo>
                <a:cubicBezTo>
                  <a:pt x="409" y="393"/>
                  <a:pt x="409" y="395"/>
                  <a:pt x="410" y="396"/>
                </a:cubicBezTo>
                <a:cubicBezTo>
                  <a:pt x="413" y="397"/>
                  <a:pt x="413" y="397"/>
                  <a:pt x="413" y="397"/>
                </a:cubicBezTo>
                <a:cubicBezTo>
                  <a:pt x="414" y="398"/>
                  <a:pt x="417" y="398"/>
                  <a:pt x="417" y="399"/>
                </a:cubicBezTo>
                <a:cubicBezTo>
                  <a:pt x="418" y="399"/>
                  <a:pt x="416" y="399"/>
                  <a:pt x="417" y="400"/>
                </a:cubicBezTo>
                <a:cubicBezTo>
                  <a:pt x="419" y="399"/>
                  <a:pt x="420" y="399"/>
                  <a:pt x="421" y="398"/>
                </a:cubicBezTo>
                <a:cubicBezTo>
                  <a:pt x="422" y="397"/>
                  <a:pt x="424" y="397"/>
                  <a:pt x="425" y="396"/>
                </a:cubicBezTo>
                <a:cubicBezTo>
                  <a:pt x="426" y="396"/>
                  <a:pt x="426" y="396"/>
                  <a:pt x="426" y="396"/>
                </a:cubicBezTo>
                <a:cubicBezTo>
                  <a:pt x="428" y="396"/>
                  <a:pt x="428" y="394"/>
                  <a:pt x="428" y="394"/>
                </a:cubicBezTo>
                <a:cubicBezTo>
                  <a:pt x="428" y="394"/>
                  <a:pt x="428" y="394"/>
                  <a:pt x="428" y="394"/>
                </a:cubicBezTo>
                <a:cubicBezTo>
                  <a:pt x="429" y="394"/>
                  <a:pt x="429" y="393"/>
                  <a:pt x="429" y="393"/>
                </a:cubicBezTo>
                <a:cubicBezTo>
                  <a:pt x="428" y="392"/>
                  <a:pt x="430" y="392"/>
                  <a:pt x="429" y="392"/>
                </a:cubicBezTo>
                <a:cubicBezTo>
                  <a:pt x="429" y="392"/>
                  <a:pt x="430" y="391"/>
                  <a:pt x="430" y="391"/>
                </a:cubicBezTo>
                <a:cubicBezTo>
                  <a:pt x="431" y="391"/>
                  <a:pt x="432" y="392"/>
                  <a:pt x="432" y="392"/>
                </a:cubicBezTo>
                <a:cubicBezTo>
                  <a:pt x="432" y="392"/>
                  <a:pt x="430" y="391"/>
                  <a:pt x="429" y="391"/>
                </a:cubicBezTo>
                <a:cubicBezTo>
                  <a:pt x="429" y="391"/>
                  <a:pt x="429" y="391"/>
                  <a:pt x="429" y="391"/>
                </a:cubicBezTo>
                <a:cubicBezTo>
                  <a:pt x="428" y="390"/>
                  <a:pt x="428" y="390"/>
                  <a:pt x="428" y="390"/>
                </a:cubicBezTo>
                <a:cubicBezTo>
                  <a:pt x="430" y="389"/>
                  <a:pt x="430" y="389"/>
                  <a:pt x="430" y="389"/>
                </a:cubicBezTo>
                <a:cubicBezTo>
                  <a:pt x="432" y="388"/>
                  <a:pt x="433" y="388"/>
                  <a:pt x="433" y="388"/>
                </a:cubicBezTo>
                <a:cubicBezTo>
                  <a:pt x="434" y="388"/>
                  <a:pt x="432" y="390"/>
                  <a:pt x="436" y="391"/>
                </a:cubicBezTo>
                <a:cubicBezTo>
                  <a:pt x="438" y="391"/>
                  <a:pt x="438" y="391"/>
                  <a:pt x="438" y="391"/>
                </a:cubicBezTo>
                <a:cubicBezTo>
                  <a:pt x="438" y="391"/>
                  <a:pt x="441" y="391"/>
                  <a:pt x="440" y="391"/>
                </a:cubicBezTo>
                <a:cubicBezTo>
                  <a:pt x="440" y="390"/>
                  <a:pt x="440" y="388"/>
                  <a:pt x="440" y="387"/>
                </a:cubicBezTo>
                <a:cubicBezTo>
                  <a:pt x="440" y="386"/>
                  <a:pt x="441" y="386"/>
                  <a:pt x="439" y="385"/>
                </a:cubicBezTo>
                <a:cubicBezTo>
                  <a:pt x="439" y="385"/>
                  <a:pt x="439" y="385"/>
                  <a:pt x="439" y="385"/>
                </a:cubicBezTo>
                <a:cubicBezTo>
                  <a:pt x="439" y="385"/>
                  <a:pt x="439" y="385"/>
                  <a:pt x="438" y="385"/>
                </a:cubicBezTo>
                <a:cubicBezTo>
                  <a:pt x="438" y="385"/>
                  <a:pt x="438" y="385"/>
                  <a:pt x="438" y="385"/>
                </a:cubicBezTo>
                <a:cubicBezTo>
                  <a:pt x="438" y="385"/>
                  <a:pt x="437" y="385"/>
                  <a:pt x="437" y="385"/>
                </a:cubicBezTo>
                <a:cubicBezTo>
                  <a:pt x="436" y="386"/>
                  <a:pt x="436" y="386"/>
                  <a:pt x="436" y="386"/>
                </a:cubicBezTo>
                <a:cubicBezTo>
                  <a:pt x="436" y="385"/>
                  <a:pt x="437" y="384"/>
                  <a:pt x="438" y="384"/>
                </a:cubicBezTo>
                <a:cubicBezTo>
                  <a:pt x="439" y="383"/>
                  <a:pt x="440" y="383"/>
                  <a:pt x="441" y="383"/>
                </a:cubicBezTo>
                <a:cubicBezTo>
                  <a:pt x="439" y="382"/>
                  <a:pt x="439" y="382"/>
                  <a:pt x="439" y="382"/>
                </a:cubicBezTo>
                <a:cubicBezTo>
                  <a:pt x="438" y="379"/>
                  <a:pt x="438" y="379"/>
                  <a:pt x="438" y="379"/>
                </a:cubicBezTo>
                <a:cubicBezTo>
                  <a:pt x="438" y="379"/>
                  <a:pt x="438" y="379"/>
                  <a:pt x="438" y="379"/>
                </a:cubicBezTo>
                <a:cubicBezTo>
                  <a:pt x="438" y="379"/>
                  <a:pt x="438" y="379"/>
                  <a:pt x="438" y="379"/>
                </a:cubicBezTo>
                <a:cubicBezTo>
                  <a:pt x="438" y="379"/>
                  <a:pt x="438" y="379"/>
                  <a:pt x="438" y="379"/>
                </a:cubicBezTo>
                <a:cubicBezTo>
                  <a:pt x="438" y="379"/>
                  <a:pt x="441" y="377"/>
                  <a:pt x="439" y="375"/>
                </a:cubicBezTo>
                <a:cubicBezTo>
                  <a:pt x="441" y="376"/>
                  <a:pt x="442" y="376"/>
                  <a:pt x="443" y="377"/>
                </a:cubicBezTo>
                <a:cubicBezTo>
                  <a:pt x="443" y="377"/>
                  <a:pt x="445" y="377"/>
                  <a:pt x="443" y="376"/>
                </a:cubicBezTo>
                <a:cubicBezTo>
                  <a:pt x="444" y="375"/>
                  <a:pt x="444" y="375"/>
                  <a:pt x="444" y="374"/>
                </a:cubicBezTo>
                <a:cubicBezTo>
                  <a:pt x="446" y="375"/>
                  <a:pt x="446" y="375"/>
                  <a:pt x="448" y="376"/>
                </a:cubicBezTo>
                <a:cubicBezTo>
                  <a:pt x="449" y="375"/>
                  <a:pt x="449" y="375"/>
                  <a:pt x="449" y="375"/>
                </a:cubicBezTo>
                <a:cubicBezTo>
                  <a:pt x="452" y="376"/>
                  <a:pt x="450" y="376"/>
                  <a:pt x="451" y="377"/>
                </a:cubicBezTo>
                <a:cubicBezTo>
                  <a:pt x="453" y="378"/>
                  <a:pt x="453" y="378"/>
                  <a:pt x="453" y="378"/>
                </a:cubicBezTo>
                <a:cubicBezTo>
                  <a:pt x="453" y="379"/>
                  <a:pt x="452" y="379"/>
                  <a:pt x="452" y="379"/>
                </a:cubicBezTo>
                <a:cubicBezTo>
                  <a:pt x="452" y="379"/>
                  <a:pt x="452" y="379"/>
                  <a:pt x="452" y="379"/>
                </a:cubicBezTo>
                <a:cubicBezTo>
                  <a:pt x="452" y="379"/>
                  <a:pt x="453" y="380"/>
                  <a:pt x="453" y="380"/>
                </a:cubicBezTo>
                <a:cubicBezTo>
                  <a:pt x="453" y="380"/>
                  <a:pt x="453" y="380"/>
                  <a:pt x="453" y="379"/>
                </a:cubicBezTo>
                <a:cubicBezTo>
                  <a:pt x="454" y="380"/>
                  <a:pt x="454" y="380"/>
                  <a:pt x="455" y="380"/>
                </a:cubicBezTo>
                <a:cubicBezTo>
                  <a:pt x="455" y="380"/>
                  <a:pt x="456" y="380"/>
                  <a:pt x="456" y="380"/>
                </a:cubicBezTo>
                <a:cubicBezTo>
                  <a:pt x="459" y="380"/>
                  <a:pt x="457" y="378"/>
                  <a:pt x="457" y="377"/>
                </a:cubicBezTo>
                <a:cubicBezTo>
                  <a:pt x="458" y="377"/>
                  <a:pt x="459" y="376"/>
                  <a:pt x="460" y="376"/>
                </a:cubicBezTo>
                <a:cubicBezTo>
                  <a:pt x="458" y="375"/>
                  <a:pt x="458" y="375"/>
                  <a:pt x="458" y="375"/>
                </a:cubicBezTo>
                <a:cubicBezTo>
                  <a:pt x="459" y="374"/>
                  <a:pt x="459" y="374"/>
                  <a:pt x="459" y="374"/>
                </a:cubicBezTo>
                <a:cubicBezTo>
                  <a:pt x="459" y="372"/>
                  <a:pt x="457" y="372"/>
                  <a:pt x="456" y="370"/>
                </a:cubicBezTo>
                <a:cubicBezTo>
                  <a:pt x="457" y="369"/>
                  <a:pt x="456" y="368"/>
                  <a:pt x="456" y="368"/>
                </a:cubicBezTo>
                <a:cubicBezTo>
                  <a:pt x="456" y="368"/>
                  <a:pt x="456" y="368"/>
                  <a:pt x="456" y="368"/>
                </a:cubicBezTo>
                <a:cubicBezTo>
                  <a:pt x="455" y="368"/>
                  <a:pt x="455" y="368"/>
                  <a:pt x="454" y="368"/>
                </a:cubicBezTo>
                <a:cubicBezTo>
                  <a:pt x="453" y="368"/>
                  <a:pt x="452" y="368"/>
                  <a:pt x="451" y="368"/>
                </a:cubicBezTo>
                <a:cubicBezTo>
                  <a:pt x="450" y="368"/>
                  <a:pt x="450" y="368"/>
                  <a:pt x="450" y="368"/>
                </a:cubicBezTo>
                <a:cubicBezTo>
                  <a:pt x="448" y="367"/>
                  <a:pt x="450" y="367"/>
                  <a:pt x="449" y="367"/>
                </a:cubicBezTo>
                <a:cubicBezTo>
                  <a:pt x="446" y="367"/>
                  <a:pt x="446" y="367"/>
                  <a:pt x="446" y="367"/>
                </a:cubicBezTo>
                <a:cubicBezTo>
                  <a:pt x="445" y="366"/>
                  <a:pt x="446" y="366"/>
                  <a:pt x="445" y="366"/>
                </a:cubicBezTo>
                <a:cubicBezTo>
                  <a:pt x="442" y="366"/>
                  <a:pt x="443" y="367"/>
                  <a:pt x="442" y="367"/>
                </a:cubicBezTo>
                <a:cubicBezTo>
                  <a:pt x="442" y="367"/>
                  <a:pt x="441" y="367"/>
                  <a:pt x="441" y="367"/>
                </a:cubicBezTo>
                <a:lnTo>
                  <a:pt x="441" y="365"/>
                </a:lnTo>
                <a:close/>
                <a:moveTo>
                  <a:pt x="764" y="365"/>
                </a:moveTo>
                <a:cubicBezTo>
                  <a:pt x="760" y="366"/>
                  <a:pt x="760" y="366"/>
                  <a:pt x="760" y="366"/>
                </a:cubicBezTo>
                <a:cubicBezTo>
                  <a:pt x="762" y="367"/>
                  <a:pt x="762" y="367"/>
                  <a:pt x="762" y="367"/>
                </a:cubicBezTo>
                <a:lnTo>
                  <a:pt x="764" y="365"/>
                </a:lnTo>
                <a:close/>
                <a:moveTo>
                  <a:pt x="322" y="378"/>
                </a:moveTo>
                <a:cubicBezTo>
                  <a:pt x="322" y="378"/>
                  <a:pt x="321" y="380"/>
                  <a:pt x="321" y="380"/>
                </a:cubicBezTo>
                <a:cubicBezTo>
                  <a:pt x="320" y="381"/>
                  <a:pt x="320" y="382"/>
                  <a:pt x="320" y="383"/>
                </a:cubicBezTo>
                <a:cubicBezTo>
                  <a:pt x="318" y="384"/>
                  <a:pt x="318" y="384"/>
                  <a:pt x="318" y="384"/>
                </a:cubicBezTo>
                <a:cubicBezTo>
                  <a:pt x="317" y="387"/>
                  <a:pt x="317" y="387"/>
                  <a:pt x="317" y="387"/>
                </a:cubicBezTo>
                <a:cubicBezTo>
                  <a:pt x="315" y="389"/>
                  <a:pt x="314" y="390"/>
                  <a:pt x="313" y="392"/>
                </a:cubicBezTo>
                <a:cubicBezTo>
                  <a:pt x="312" y="393"/>
                  <a:pt x="312" y="395"/>
                  <a:pt x="311" y="396"/>
                </a:cubicBezTo>
                <a:cubicBezTo>
                  <a:pt x="311" y="396"/>
                  <a:pt x="311" y="396"/>
                  <a:pt x="310" y="396"/>
                </a:cubicBezTo>
                <a:cubicBezTo>
                  <a:pt x="310" y="396"/>
                  <a:pt x="310" y="396"/>
                  <a:pt x="309" y="396"/>
                </a:cubicBezTo>
                <a:cubicBezTo>
                  <a:pt x="308" y="397"/>
                  <a:pt x="306" y="398"/>
                  <a:pt x="306" y="399"/>
                </a:cubicBezTo>
                <a:cubicBezTo>
                  <a:pt x="307" y="403"/>
                  <a:pt x="307" y="403"/>
                  <a:pt x="307" y="403"/>
                </a:cubicBezTo>
                <a:cubicBezTo>
                  <a:pt x="306" y="403"/>
                  <a:pt x="305" y="403"/>
                  <a:pt x="304" y="404"/>
                </a:cubicBezTo>
                <a:cubicBezTo>
                  <a:pt x="303" y="407"/>
                  <a:pt x="299" y="407"/>
                  <a:pt x="296" y="410"/>
                </a:cubicBezTo>
                <a:cubicBezTo>
                  <a:pt x="296" y="415"/>
                  <a:pt x="296" y="415"/>
                  <a:pt x="296" y="415"/>
                </a:cubicBezTo>
                <a:cubicBezTo>
                  <a:pt x="296" y="418"/>
                  <a:pt x="290" y="420"/>
                  <a:pt x="289" y="422"/>
                </a:cubicBezTo>
                <a:cubicBezTo>
                  <a:pt x="289" y="423"/>
                  <a:pt x="289" y="423"/>
                  <a:pt x="289" y="423"/>
                </a:cubicBezTo>
                <a:cubicBezTo>
                  <a:pt x="290" y="423"/>
                  <a:pt x="290" y="423"/>
                  <a:pt x="290" y="423"/>
                </a:cubicBezTo>
                <a:cubicBezTo>
                  <a:pt x="289" y="426"/>
                  <a:pt x="289" y="426"/>
                  <a:pt x="289" y="426"/>
                </a:cubicBezTo>
                <a:cubicBezTo>
                  <a:pt x="290" y="427"/>
                  <a:pt x="290" y="427"/>
                  <a:pt x="290" y="427"/>
                </a:cubicBezTo>
                <a:cubicBezTo>
                  <a:pt x="290" y="428"/>
                  <a:pt x="289" y="429"/>
                  <a:pt x="289" y="429"/>
                </a:cubicBezTo>
                <a:cubicBezTo>
                  <a:pt x="288" y="430"/>
                  <a:pt x="290" y="431"/>
                  <a:pt x="290" y="431"/>
                </a:cubicBezTo>
                <a:cubicBezTo>
                  <a:pt x="290" y="432"/>
                  <a:pt x="289" y="432"/>
                  <a:pt x="288" y="433"/>
                </a:cubicBezTo>
                <a:cubicBezTo>
                  <a:pt x="287" y="434"/>
                  <a:pt x="289" y="435"/>
                  <a:pt x="289" y="436"/>
                </a:cubicBezTo>
                <a:cubicBezTo>
                  <a:pt x="288" y="436"/>
                  <a:pt x="288" y="437"/>
                  <a:pt x="287" y="437"/>
                </a:cubicBezTo>
                <a:cubicBezTo>
                  <a:pt x="286" y="438"/>
                  <a:pt x="285" y="437"/>
                  <a:pt x="284" y="438"/>
                </a:cubicBezTo>
                <a:cubicBezTo>
                  <a:pt x="285" y="438"/>
                  <a:pt x="284" y="439"/>
                  <a:pt x="284" y="440"/>
                </a:cubicBezTo>
                <a:cubicBezTo>
                  <a:pt x="283" y="441"/>
                  <a:pt x="283" y="443"/>
                  <a:pt x="284" y="443"/>
                </a:cubicBezTo>
                <a:cubicBezTo>
                  <a:pt x="287" y="444"/>
                  <a:pt x="287" y="444"/>
                  <a:pt x="287" y="444"/>
                </a:cubicBezTo>
                <a:cubicBezTo>
                  <a:pt x="287" y="444"/>
                  <a:pt x="287" y="444"/>
                  <a:pt x="287" y="444"/>
                </a:cubicBezTo>
                <a:cubicBezTo>
                  <a:pt x="326" y="451"/>
                  <a:pt x="367" y="456"/>
                  <a:pt x="408" y="457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4"/>
                  <a:pt x="409" y="454"/>
                  <a:pt x="409" y="453"/>
                </a:cubicBezTo>
                <a:cubicBezTo>
                  <a:pt x="408" y="452"/>
                  <a:pt x="406" y="452"/>
                  <a:pt x="406" y="452"/>
                </a:cubicBezTo>
                <a:cubicBezTo>
                  <a:pt x="406" y="451"/>
                  <a:pt x="407" y="451"/>
                  <a:pt x="407" y="451"/>
                </a:cubicBezTo>
                <a:cubicBezTo>
                  <a:pt x="407" y="451"/>
                  <a:pt x="407" y="451"/>
                  <a:pt x="407" y="451"/>
                </a:cubicBezTo>
                <a:cubicBezTo>
                  <a:pt x="408" y="451"/>
                  <a:pt x="408" y="451"/>
                  <a:pt x="408" y="451"/>
                </a:cubicBezTo>
                <a:cubicBezTo>
                  <a:pt x="408" y="451"/>
                  <a:pt x="408" y="451"/>
                  <a:pt x="408" y="451"/>
                </a:cubicBezTo>
                <a:cubicBezTo>
                  <a:pt x="409" y="449"/>
                  <a:pt x="409" y="449"/>
                  <a:pt x="409" y="449"/>
                </a:cubicBezTo>
                <a:cubicBezTo>
                  <a:pt x="407" y="446"/>
                  <a:pt x="394" y="443"/>
                  <a:pt x="392" y="441"/>
                </a:cubicBezTo>
                <a:cubicBezTo>
                  <a:pt x="391" y="441"/>
                  <a:pt x="392" y="439"/>
                  <a:pt x="391" y="439"/>
                </a:cubicBezTo>
                <a:cubicBezTo>
                  <a:pt x="390" y="437"/>
                  <a:pt x="383" y="436"/>
                  <a:pt x="383" y="433"/>
                </a:cubicBezTo>
                <a:cubicBezTo>
                  <a:pt x="383" y="431"/>
                  <a:pt x="386" y="431"/>
                  <a:pt x="387" y="430"/>
                </a:cubicBezTo>
                <a:cubicBezTo>
                  <a:pt x="386" y="428"/>
                  <a:pt x="386" y="428"/>
                  <a:pt x="386" y="428"/>
                </a:cubicBezTo>
                <a:cubicBezTo>
                  <a:pt x="386" y="428"/>
                  <a:pt x="385" y="427"/>
                  <a:pt x="385" y="427"/>
                </a:cubicBezTo>
                <a:cubicBezTo>
                  <a:pt x="385" y="427"/>
                  <a:pt x="385" y="427"/>
                  <a:pt x="385" y="428"/>
                </a:cubicBezTo>
                <a:cubicBezTo>
                  <a:pt x="382" y="427"/>
                  <a:pt x="380" y="427"/>
                  <a:pt x="378" y="426"/>
                </a:cubicBezTo>
                <a:cubicBezTo>
                  <a:pt x="378" y="426"/>
                  <a:pt x="374" y="424"/>
                  <a:pt x="373" y="423"/>
                </a:cubicBezTo>
                <a:cubicBezTo>
                  <a:pt x="373" y="420"/>
                  <a:pt x="373" y="420"/>
                  <a:pt x="373" y="420"/>
                </a:cubicBezTo>
                <a:cubicBezTo>
                  <a:pt x="374" y="419"/>
                  <a:pt x="374" y="419"/>
                  <a:pt x="374" y="419"/>
                </a:cubicBezTo>
                <a:cubicBezTo>
                  <a:pt x="373" y="418"/>
                  <a:pt x="373" y="418"/>
                  <a:pt x="373" y="418"/>
                </a:cubicBezTo>
                <a:cubicBezTo>
                  <a:pt x="375" y="416"/>
                  <a:pt x="375" y="416"/>
                  <a:pt x="375" y="416"/>
                </a:cubicBezTo>
                <a:cubicBezTo>
                  <a:pt x="374" y="415"/>
                  <a:pt x="374" y="415"/>
                  <a:pt x="374" y="415"/>
                </a:cubicBezTo>
                <a:cubicBezTo>
                  <a:pt x="376" y="415"/>
                  <a:pt x="376" y="415"/>
                  <a:pt x="376" y="415"/>
                </a:cubicBezTo>
                <a:cubicBezTo>
                  <a:pt x="377" y="412"/>
                  <a:pt x="378" y="411"/>
                  <a:pt x="379" y="409"/>
                </a:cubicBezTo>
                <a:cubicBezTo>
                  <a:pt x="377" y="408"/>
                  <a:pt x="377" y="408"/>
                  <a:pt x="377" y="408"/>
                </a:cubicBezTo>
                <a:cubicBezTo>
                  <a:pt x="376" y="408"/>
                  <a:pt x="376" y="407"/>
                  <a:pt x="376" y="406"/>
                </a:cubicBezTo>
                <a:cubicBezTo>
                  <a:pt x="376" y="406"/>
                  <a:pt x="376" y="406"/>
                  <a:pt x="375" y="406"/>
                </a:cubicBezTo>
                <a:cubicBezTo>
                  <a:pt x="375" y="406"/>
                  <a:pt x="375" y="406"/>
                  <a:pt x="374" y="406"/>
                </a:cubicBezTo>
                <a:cubicBezTo>
                  <a:pt x="374" y="406"/>
                  <a:pt x="374" y="405"/>
                  <a:pt x="373" y="404"/>
                </a:cubicBezTo>
                <a:cubicBezTo>
                  <a:pt x="373" y="405"/>
                  <a:pt x="373" y="406"/>
                  <a:pt x="373" y="406"/>
                </a:cubicBezTo>
                <a:cubicBezTo>
                  <a:pt x="372" y="406"/>
                  <a:pt x="372" y="406"/>
                  <a:pt x="371" y="405"/>
                </a:cubicBezTo>
                <a:cubicBezTo>
                  <a:pt x="370" y="406"/>
                  <a:pt x="369" y="406"/>
                  <a:pt x="368" y="406"/>
                </a:cubicBezTo>
                <a:cubicBezTo>
                  <a:pt x="368" y="406"/>
                  <a:pt x="368" y="406"/>
                  <a:pt x="368" y="406"/>
                </a:cubicBezTo>
                <a:cubicBezTo>
                  <a:pt x="368" y="407"/>
                  <a:pt x="368" y="408"/>
                  <a:pt x="368" y="409"/>
                </a:cubicBezTo>
                <a:cubicBezTo>
                  <a:pt x="367" y="410"/>
                  <a:pt x="365" y="410"/>
                  <a:pt x="365" y="411"/>
                </a:cubicBezTo>
                <a:cubicBezTo>
                  <a:pt x="365" y="413"/>
                  <a:pt x="365" y="413"/>
                  <a:pt x="365" y="413"/>
                </a:cubicBezTo>
                <a:cubicBezTo>
                  <a:pt x="365" y="414"/>
                  <a:pt x="364" y="414"/>
                  <a:pt x="363" y="415"/>
                </a:cubicBezTo>
                <a:cubicBezTo>
                  <a:pt x="364" y="418"/>
                  <a:pt x="364" y="418"/>
                  <a:pt x="364" y="418"/>
                </a:cubicBezTo>
                <a:cubicBezTo>
                  <a:pt x="363" y="419"/>
                  <a:pt x="362" y="418"/>
                  <a:pt x="361" y="419"/>
                </a:cubicBezTo>
                <a:cubicBezTo>
                  <a:pt x="359" y="421"/>
                  <a:pt x="359" y="421"/>
                  <a:pt x="359" y="421"/>
                </a:cubicBezTo>
                <a:cubicBezTo>
                  <a:pt x="359" y="421"/>
                  <a:pt x="360" y="421"/>
                  <a:pt x="360" y="421"/>
                </a:cubicBezTo>
                <a:cubicBezTo>
                  <a:pt x="361" y="421"/>
                  <a:pt x="362" y="421"/>
                  <a:pt x="362" y="421"/>
                </a:cubicBezTo>
                <a:cubicBezTo>
                  <a:pt x="363" y="421"/>
                  <a:pt x="364" y="420"/>
                  <a:pt x="365" y="420"/>
                </a:cubicBezTo>
                <a:cubicBezTo>
                  <a:pt x="365" y="420"/>
                  <a:pt x="365" y="420"/>
                  <a:pt x="365" y="420"/>
                </a:cubicBezTo>
                <a:cubicBezTo>
                  <a:pt x="366" y="421"/>
                  <a:pt x="363" y="422"/>
                  <a:pt x="361" y="423"/>
                </a:cubicBezTo>
                <a:cubicBezTo>
                  <a:pt x="359" y="424"/>
                  <a:pt x="359" y="424"/>
                  <a:pt x="359" y="424"/>
                </a:cubicBezTo>
                <a:cubicBezTo>
                  <a:pt x="362" y="427"/>
                  <a:pt x="361" y="425"/>
                  <a:pt x="364" y="427"/>
                </a:cubicBezTo>
                <a:cubicBezTo>
                  <a:pt x="365" y="428"/>
                  <a:pt x="364" y="429"/>
                  <a:pt x="366" y="429"/>
                </a:cubicBezTo>
                <a:cubicBezTo>
                  <a:pt x="367" y="429"/>
                  <a:pt x="367" y="429"/>
                  <a:pt x="367" y="429"/>
                </a:cubicBezTo>
                <a:cubicBezTo>
                  <a:pt x="369" y="430"/>
                  <a:pt x="371" y="430"/>
                  <a:pt x="373" y="430"/>
                </a:cubicBezTo>
                <a:cubicBezTo>
                  <a:pt x="375" y="430"/>
                  <a:pt x="376" y="430"/>
                  <a:pt x="378" y="429"/>
                </a:cubicBezTo>
                <a:cubicBezTo>
                  <a:pt x="378" y="429"/>
                  <a:pt x="378" y="429"/>
                  <a:pt x="379" y="429"/>
                </a:cubicBezTo>
                <a:cubicBezTo>
                  <a:pt x="379" y="429"/>
                  <a:pt x="379" y="429"/>
                  <a:pt x="379" y="429"/>
                </a:cubicBezTo>
                <a:cubicBezTo>
                  <a:pt x="379" y="429"/>
                  <a:pt x="379" y="429"/>
                  <a:pt x="380" y="429"/>
                </a:cubicBezTo>
                <a:cubicBezTo>
                  <a:pt x="380" y="429"/>
                  <a:pt x="380" y="429"/>
                  <a:pt x="380" y="429"/>
                </a:cubicBezTo>
                <a:cubicBezTo>
                  <a:pt x="379" y="430"/>
                  <a:pt x="378" y="431"/>
                  <a:pt x="377" y="432"/>
                </a:cubicBezTo>
                <a:cubicBezTo>
                  <a:pt x="376" y="434"/>
                  <a:pt x="376" y="435"/>
                  <a:pt x="376" y="437"/>
                </a:cubicBezTo>
                <a:cubicBezTo>
                  <a:pt x="377" y="438"/>
                  <a:pt x="379" y="438"/>
                  <a:pt x="379" y="440"/>
                </a:cubicBezTo>
                <a:cubicBezTo>
                  <a:pt x="379" y="440"/>
                  <a:pt x="376" y="442"/>
                  <a:pt x="376" y="443"/>
                </a:cubicBezTo>
                <a:cubicBezTo>
                  <a:pt x="377" y="444"/>
                  <a:pt x="377" y="444"/>
                  <a:pt x="377" y="444"/>
                </a:cubicBezTo>
                <a:cubicBezTo>
                  <a:pt x="375" y="446"/>
                  <a:pt x="371" y="445"/>
                  <a:pt x="369" y="445"/>
                </a:cubicBezTo>
                <a:cubicBezTo>
                  <a:pt x="367" y="446"/>
                  <a:pt x="366" y="447"/>
                  <a:pt x="364" y="447"/>
                </a:cubicBezTo>
                <a:cubicBezTo>
                  <a:pt x="362" y="446"/>
                  <a:pt x="362" y="446"/>
                  <a:pt x="362" y="446"/>
                </a:cubicBezTo>
                <a:cubicBezTo>
                  <a:pt x="361" y="447"/>
                  <a:pt x="356" y="448"/>
                  <a:pt x="357" y="449"/>
                </a:cubicBezTo>
                <a:cubicBezTo>
                  <a:pt x="354" y="448"/>
                  <a:pt x="353" y="448"/>
                  <a:pt x="352" y="448"/>
                </a:cubicBezTo>
                <a:cubicBezTo>
                  <a:pt x="351" y="448"/>
                  <a:pt x="350" y="448"/>
                  <a:pt x="348" y="449"/>
                </a:cubicBezTo>
                <a:cubicBezTo>
                  <a:pt x="347" y="448"/>
                  <a:pt x="346" y="447"/>
                  <a:pt x="345" y="447"/>
                </a:cubicBezTo>
                <a:cubicBezTo>
                  <a:pt x="345" y="447"/>
                  <a:pt x="345" y="447"/>
                  <a:pt x="345" y="447"/>
                </a:cubicBezTo>
                <a:cubicBezTo>
                  <a:pt x="344" y="447"/>
                  <a:pt x="343" y="447"/>
                  <a:pt x="343" y="447"/>
                </a:cubicBezTo>
                <a:cubicBezTo>
                  <a:pt x="342" y="447"/>
                  <a:pt x="341" y="448"/>
                  <a:pt x="341" y="448"/>
                </a:cubicBezTo>
                <a:cubicBezTo>
                  <a:pt x="341" y="448"/>
                  <a:pt x="341" y="448"/>
                  <a:pt x="341" y="448"/>
                </a:cubicBezTo>
                <a:cubicBezTo>
                  <a:pt x="339" y="448"/>
                  <a:pt x="339" y="447"/>
                  <a:pt x="339" y="447"/>
                </a:cubicBezTo>
                <a:cubicBezTo>
                  <a:pt x="336" y="447"/>
                  <a:pt x="336" y="447"/>
                  <a:pt x="336" y="447"/>
                </a:cubicBezTo>
                <a:cubicBezTo>
                  <a:pt x="334" y="446"/>
                  <a:pt x="334" y="446"/>
                  <a:pt x="334" y="446"/>
                </a:cubicBezTo>
                <a:cubicBezTo>
                  <a:pt x="333" y="445"/>
                  <a:pt x="332" y="445"/>
                  <a:pt x="330" y="445"/>
                </a:cubicBezTo>
                <a:cubicBezTo>
                  <a:pt x="330" y="445"/>
                  <a:pt x="330" y="445"/>
                  <a:pt x="330" y="445"/>
                </a:cubicBezTo>
                <a:cubicBezTo>
                  <a:pt x="328" y="445"/>
                  <a:pt x="328" y="446"/>
                  <a:pt x="327" y="446"/>
                </a:cubicBezTo>
                <a:cubicBezTo>
                  <a:pt x="324" y="446"/>
                  <a:pt x="324" y="446"/>
                  <a:pt x="324" y="446"/>
                </a:cubicBezTo>
                <a:cubicBezTo>
                  <a:pt x="319" y="446"/>
                  <a:pt x="316" y="444"/>
                  <a:pt x="312" y="443"/>
                </a:cubicBezTo>
                <a:cubicBezTo>
                  <a:pt x="312" y="443"/>
                  <a:pt x="312" y="443"/>
                  <a:pt x="311" y="443"/>
                </a:cubicBezTo>
                <a:cubicBezTo>
                  <a:pt x="311" y="443"/>
                  <a:pt x="311" y="443"/>
                  <a:pt x="310" y="443"/>
                </a:cubicBezTo>
                <a:cubicBezTo>
                  <a:pt x="310" y="443"/>
                  <a:pt x="309" y="444"/>
                  <a:pt x="309" y="444"/>
                </a:cubicBezTo>
                <a:cubicBezTo>
                  <a:pt x="309" y="444"/>
                  <a:pt x="308" y="444"/>
                  <a:pt x="308" y="444"/>
                </a:cubicBezTo>
                <a:cubicBezTo>
                  <a:pt x="305" y="443"/>
                  <a:pt x="306" y="442"/>
                  <a:pt x="305" y="441"/>
                </a:cubicBezTo>
                <a:cubicBezTo>
                  <a:pt x="303" y="441"/>
                  <a:pt x="303" y="441"/>
                  <a:pt x="303" y="441"/>
                </a:cubicBezTo>
                <a:cubicBezTo>
                  <a:pt x="302" y="441"/>
                  <a:pt x="301" y="440"/>
                  <a:pt x="300" y="439"/>
                </a:cubicBezTo>
                <a:cubicBezTo>
                  <a:pt x="298" y="439"/>
                  <a:pt x="295" y="439"/>
                  <a:pt x="292" y="438"/>
                </a:cubicBezTo>
                <a:cubicBezTo>
                  <a:pt x="288" y="436"/>
                  <a:pt x="291" y="436"/>
                  <a:pt x="293" y="433"/>
                </a:cubicBezTo>
                <a:cubicBezTo>
                  <a:pt x="293" y="432"/>
                  <a:pt x="293" y="432"/>
                  <a:pt x="293" y="432"/>
                </a:cubicBezTo>
                <a:cubicBezTo>
                  <a:pt x="293" y="432"/>
                  <a:pt x="293" y="432"/>
                  <a:pt x="294" y="432"/>
                </a:cubicBezTo>
                <a:cubicBezTo>
                  <a:pt x="294" y="432"/>
                  <a:pt x="294" y="432"/>
                  <a:pt x="294" y="432"/>
                </a:cubicBezTo>
                <a:cubicBezTo>
                  <a:pt x="295" y="431"/>
                  <a:pt x="299" y="428"/>
                  <a:pt x="299" y="428"/>
                </a:cubicBezTo>
                <a:cubicBezTo>
                  <a:pt x="301" y="427"/>
                  <a:pt x="301" y="427"/>
                  <a:pt x="301" y="427"/>
                </a:cubicBezTo>
                <a:cubicBezTo>
                  <a:pt x="302" y="427"/>
                  <a:pt x="303" y="426"/>
                  <a:pt x="303" y="426"/>
                </a:cubicBezTo>
                <a:cubicBezTo>
                  <a:pt x="304" y="422"/>
                  <a:pt x="304" y="422"/>
                  <a:pt x="304" y="422"/>
                </a:cubicBezTo>
                <a:cubicBezTo>
                  <a:pt x="303" y="421"/>
                  <a:pt x="303" y="421"/>
                  <a:pt x="303" y="421"/>
                </a:cubicBezTo>
                <a:cubicBezTo>
                  <a:pt x="304" y="419"/>
                  <a:pt x="307" y="418"/>
                  <a:pt x="308" y="416"/>
                </a:cubicBezTo>
                <a:cubicBezTo>
                  <a:pt x="308" y="415"/>
                  <a:pt x="306" y="413"/>
                  <a:pt x="307" y="411"/>
                </a:cubicBezTo>
                <a:cubicBezTo>
                  <a:pt x="308" y="410"/>
                  <a:pt x="310" y="409"/>
                  <a:pt x="312" y="408"/>
                </a:cubicBezTo>
                <a:cubicBezTo>
                  <a:pt x="310" y="407"/>
                  <a:pt x="315" y="404"/>
                  <a:pt x="315" y="404"/>
                </a:cubicBezTo>
                <a:cubicBezTo>
                  <a:pt x="316" y="404"/>
                  <a:pt x="317" y="404"/>
                  <a:pt x="318" y="403"/>
                </a:cubicBezTo>
                <a:cubicBezTo>
                  <a:pt x="320" y="402"/>
                  <a:pt x="318" y="399"/>
                  <a:pt x="318" y="398"/>
                </a:cubicBezTo>
                <a:cubicBezTo>
                  <a:pt x="319" y="397"/>
                  <a:pt x="322" y="396"/>
                  <a:pt x="323" y="394"/>
                </a:cubicBezTo>
                <a:cubicBezTo>
                  <a:pt x="322" y="392"/>
                  <a:pt x="322" y="392"/>
                  <a:pt x="322" y="392"/>
                </a:cubicBezTo>
                <a:cubicBezTo>
                  <a:pt x="324" y="388"/>
                  <a:pt x="327" y="389"/>
                  <a:pt x="324" y="384"/>
                </a:cubicBezTo>
                <a:cubicBezTo>
                  <a:pt x="323" y="385"/>
                  <a:pt x="323" y="385"/>
                  <a:pt x="323" y="385"/>
                </a:cubicBezTo>
                <a:cubicBezTo>
                  <a:pt x="322" y="385"/>
                  <a:pt x="322" y="385"/>
                  <a:pt x="321" y="384"/>
                </a:cubicBezTo>
                <a:cubicBezTo>
                  <a:pt x="321" y="384"/>
                  <a:pt x="321" y="382"/>
                  <a:pt x="321" y="382"/>
                </a:cubicBezTo>
                <a:cubicBezTo>
                  <a:pt x="321" y="380"/>
                  <a:pt x="323" y="380"/>
                  <a:pt x="323" y="379"/>
                </a:cubicBezTo>
                <a:cubicBezTo>
                  <a:pt x="323" y="379"/>
                  <a:pt x="323" y="378"/>
                  <a:pt x="322" y="378"/>
                </a:cubicBezTo>
              </a:path>
            </a:pathLst>
          </a:custGeom>
          <a:solidFill>
            <a:srgbClr val="849FC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14" name="Freeform 130"/>
          <p:cNvSpPr>
            <a:spLocks noEditPoints="1"/>
          </p:cNvSpPr>
          <p:nvPr/>
        </p:nvSpPr>
        <p:spPr bwMode="gray">
          <a:xfrm>
            <a:off x="3383794" y="2598668"/>
            <a:ext cx="2543175" cy="814387"/>
          </a:xfrm>
          <a:custGeom>
            <a:avLst/>
            <a:gdLst/>
            <a:ahLst/>
            <a:cxnLst>
              <a:cxn ang="0">
                <a:pos x="333" y="6"/>
              </a:cxn>
              <a:cxn ang="0">
                <a:pos x="307" y="4"/>
              </a:cxn>
              <a:cxn ang="0">
                <a:pos x="291" y="10"/>
              </a:cxn>
              <a:cxn ang="0">
                <a:pos x="292" y="33"/>
              </a:cxn>
              <a:cxn ang="0">
                <a:pos x="337" y="24"/>
              </a:cxn>
              <a:cxn ang="0">
                <a:pos x="374" y="29"/>
              </a:cxn>
              <a:cxn ang="0">
                <a:pos x="344" y="40"/>
              </a:cxn>
              <a:cxn ang="0">
                <a:pos x="348" y="47"/>
              </a:cxn>
              <a:cxn ang="0">
                <a:pos x="301" y="51"/>
              </a:cxn>
              <a:cxn ang="0">
                <a:pos x="283" y="29"/>
              </a:cxn>
              <a:cxn ang="0">
                <a:pos x="284" y="25"/>
              </a:cxn>
              <a:cxn ang="0">
                <a:pos x="240" y="32"/>
              </a:cxn>
              <a:cxn ang="0">
                <a:pos x="198" y="30"/>
              </a:cxn>
              <a:cxn ang="0">
                <a:pos x="139" y="41"/>
              </a:cxn>
              <a:cxn ang="0">
                <a:pos x="198" y="52"/>
              </a:cxn>
              <a:cxn ang="0">
                <a:pos x="204" y="82"/>
              </a:cxn>
              <a:cxn ang="0">
                <a:pos x="239" y="65"/>
              </a:cxn>
              <a:cxn ang="0">
                <a:pos x="233" y="97"/>
              </a:cxn>
              <a:cxn ang="0">
                <a:pos x="244" y="98"/>
              </a:cxn>
              <a:cxn ang="0">
                <a:pos x="249" y="112"/>
              </a:cxn>
              <a:cxn ang="0">
                <a:pos x="249" y="137"/>
              </a:cxn>
              <a:cxn ang="0">
                <a:pos x="201" y="111"/>
              </a:cxn>
              <a:cxn ang="0">
                <a:pos x="182" y="73"/>
              </a:cxn>
              <a:cxn ang="0">
                <a:pos x="118" y="55"/>
              </a:cxn>
              <a:cxn ang="0">
                <a:pos x="56" y="65"/>
              </a:cxn>
              <a:cxn ang="0">
                <a:pos x="1" y="107"/>
              </a:cxn>
              <a:cxn ang="0">
                <a:pos x="50" y="141"/>
              </a:cxn>
              <a:cxn ang="0">
                <a:pos x="199" y="193"/>
              </a:cxn>
              <a:cxn ang="0">
                <a:pos x="232" y="144"/>
              </a:cxn>
              <a:cxn ang="0">
                <a:pos x="219" y="204"/>
              </a:cxn>
              <a:cxn ang="0">
                <a:pos x="287" y="203"/>
              </a:cxn>
              <a:cxn ang="0">
                <a:pos x="276" y="171"/>
              </a:cxn>
              <a:cxn ang="0">
                <a:pos x="294" y="193"/>
              </a:cxn>
              <a:cxn ang="0">
                <a:pos x="662" y="121"/>
              </a:cxn>
              <a:cxn ang="0">
                <a:pos x="622" y="114"/>
              </a:cxn>
              <a:cxn ang="0">
                <a:pos x="590" y="124"/>
              </a:cxn>
              <a:cxn ang="0">
                <a:pos x="573" y="101"/>
              </a:cxn>
              <a:cxn ang="0">
                <a:pos x="560" y="109"/>
              </a:cxn>
              <a:cxn ang="0">
                <a:pos x="524" y="108"/>
              </a:cxn>
              <a:cxn ang="0">
                <a:pos x="547" y="85"/>
              </a:cxn>
              <a:cxn ang="0">
                <a:pos x="511" y="79"/>
              </a:cxn>
              <a:cxn ang="0">
                <a:pos x="481" y="67"/>
              </a:cxn>
              <a:cxn ang="0">
                <a:pos x="441" y="58"/>
              </a:cxn>
              <a:cxn ang="0">
                <a:pos x="408" y="39"/>
              </a:cxn>
              <a:cxn ang="0">
                <a:pos x="425" y="27"/>
              </a:cxn>
              <a:cxn ang="0">
                <a:pos x="420" y="14"/>
              </a:cxn>
              <a:cxn ang="0">
                <a:pos x="407" y="9"/>
              </a:cxn>
              <a:cxn ang="0">
                <a:pos x="381" y="4"/>
              </a:cxn>
              <a:cxn ang="0">
                <a:pos x="389" y="57"/>
              </a:cxn>
              <a:cxn ang="0">
                <a:pos x="309" y="103"/>
              </a:cxn>
              <a:cxn ang="0">
                <a:pos x="313" y="113"/>
              </a:cxn>
              <a:cxn ang="0">
                <a:pos x="269" y="105"/>
              </a:cxn>
              <a:cxn ang="0">
                <a:pos x="615" y="111"/>
              </a:cxn>
              <a:cxn ang="0">
                <a:pos x="367" y="128"/>
              </a:cxn>
              <a:cxn ang="0">
                <a:pos x="347" y="146"/>
              </a:cxn>
              <a:cxn ang="0">
                <a:pos x="328" y="160"/>
              </a:cxn>
              <a:cxn ang="0">
                <a:pos x="506" y="53"/>
              </a:cxn>
              <a:cxn ang="0">
                <a:pos x="508" y="68"/>
              </a:cxn>
              <a:cxn ang="0">
                <a:pos x="534" y="57"/>
              </a:cxn>
              <a:cxn ang="0">
                <a:pos x="556" y="58"/>
              </a:cxn>
              <a:cxn ang="0">
                <a:pos x="519" y="50"/>
              </a:cxn>
              <a:cxn ang="0">
                <a:pos x="510" y="76"/>
              </a:cxn>
              <a:cxn ang="0">
                <a:pos x="594" y="99"/>
              </a:cxn>
            </a:cxnLst>
            <a:rect l="0" t="0" r="r" b="b"/>
            <a:pathLst>
              <a:path w="678" h="217">
                <a:moveTo>
                  <a:pt x="377" y="0"/>
                </a:moveTo>
                <a:cubicBezTo>
                  <a:pt x="374" y="2"/>
                  <a:pt x="374" y="1"/>
                  <a:pt x="377" y="3"/>
                </a:cubicBezTo>
                <a:cubicBezTo>
                  <a:pt x="374" y="4"/>
                  <a:pt x="373" y="4"/>
                  <a:pt x="372" y="4"/>
                </a:cubicBezTo>
                <a:cubicBezTo>
                  <a:pt x="371" y="4"/>
                  <a:pt x="370" y="4"/>
                  <a:pt x="368" y="3"/>
                </a:cubicBezTo>
                <a:cubicBezTo>
                  <a:pt x="367" y="4"/>
                  <a:pt x="368" y="4"/>
                  <a:pt x="368" y="5"/>
                </a:cubicBezTo>
                <a:cubicBezTo>
                  <a:pt x="366" y="6"/>
                  <a:pt x="366" y="6"/>
                  <a:pt x="366" y="6"/>
                </a:cubicBezTo>
                <a:cubicBezTo>
                  <a:pt x="366" y="5"/>
                  <a:pt x="365" y="4"/>
                  <a:pt x="365" y="3"/>
                </a:cubicBezTo>
                <a:cubicBezTo>
                  <a:pt x="363" y="5"/>
                  <a:pt x="364" y="5"/>
                  <a:pt x="362" y="7"/>
                </a:cubicBezTo>
                <a:cubicBezTo>
                  <a:pt x="361" y="7"/>
                  <a:pt x="361" y="6"/>
                  <a:pt x="360" y="5"/>
                </a:cubicBezTo>
                <a:cubicBezTo>
                  <a:pt x="358" y="6"/>
                  <a:pt x="358" y="6"/>
                  <a:pt x="358" y="6"/>
                </a:cubicBezTo>
                <a:cubicBezTo>
                  <a:pt x="357" y="6"/>
                  <a:pt x="354" y="6"/>
                  <a:pt x="354" y="6"/>
                </a:cubicBezTo>
                <a:cubicBezTo>
                  <a:pt x="353" y="5"/>
                  <a:pt x="355" y="5"/>
                  <a:pt x="354" y="5"/>
                </a:cubicBezTo>
                <a:cubicBezTo>
                  <a:pt x="351" y="6"/>
                  <a:pt x="351" y="6"/>
                  <a:pt x="351" y="6"/>
                </a:cubicBezTo>
                <a:cubicBezTo>
                  <a:pt x="349" y="5"/>
                  <a:pt x="349" y="5"/>
                  <a:pt x="349" y="5"/>
                </a:cubicBezTo>
                <a:cubicBezTo>
                  <a:pt x="349" y="6"/>
                  <a:pt x="349" y="6"/>
                  <a:pt x="349" y="6"/>
                </a:cubicBezTo>
                <a:cubicBezTo>
                  <a:pt x="349" y="6"/>
                  <a:pt x="348" y="6"/>
                  <a:pt x="348" y="6"/>
                </a:cubicBezTo>
                <a:cubicBezTo>
                  <a:pt x="347" y="6"/>
                  <a:pt x="348" y="7"/>
                  <a:pt x="346" y="7"/>
                </a:cubicBezTo>
                <a:cubicBezTo>
                  <a:pt x="346" y="7"/>
                  <a:pt x="346" y="7"/>
                  <a:pt x="346" y="7"/>
                </a:cubicBezTo>
                <a:cubicBezTo>
                  <a:pt x="345" y="7"/>
                  <a:pt x="345" y="7"/>
                  <a:pt x="344" y="7"/>
                </a:cubicBezTo>
                <a:cubicBezTo>
                  <a:pt x="343" y="6"/>
                  <a:pt x="342" y="6"/>
                  <a:pt x="341" y="6"/>
                </a:cubicBezTo>
                <a:cubicBezTo>
                  <a:pt x="339" y="6"/>
                  <a:pt x="338" y="6"/>
                  <a:pt x="337" y="7"/>
                </a:cubicBezTo>
                <a:cubicBezTo>
                  <a:pt x="336" y="5"/>
                  <a:pt x="336" y="5"/>
                  <a:pt x="336" y="5"/>
                </a:cubicBezTo>
                <a:cubicBezTo>
                  <a:pt x="336" y="5"/>
                  <a:pt x="336" y="5"/>
                  <a:pt x="336" y="5"/>
                </a:cubicBezTo>
                <a:cubicBezTo>
                  <a:pt x="335" y="5"/>
                  <a:pt x="334" y="6"/>
                  <a:pt x="333" y="6"/>
                </a:cubicBezTo>
                <a:cubicBezTo>
                  <a:pt x="332" y="6"/>
                  <a:pt x="330" y="6"/>
                  <a:pt x="330" y="6"/>
                </a:cubicBezTo>
                <a:cubicBezTo>
                  <a:pt x="330" y="6"/>
                  <a:pt x="330" y="6"/>
                  <a:pt x="330" y="6"/>
                </a:cubicBezTo>
                <a:cubicBezTo>
                  <a:pt x="329" y="6"/>
                  <a:pt x="329" y="5"/>
                  <a:pt x="328" y="5"/>
                </a:cubicBezTo>
                <a:cubicBezTo>
                  <a:pt x="328" y="5"/>
                  <a:pt x="328" y="5"/>
                  <a:pt x="328" y="5"/>
                </a:cubicBezTo>
                <a:cubicBezTo>
                  <a:pt x="327" y="5"/>
                  <a:pt x="326" y="6"/>
                  <a:pt x="325" y="6"/>
                </a:cubicBezTo>
                <a:cubicBezTo>
                  <a:pt x="324" y="6"/>
                  <a:pt x="324" y="6"/>
                  <a:pt x="323" y="6"/>
                </a:cubicBezTo>
                <a:cubicBezTo>
                  <a:pt x="323" y="6"/>
                  <a:pt x="323" y="7"/>
                  <a:pt x="324" y="7"/>
                </a:cubicBezTo>
                <a:cubicBezTo>
                  <a:pt x="327" y="7"/>
                  <a:pt x="327" y="7"/>
                  <a:pt x="327" y="7"/>
                </a:cubicBezTo>
                <a:cubicBezTo>
                  <a:pt x="328" y="7"/>
                  <a:pt x="328" y="8"/>
                  <a:pt x="327" y="8"/>
                </a:cubicBezTo>
                <a:cubicBezTo>
                  <a:pt x="327" y="8"/>
                  <a:pt x="327" y="8"/>
                  <a:pt x="327" y="8"/>
                </a:cubicBezTo>
                <a:cubicBezTo>
                  <a:pt x="326" y="8"/>
                  <a:pt x="326" y="8"/>
                  <a:pt x="325" y="8"/>
                </a:cubicBezTo>
                <a:cubicBezTo>
                  <a:pt x="324" y="8"/>
                  <a:pt x="324" y="8"/>
                  <a:pt x="323" y="8"/>
                </a:cubicBezTo>
                <a:cubicBezTo>
                  <a:pt x="322" y="7"/>
                  <a:pt x="321" y="7"/>
                  <a:pt x="321" y="7"/>
                </a:cubicBezTo>
                <a:cubicBezTo>
                  <a:pt x="322" y="5"/>
                  <a:pt x="322" y="5"/>
                  <a:pt x="322" y="5"/>
                </a:cubicBezTo>
                <a:cubicBezTo>
                  <a:pt x="320" y="5"/>
                  <a:pt x="320" y="5"/>
                  <a:pt x="320" y="5"/>
                </a:cubicBezTo>
                <a:cubicBezTo>
                  <a:pt x="320" y="4"/>
                  <a:pt x="320" y="4"/>
                  <a:pt x="319" y="3"/>
                </a:cubicBezTo>
                <a:cubicBezTo>
                  <a:pt x="317" y="3"/>
                  <a:pt x="317" y="3"/>
                  <a:pt x="317" y="3"/>
                </a:cubicBezTo>
                <a:cubicBezTo>
                  <a:pt x="319" y="4"/>
                  <a:pt x="319" y="4"/>
                  <a:pt x="319" y="4"/>
                </a:cubicBezTo>
                <a:cubicBezTo>
                  <a:pt x="317" y="5"/>
                  <a:pt x="318" y="5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7" y="5"/>
                  <a:pt x="317" y="5"/>
                  <a:pt x="316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2" y="5"/>
                  <a:pt x="312" y="5"/>
                  <a:pt x="312" y="5"/>
                </a:cubicBezTo>
                <a:cubicBezTo>
                  <a:pt x="310" y="5"/>
                  <a:pt x="309" y="4"/>
                  <a:pt x="307" y="4"/>
                </a:cubicBezTo>
                <a:cubicBezTo>
                  <a:pt x="307" y="4"/>
                  <a:pt x="307" y="4"/>
                  <a:pt x="307" y="4"/>
                </a:cubicBezTo>
                <a:cubicBezTo>
                  <a:pt x="309" y="4"/>
                  <a:pt x="307" y="5"/>
                  <a:pt x="307" y="5"/>
                </a:cubicBezTo>
                <a:cubicBezTo>
                  <a:pt x="307" y="5"/>
                  <a:pt x="304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3" y="3"/>
                  <a:pt x="303" y="3"/>
                  <a:pt x="303" y="3"/>
                </a:cubicBezTo>
                <a:cubicBezTo>
                  <a:pt x="302" y="4"/>
                  <a:pt x="302" y="4"/>
                  <a:pt x="302" y="4"/>
                </a:cubicBezTo>
                <a:cubicBezTo>
                  <a:pt x="303" y="5"/>
                  <a:pt x="304" y="5"/>
                  <a:pt x="304" y="5"/>
                </a:cubicBezTo>
                <a:cubicBezTo>
                  <a:pt x="303" y="5"/>
                  <a:pt x="303" y="5"/>
                  <a:pt x="302" y="5"/>
                </a:cubicBezTo>
                <a:cubicBezTo>
                  <a:pt x="300" y="4"/>
                  <a:pt x="299" y="4"/>
                  <a:pt x="296" y="3"/>
                </a:cubicBezTo>
                <a:cubicBezTo>
                  <a:pt x="297" y="5"/>
                  <a:pt x="297" y="5"/>
                  <a:pt x="297" y="5"/>
                </a:cubicBezTo>
                <a:cubicBezTo>
                  <a:pt x="298" y="6"/>
                  <a:pt x="298" y="6"/>
                  <a:pt x="298" y="6"/>
                </a:cubicBezTo>
                <a:cubicBezTo>
                  <a:pt x="298" y="6"/>
                  <a:pt x="295" y="4"/>
                  <a:pt x="295" y="3"/>
                </a:cubicBezTo>
                <a:cubicBezTo>
                  <a:pt x="293" y="3"/>
                  <a:pt x="293" y="3"/>
                  <a:pt x="293" y="3"/>
                </a:cubicBezTo>
                <a:cubicBezTo>
                  <a:pt x="291" y="5"/>
                  <a:pt x="291" y="5"/>
                  <a:pt x="294" y="6"/>
                </a:cubicBezTo>
                <a:cubicBezTo>
                  <a:pt x="293" y="6"/>
                  <a:pt x="292" y="6"/>
                  <a:pt x="292" y="6"/>
                </a:cubicBezTo>
                <a:cubicBezTo>
                  <a:pt x="291" y="6"/>
                  <a:pt x="291" y="6"/>
                  <a:pt x="290" y="6"/>
                </a:cubicBezTo>
                <a:cubicBezTo>
                  <a:pt x="290" y="7"/>
                  <a:pt x="290" y="7"/>
                  <a:pt x="290" y="7"/>
                </a:cubicBezTo>
                <a:cubicBezTo>
                  <a:pt x="288" y="7"/>
                  <a:pt x="288" y="7"/>
                  <a:pt x="288" y="7"/>
                </a:cubicBezTo>
                <a:cubicBezTo>
                  <a:pt x="289" y="8"/>
                  <a:pt x="289" y="8"/>
                  <a:pt x="289" y="8"/>
                </a:cubicBezTo>
                <a:cubicBezTo>
                  <a:pt x="290" y="9"/>
                  <a:pt x="288" y="9"/>
                  <a:pt x="288" y="9"/>
                </a:cubicBezTo>
                <a:cubicBezTo>
                  <a:pt x="288" y="9"/>
                  <a:pt x="288" y="9"/>
                  <a:pt x="288" y="9"/>
                </a:cubicBezTo>
                <a:cubicBezTo>
                  <a:pt x="288" y="9"/>
                  <a:pt x="288" y="10"/>
                  <a:pt x="288" y="10"/>
                </a:cubicBezTo>
                <a:cubicBezTo>
                  <a:pt x="288" y="10"/>
                  <a:pt x="288" y="10"/>
                  <a:pt x="289" y="10"/>
                </a:cubicBezTo>
                <a:cubicBezTo>
                  <a:pt x="289" y="10"/>
                  <a:pt x="290" y="10"/>
                  <a:pt x="291" y="10"/>
                </a:cubicBezTo>
                <a:cubicBezTo>
                  <a:pt x="291" y="10"/>
                  <a:pt x="292" y="11"/>
                  <a:pt x="292" y="11"/>
                </a:cubicBezTo>
                <a:cubicBezTo>
                  <a:pt x="292" y="11"/>
                  <a:pt x="292" y="11"/>
                  <a:pt x="291" y="10"/>
                </a:cubicBezTo>
                <a:cubicBezTo>
                  <a:pt x="289" y="11"/>
                  <a:pt x="288" y="11"/>
                  <a:pt x="285" y="12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83" y="13"/>
                  <a:pt x="283" y="13"/>
                  <a:pt x="283" y="13"/>
                </a:cubicBezTo>
                <a:cubicBezTo>
                  <a:pt x="283" y="12"/>
                  <a:pt x="284" y="12"/>
                  <a:pt x="284" y="12"/>
                </a:cubicBezTo>
                <a:cubicBezTo>
                  <a:pt x="284" y="12"/>
                  <a:pt x="284" y="13"/>
                  <a:pt x="285" y="13"/>
                </a:cubicBezTo>
                <a:cubicBezTo>
                  <a:pt x="285" y="13"/>
                  <a:pt x="284" y="14"/>
                  <a:pt x="284" y="14"/>
                </a:cubicBezTo>
                <a:cubicBezTo>
                  <a:pt x="284" y="14"/>
                  <a:pt x="284" y="14"/>
                  <a:pt x="284" y="14"/>
                </a:cubicBezTo>
                <a:cubicBezTo>
                  <a:pt x="283" y="14"/>
                  <a:pt x="283" y="14"/>
                  <a:pt x="282" y="14"/>
                </a:cubicBezTo>
                <a:cubicBezTo>
                  <a:pt x="281" y="14"/>
                  <a:pt x="281" y="14"/>
                  <a:pt x="281" y="14"/>
                </a:cubicBezTo>
                <a:cubicBezTo>
                  <a:pt x="280" y="14"/>
                  <a:pt x="279" y="15"/>
                  <a:pt x="280" y="15"/>
                </a:cubicBezTo>
                <a:cubicBezTo>
                  <a:pt x="279" y="17"/>
                  <a:pt x="279" y="17"/>
                  <a:pt x="279" y="17"/>
                </a:cubicBezTo>
                <a:cubicBezTo>
                  <a:pt x="279" y="17"/>
                  <a:pt x="280" y="17"/>
                  <a:pt x="282" y="18"/>
                </a:cubicBezTo>
                <a:cubicBezTo>
                  <a:pt x="280" y="18"/>
                  <a:pt x="280" y="18"/>
                  <a:pt x="280" y="18"/>
                </a:cubicBezTo>
                <a:cubicBezTo>
                  <a:pt x="282" y="20"/>
                  <a:pt x="287" y="21"/>
                  <a:pt x="289" y="21"/>
                </a:cubicBezTo>
                <a:cubicBezTo>
                  <a:pt x="292" y="21"/>
                  <a:pt x="292" y="21"/>
                  <a:pt x="292" y="21"/>
                </a:cubicBezTo>
                <a:cubicBezTo>
                  <a:pt x="292" y="21"/>
                  <a:pt x="293" y="22"/>
                  <a:pt x="294" y="22"/>
                </a:cubicBezTo>
                <a:cubicBezTo>
                  <a:pt x="295" y="22"/>
                  <a:pt x="298" y="22"/>
                  <a:pt x="299" y="24"/>
                </a:cubicBezTo>
                <a:cubicBezTo>
                  <a:pt x="298" y="24"/>
                  <a:pt x="297" y="25"/>
                  <a:pt x="297" y="26"/>
                </a:cubicBezTo>
                <a:cubicBezTo>
                  <a:pt x="296" y="27"/>
                  <a:pt x="295" y="27"/>
                  <a:pt x="294" y="27"/>
                </a:cubicBezTo>
                <a:cubicBezTo>
                  <a:pt x="293" y="28"/>
                  <a:pt x="293" y="32"/>
                  <a:pt x="293" y="33"/>
                </a:cubicBezTo>
                <a:cubicBezTo>
                  <a:pt x="292" y="33"/>
                  <a:pt x="292" y="33"/>
                  <a:pt x="292" y="33"/>
                </a:cubicBezTo>
                <a:cubicBezTo>
                  <a:pt x="291" y="33"/>
                  <a:pt x="291" y="33"/>
                  <a:pt x="289" y="33"/>
                </a:cubicBezTo>
                <a:cubicBezTo>
                  <a:pt x="289" y="33"/>
                  <a:pt x="288" y="34"/>
                  <a:pt x="288" y="35"/>
                </a:cubicBezTo>
                <a:cubicBezTo>
                  <a:pt x="287" y="36"/>
                  <a:pt x="287" y="36"/>
                  <a:pt x="286" y="36"/>
                </a:cubicBezTo>
                <a:cubicBezTo>
                  <a:pt x="287" y="37"/>
                  <a:pt x="289" y="38"/>
                  <a:pt x="291" y="39"/>
                </a:cubicBezTo>
                <a:cubicBezTo>
                  <a:pt x="292" y="38"/>
                  <a:pt x="292" y="37"/>
                  <a:pt x="293" y="37"/>
                </a:cubicBezTo>
                <a:cubicBezTo>
                  <a:pt x="294" y="37"/>
                  <a:pt x="295" y="37"/>
                  <a:pt x="297" y="37"/>
                </a:cubicBezTo>
                <a:cubicBezTo>
                  <a:pt x="298" y="38"/>
                  <a:pt x="300" y="40"/>
                  <a:pt x="302" y="40"/>
                </a:cubicBezTo>
                <a:cubicBezTo>
                  <a:pt x="306" y="39"/>
                  <a:pt x="306" y="39"/>
                  <a:pt x="306" y="39"/>
                </a:cubicBezTo>
                <a:cubicBezTo>
                  <a:pt x="304" y="39"/>
                  <a:pt x="304" y="39"/>
                  <a:pt x="304" y="39"/>
                </a:cubicBezTo>
                <a:cubicBezTo>
                  <a:pt x="303" y="39"/>
                  <a:pt x="306" y="38"/>
                  <a:pt x="308" y="37"/>
                </a:cubicBezTo>
                <a:cubicBezTo>
                  <a:pt x="309" y="37"/>
                  <a:pt x="315" y="36"/>
                  <a:pt x="314" y="34"/>
                </a:cubicBezTo>
                <a:cubicBezTo>
                  <a:pt x="314" y="34"/>
                  <a:pt x="315" y="34"/>
                  <a:pt x="315" y="34"/>
                </a:cubicBezTo>
                <a:cubicBezTo>
                  <a:pt x="315" y="34"/>
                  <a:pt x="316" y="34"/>
                  <a:pt x="315" y="34"/>
                </a:cubicBezTo>
                <a:cubicBezTo>
                  <a:pt x="315" y="34"/>
                  <a:pt x="315" y="34"/>
                  <a:pt x="316" y="34"/>
                </a:cubicBezTo>
                <a:cubicBezTo>
                  <a:pt x="316" y="34"/>
                  <a:pt x="316" y="34"/>
                  <a:pt x="316" y="34"/>
                </a:cubicBezTo>
                <a:cubicBezTo>
                  <a:pt x="319" y="34"/>
                  <a:pt x="318" y="35"/>
                  <a:pt x="320" y="36"/>
                </a:cubicBezTo>
                <a:cubicBezTo>
                  <a:pt x="324" y="36"/>
                  <a:pt x="324" y="36"/>
                  <a:pt x="324" y="36"/>
                </a:cubicBezTo>
                <a:cubicBezTo>
                  <a:pt x="325" y="36"/>
                  <a:pt x="325" y="35"/>
                  <a:pt x="325" y="35"/>
                </a:cubicBezTo>
                <a:cubicBezTo>
                  <a:pt x="325" y="35"/>
                  <a:pt x="326" y="35"/>
                  <a:pt x="327" y="35"/>
                </a:cubicBezTo>
                <a:cubicBezTo>
                  <a:pt x="327" y="35"/>
                  <a:pt x="328" y="35"/>
                  <a:pt x="328" y="35"/>
                </a:cubicBezTo>
                <a:cubicBezTo>
                  <a:pt x="330" y="32"/>
                  <a:pt x="330" y="31"/>
                  <a:pt x="327" y="29"/>
                </a:cubicBezTo>
                <a:cubicBezTo>
                  <a:pt x="329" y="28"/>
                  <a:pt x="335" y="25"/>
                  <a:pt x="335" y="25"/>
                </a:cubicBezTo>
                <a:cubicBezTo>
                  <a:pt x="336" y="24"/>
                  <a:pt x="336" y="24"/>
                  <a:pt x="337" y="24"/>
                </a:cubicBezTo>
                <a:cubicBezTo>
                  <a:pt x="337" y="24"/>
                  <a:pt x="337" y="24"/>
                  <a:pt x="337" y="24"/>
                </a:cubicBezTo>
                <a:cubicBezTo>
                  <a:pt x="337" y="24"/>
                  <a:pt x="337" y="23"/>
                  <a:pt x="338" y="23"/>
                </a:cubicBezTo>
                <a:cubicBezTo>
                  <a:pt x="340" y="24"/>
                  <a:pt x="340" y="24"/>
                  <a:pt x="340" y="24"/>
                </a:cubicBezTo>
                <a:cubicBezTo>
                  <a:pt x="341" y="24"/>
                  <a:pt x="341" y="24"/>
                  <a:pt x="341" y="24"/>
                </a:cubicBezTo>
                <a:cubicBezTo>
                  <a:pt x="341" y="24"/>
                  <a:pt x="342" y="23"/>
                  <a:pt x="342" y="23"/>
                </a:cubicBezTo>
                <a:cubicBezTo>
                  <a:pt x="342" y="23"/>
                  <a:pt x="342" y="23"/>
                  <a:pt x="342" y="23"/>
                </a:cubicBezTo>
                <a:cubicBezTo>
                  <a:pt x="343" y="23"/>
                  <a:pt x="344" y="24"/>
                  <a:pt x="345" y="24"/>
                </a:cubicBezTo>
                <a:cubicBezTo>
                  <a:pt x="345" y="24"/>
                  <a:pt x="345" y="23"/>
                  <a:pt x="345" y="23"/>
                </a:cubicBezTo>
                <a:cubicBezTo>
                  <a:pt x="346" y="23"/>
                  <a:pt x="347" y="22"/>
                  <a:pt x="349" y="22"/>
                </a:cubicBezTo>
                <a:cubicBezTo>
                  <a:pt x="349" y="22"/>
                  <a:pt x="349" y="22"/>
                  <a:pt x="349" y="22"/>
                </a:cubicBezTo>
                <a:cubicBezTo>
                  <a:pt x="351" y="22"/>
                  <a:pt x="354" y="24"/>
                  <a:pt x="356" y="24"/>
                </a:cubicBezTo>
                <a:cubicBezTo>
                  <a:pt x="356" y="24"/>
                  <a:pt x="356" y="24"/>
                  <a:pt x="356" y="24"/>
                </a:cubicBezTo>
                <a:cubicBezTo>
                  <a:pt x="356" y="24"/>
                  <a:pt x="357" y="24"/>
                  <a:pt x="357" y="24"/>
                </a:cubicBezTo>
                <a:cubicBezTo>
                  <a:pt x="358" y="24"/>
                  <a:pt x="358" y="24"/>
                  <a:pt x="359" y="24"/>
                </a:cubicBezTo>
                <a:cubicBezTo>
                  <a:pt x="360" y="24"/>
                  <a:pt x="360" y="24"/>
                  <a:pt x="361" y="24"/>
                </a:cubicBezTo>
                <a:cubicBezTo>
                  <a:pt x="363" y="24"/>
                  <a:pt x="362" y="23"/>
                  <a:pt x="365" y="22"/>
                </a:cubicBezTo>
                <a:cubicBezTo>
                  <a:pt x="365" y="21"/>
                  <a:pt x="367" y="21"/>
                  <a:pt x="369" y="21"/>
                </a:cubicBezTo>
                <a:cubicBezTo>
                  <a:pt x="371" y="22"/>
                  <a:pt x="371" y="22"/>
                  <a:pt x="371" y="22"/>
                </a:cubicBezTo>
                <a:cubicBezTo>
                  <a:pt x="373" y="21"/>
                  <a:pt x="373" y="21"/>
                  <a:pt x="374" y="21"/>
                </a:cubicBezTo>
                <a:cubicBezTo>
                  <a:pt x="374" y="21"/>
                  <a:pt x="374" y="21"/>
                  <a:pt x="375" y="22"/>
                </a:cubicBezTo>
                <a:cubicBezTo>
                  <a:pt x="377" y="23"/>
                  <a:pt x="377" y="23"/>
                  <a:pt x="377" y="23"/>
                </a:cubicBezTo>
                <a:cubicBezTo>
                  <a:pt x="378" y="24"/>
                  <a:pt x="380" y="25"/>
                  <a:pt x="381" y="26"/>
                </a:cubicBezTo>
                <a:cubicBezTo>
                  <a:pt x="380" y="27"/>
                  <a:pt x="378" y="28"/>
                  <a:pt x="378" y="29"/>
                </a:cubicBezTo>
                <a:cubicBezTo>
                  <a:pt x="377" y="29"/>
                  <a:pt x="377" y="29"/>
                  <a:pt x="376" y="29"/>
                </a:cubicBezTo>
                <a:cubicBezTo>
                  <a:pt x="376" y="29"/>
                  <a:pt x="375" y="29"/>
                  <a:pt x="374" y="29"/>
                </a:cubicBezTo>
                <a:cubicBezTo>
                  <a:pt x="374" y="29"/>
                  <a:pt x="373" y="28"/>
                  <a:pt x="373" y="28"/>
                </a:cubicBezTo>
                <a:cubicBezTo>
                  <a:pt x="372" y="28"/>
                  <a:pt x="372" y="28"/>
                  <a:pt x="372" y="29"/>
                </a:cubicBezTo>
                <a:cubicBezTo>
                  <a:pt x="370" y="29"/>
                  <a:pt x="369" y="29"/>
                  <a:pt x="367" y="30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30"/>
                  <a:pt x="365" y="29"/>
                  <a:pt x="364" y="29"/>
                </a:cubicBezTo>
                <a:cubicBezTo>
                  <a:pt x="362" y="29"/>
                  <a:pt x="361" y="29"/>
                  <a:pt x="361" y="29"/>
                </a:cubicBezTo>
                <a:cubicBezTo>
                  <a:pt x="361" y="29"/>
                  <a:pt x="361" y="29"/>
                  <a:pt x="361" y="29"/>
                </a:cubicBezTo>
                <a:cubicBezTo>
                  <a:pt x="360" y="29"/>
                  <a:pt x="360" y="30"/>
                  <a:pt x="359" y="30"/>
                </a:cubicBezTo>
                <a:cubicBezTo>
                  <a:pt x="359" y="29"/>
                  <a:pt x="359" y="29"/>
                  <a:pt x="359" y="29"/>
                </a:cubicBezTo>
                <a:cubicBezTo>
                  <a:pt x="357" y="29"/>
                  <a:pt x="356" y="29"/>
                  <a:pt x="354" y="29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52" y="30"/>
                  <a:pt x="352" y="32"/>
                  <a:pt x="351" y="33"/>
                </a:cubicBezTo>
                <a:cubicBezTo>
                  <a:pt x="350" y="34"/>
                  <a:pt x="349" y="34"/>
                  <a:pt x="347" y="34"/>
                </a:cubicBezTo>
                <a:cubicBezTo>
                  <a:pt x="345" y="36"/>
                  <a:pt x="345" y="36"/>
                  <a:pt x="345" y="36"/>
                </a:cubicBezTo>
                <a:cubicBezTo>
                  <a:pt x="346" y="36"/>
                  <a:pt x="346" y="36"/>
                  <a:pt x="346" y="36"/>
                </a:cubicBezTo>
                <a:cubicBezTo>
                  <a:pt x="344" y="37"/>
                  <a:pt x="344" y="37"/>
                  <a:pt x="344" y="37"/>
                </a:cubicBezTo>
                <a:cubicBezTo>
                  <a:pt x="346" y="37"/>
                  <a:pt x="346" y="37"/>
                  <a:pt x="346" y="37"/>
                </a:cubicBezTo>
                <a:cubicBezTo>
                  <a:pt x="346" y="37"/>
                  <a:pt x="347" y="38"/>
                  <a:pt x="347" y="38"/>
                </a:cubicBezTo>
                <a:cubicBezTo>
                  <a:pt x="347" y="38"/>
                  <a:pt x="347" y="38"/>
                  <a:pt x="346" y="38"/>
                </a:cubicBezTo>
                <a:cubicBezTo>
                  <a:pt x="346" y="38"/>
                  <a:pt x="348" y="40"/>
                  <a:pt x="347" y="40"/>
                </a:cubicBezTo>
                <a:cubicBezTo>
                  <a:pt x="346" y="40"/>
                  <a:pt x="346" y="40"/>
                  <a:pt x="345" y="39"/>
                </a:cubicBezTo>
                <a:cubicBezTo>
                  <a:pt x="342" y="40"/>
                  <a:pt x="342" y="40"/>
                  <a:pt x="342" y="40"/>
                </a:cubicBezTo>
                <a:cubicBezTo>
                  <a:pt x="344" y="41"/>
                  <a:pt x="344" y="41"/>
                  <a:pt x="344" y="41"/>
                </a:cubicBezTo>
                <a:cubicBezTo>
                  <a:pt x="344" y="40"/>
                  <a:pt x="344" y="40"/>
                  <a:pt x="344" y="40"/>
                </a:cubicBezTo>
                <a:cubicBezTo>
                  <a:pt x="345" y="40"/>
                  <a:pt x="347" y="41"/>
                  <a:pt x="346" y="41"/>
                </a:cubicBezTo>
                <a:cubicBezTo>
                  <a:pt x="345" y="42"/>
                  <a:pt x="345" y="42"/>
                  <a:pt x="345" y="42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346" y="43"/>
                  <a:pt x="347" y="44"/>
                  <a:pt x="348" y="44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48" y="44"/>
                  <a:pt x="349" y="44"/>
                  <a:pt x="349" y="44"/>
                </a:cubicBezTo>
                <a:cubicBezTo>
                  <a:pt x="350" y="44"/>
                  <a:pt x="351" y="44"/>
                  <a:pt x="351" y="44"/>
                </a:cubicBezTo>
                <a:cubicBezTo>
                  <a:pt x="352" y="44"/>
                  <a:pt x="353" y="44"/>
                  <a:pt x="353" y="44"/>
                </a:cubicBezTo>
                <a:cubicBezTo>
                  <a:pt x="353" y="44"/>
                  <a:pt x="354" y="44"/>
                  <a:pt x="354" y="44"/>
                </a:cubicBezTo>
                <a:cubicBezTo>
                  <a:pt x="354" y="44"/>
                  <a:pt x="355" y="44"/>
                  <a:pt x="355" y="44"/>
                </a:cubicBezTo>
                <a:cubicBezTo>
                  <a:pt x="359" y="45"/>
                  <a:pt x="359" y="46"/>
                  <a:pt x="361" y="47"/>
                </a:cubicBezTo>
                <a:cubicBezTo>
                  <a:pt x="361" y="47"/>
                  <a:pt x="362" y="47"/>
                  <a:pt x="364" y="48"/>
                </a:cubicBezTo>
                <a:cubicBezTo>
                  <a:pt x="362" y="48"/>
                  <a:pt x="362" y="48"/>
                  <a:pt x="362" y="48"/>
                </a:cubicBezTo>
                <a:cubicBezTo>
                  <a:pt x="362" y="49"/>
                  <a:pt x="362" y="51"/>
                  <a:pt x="362" y="51"/>
                </a:cubicBezTo>
                <a:cubicBezTo>
                  <a:pt x="362" y="52"/>
                  <a:pt x="364" y="52"/>
                  <a:pt x="365" y="52"/>
                </a:cubicBezTo>
                <a:cubicBezTo>
                  <a:pt x="365" y="54"/>
                  <a:pt x="365" y="54"/>
                  <a:pt x="365" y="54"/>
                </a:cubicBezTo>
                <a:cubicBezTo>
                  <a:pt x="366" y="55"/>
                  <a:pt x="366" y="55"/>
                  <a:pt x="366" y="55"/>
                </a:cubicBezTo>
                <a:cubicBezTo>
                  <a:pt x="366" y="54"/>
                  <a:pt x="363" y="53"/>
                  <a:pt x="362" y="53"/>
                </a:cubicBezTo>
                <a:cubicBezTo>
                  <a:pt x="360" y="53"/>
                  <a:pt x="360" y="53"/>
                  <a:pt x="360" y="53"/>
                </a:cubicBezTo>
                <a:cubicBezTo>
                  <a:pt x="359" y="52"/>
                  <a:pt x="358" y="51"/>
                  <a:pt x="357" y="51"/>
                </a:cubicBezTo>
                <a:cubicBezTo>
                  <a:pt x="357" y="51"/>
                  <a:pt x="356" y="51"/>
                  <a:pt x="354" y="52"/>
                </a:cubicBezTo>
                <a:cubicBezTo>
                  <a:pt x="353" y="51"/>
                  <a:pt x="351" y="48"/>
                  <a:pt x="349" y="47"/>
                </a:cubicBezTo>
                <a:cubicBezTo>
                  <a:pt x="349" y="47"/>
                  <a:pt x="349" y="47"/>
                  <a:pt x="349" y="47"/>
                </a:cubicBezTo>
                <a:cubicBezTo>
                  <a:pt x="348" y="47"/>
                  <a:pt x="348" y="47"/>
                  <a:pt x="348" y="47"/>
                </a:cubicBezTo>
                <a:cubicBezTo>
                  <a:pt x="348" y="47"/>
                  <a:pt x="348" y="47"/>
                  <a:pt x="347" y="47"/>
                </a:cubicBezTo>
                <a:cubicBezTo>
                  <a:pt x="347" y="47"/>
                  <a:pt x="347" y="47"/>
                  <a:pt x="347" y="47"/>
                </a:cubicBezTo>
                <a:cubicBezTo>
                  <a:pt x="346" y="47"/>
                  <a:pt x="346" y="46"/>
                  <a:pt x="345" y="46"/>
                </a:cubicBezTo>
                <a:cubicBezTo>
                  <a:pt x="344" y="45"/>
                  <a:pt x="341" y="45"/>
                  <a:pt x="340" y="45"/>
                </a:cubicBezTo>
                <a:cubicBezTo>
                  <a:pt x="339" y="45"/>
                  <a:pt x="338" y="46"/>
                  <a:pt x="336" y="47"/>
                </a:cubicBezTo>
                <a:cubicBezTo>
                  <a:pt x="337" y="48"/>
                  <a:pt x="337" y="48"/>
                  <a:pt x="337" y="48"/>
                </a:cubicBezTo>
                <a:cubicBezTo>
                  <a:pt x="337" y="49"/>
                  <a:pt x="336" y="49"/>
                  <a:pt x="335" y="49"/>
                </a:cubicBezTo>
                <a:cubicBezTo>
                  <a:pt x="333" y="51"/>
                  <a:pt x="331" y="51"/>
                  <a:pt x="329" y="51"/>
                </a:cubicBezTo>
                <a:cubicBezTo>
                  <a:pt x="329" y="51"/>
                  <a:pt x="327" y="50"/>
                  <a:pt x="326" y="50"/>
                </a:cubicBezTo>
                <a:cubicBezTo>
                  <a:pt x="327" y="49"/>
                  <a:pt x="328" y="47"/>
                  <a:pt x="328" y="46"/>
                </a:cubicBezTo>
                <a:cubicBezTo>
                  <a:pt x="326" y="46"/>
                  <a:pt x="326" y="46"/>
                  <a:pt x="326" y="46"/>
                </a:cubicBezTo>
                <a:cubicBezTo>
                  <a:pt x="324" y="46"/>
                  <a:pt x="324" y="47"/>
                  <a:pt x="323" y="47"/>
                </a:cubicBezTo>
                <a:cubicBezTo>
                  <a:pt x="322" y="48"/>
                  <a:pt x="319" y="48"/>
                  <a:pt x="318" y="48"/>
                </a:cubicBezTo>
                <a:cubicBezTo>
                  <a:pt x="317" y="48"/>
                  <a:pt x="317" y="48"/>
                  <a:pt x="316" y="49"/>
                </a:cubicBezTo>
                <a:cubicBezTo>
                  <a:pt x="313" y="49"/>
                  <a:pt x="312" y="51"/>
                  <a:pt x="311" y="52"/>
                </a:cubicBezTo>
                <a:cubicBezTo>
                  <a:pt x="310" y="51"/>
                  <a:pt x="309" y="51"/>
                  <a:pt x="308" y="51"/>
                </a:cubicBezTo>
                <a:cubicBezTo>
                  <a:pt x="309" y="50"/>
                  <a:pt x="309" y="50"/>
                  <a:pt x="309" y="50"/>
                </a:cubicBezTo>
                <a:cubicBezTo>
                  <a:pt x="308" y="50"/>
                  <a:pt x="308" y="50"/>
                  <a:pt x="308" y="50"/>
                </a:cubicBezTo>
                <a:cubicBezTo>
                  <a:pt x="308" y="50"/>
                  <a:pt x="307" y="50"/>
                  <a:pt x="307" y="50"/>
                </a:cubicBezTo>
                <a:cubicBezTo>
                  <a:pt x="307" y="50"/>
                  <a:pt x="306" y="50"/>
                  <a:pt x="306" y="50"/>
                </a:cubicBezTo>
                <a:cubicBezTo>
                  <a:pt x="306" y="50"/>
                  <a:pt x="306" y="50"/>
                  <a:pt x="306" y="50"/>
                </a:cubicBezTo>
                <a:cubicBezTo>
                  <a:pt x="305" y="50"/>
                  <a:pt x="304" y="51"/>
                  <a:pt x="303" y="51"/>
                </a:cubicBezTo>
                <a:cubicBezTo>
                  <a:pt x="302" y="52"/>
                  <a:pt x="302" y="52"/>
                  <a:pt x="302" y="52"/>
                </a:cubicBezTo>
                <a:cubicBezTo>
                  <a:pt x="300" y="51"/>
                  <a:pt x="302" y="51"/>
                  <a:pt x="301" y="51"/>
                </a:cubicBezTo>
                <a:cubicBezTo>
                  <a:pt x="299" y="51"/>
                  <a:pt x="299" y="51"/>
                  <a:pt x="299" y="51"/>
                </a:cubicBezTo>
                <a:cubicBezTo>
                  <a:pt x="298" y="50"/>
                  <a:pt x="298" y="50"/>
                  <a:pt x="297" y="50"/>
                </a:cubicBezTo>
                <a:cubicBezTo>
                  <a:pt x="298" y="49"/>
                  <a:pt x="298" y="49"/>
                  <a:pt x="298" y="49"/>
                </a:cubicBezTo>
                <a:cubicBezTo>
                  <a:pt x="298" y="49"/>
                  <a:pt x="298" y="49"/>
                  <a:pt x="299" y="49"/>
                </a:cubicBezTo>
                <a:cubicBezTo>
                  <a:pt x="299" y="49"/>
                  <a:pt x="299" y="48"/>
                  <a:pt x="298" y="48"/>
                </a:cubicBezTo>
                <a:cubicBezTo>
                  <a:pt x="295" y="46"/>
                  <a:pt x="288" y="46"/>
                  <a:pt x="284" y="44"/>
                </a:cubicBezTo>
                <a:cubicBezTo>
                  <a:pt x="283" y="44"/>
                  <a:pt x="283" y="44"/>
                  <a:pt x="282" y="43"/>
                </a:cubicBezTo>
                <a:cubicBezTo>
                  <a:pt x="282" y="43"/>
                  <a:pt x="281" y="42"/>
                  <a:pt x="281" y="40"/>
                </a:cubicBezTo>
                <a:cubicBezTo>
                  <a:pt x="280" y="40"/>
                  <a:pt x="279" y="39"/>
                  <a:pt x="278" y="39"/>
                </a:cubicBezTo>
                <a:cubicBezTo>
                  <a:pt x="276" y="39"/>
                  <a:pt x="276" y="39"/>
                  <a:pt x="276" y="39"/>
                </a:cubicBezTo>
                <a:cubicBezTo>
                  <a:pt x="275" y="39"/>
                  <a:pt x="275" y="38"/>
                  <a:pt x="274" y="38"/>
                </a:cubicBezTo>
                <a:cubicBezTo>
                  <a:pt x="272" y="39"/>
                  <a:pt x="272" y="39"/>
                  <a:pt x="272" y="39"/>
                </a:cubicBezTo>
                <a:cubicBezTo>
                  <a:pt x="273" y="37"/>
                  <a:pt x="273" y="37"/>
                  <a:pt x="273" y="37"/>
                </a:cubicBezTo>
                <a:cubicBezTo>
                  <a:pt x="273" y="36"/>
                  <a:pt x="271" y="36"/>
                  <a:pt x="272" y="35"/>
                </a:cubicBezTo>
                <a:cubicBezTo>
                  <a:pt x="272" y="33"/>
                  <a:pt x="272" y="33"/>
                  <a:pt x="272" y="33"/>
                </a:cubicBezTo>
                <a:cubicBezTo>
                  <a:pt x="275" y="33"/>
                  <a:pt x="275" y="33"/>
                  <a:pt x="275" y="33"/>
                </a:cubicBezTo>
                <a:cubicBezTo>
                  <a:pt x="274" y="32"/>
                  <a:pt x="274" y="32"/>
                  <a:pt x="274" y="32"/>
                </a:cubicBezTo>
                <a:cubicBezTo>
                  <a:pt x="274" y="32"/>
                  <a:pt x="276" y="31"/>
                  <a:pt x="277" y="31"/>
                </a:cubicBezTo>
                <a:cubicBezTo>
                  <a:pt x="277" y="31"/>
                  <a:pt x="277" y="31"/>
                  <a:pt x="276" y="32"/>
                </a:cubicBezTo>
                <a:cubicBezTo>
                  <a:pt x="276" y="32"/>
                  <a:pt x="276" y="32"/>
                  <a:pt x="277" y="33"/>
                </a:cubicBezTo>
                <a:cubicBezTo>
                  <a:pt x="275" y="35"/>
                  <a:pt x="275" y="35"/>
                  <a:pt x="275" y="35"/>
                </a:cubicBezTo>
                <a:cubicBezTo>
                  <a:pt x="277" y="34"/>
                  <a:pt x="278" y="33"/>
                  <a:pt x="279" y="32"/>
                </a:cubicBezTo>
                <a:cubicBezTo>
                  <a:pt x="278" y="31"/>
                  <a:pt x="278" y="32"/>
                  <a:pt x="278" y="31"/>
                </a:cubicBezTo>
                <a:cubicBezTo>
                  <a:pt x="280" y="30"/>
                  <a:pt x="280" y="30"/>
                  <a:pt x="283" y="29"/>
                </a:cubicBezTo>
                <a:cubicBezTo>
                  <a:pt x="283" y="30"/>
                  <a:pt x="282" y="30"/>
                  <a:pt x="284" y="30"/>
                </a:cubicBezTo>
                <a:cubicBezTo>
                  <a:pt x="285" y="30"/>
                  <a:pt x="285" y="30"/>
                  <a:pt x="285" y="30"/>
                </a:cubicBezTo>
                <a:cubicBezTo>
                  <a:pt x="284" y="29"/>
                  <a:pt x="284" y="29"/>
                  <a:pt x="284" y="29"/>
                </a:cubicBezTo>
                <a:cubicBezTo>
                  <a:pt x="284" y="28"/>
                  <a:pt x="286" y="28"/>
                  <a:pt x="287" y="27"/>
                </a:cubicBezTo>
                <a:cubicBezTo>
                  <a:pt x="286" y="26"/>
                  <a:pt x="286" y="26"/>
                  <a:pt x="285" y="25"/>
                </a:cubicBezTo>
                <a:cubicBezTo>
                  <a:pt x="287" y="26"/>
                  <a:pt x="287" y="26"/>
                  <a:pt x="288" y="26"/>
                </a:cubicBezTo>
                <a:cubicBezTo>
                  <a:pt x="288" y="26"/>
                  <a:pt x="288" y="26"/>
                  <a:pt x="289" y="26"/>
                </a:cubicBezTo>
                <a:cubicBezTo>
                  <a:pt x="290" y="26"/>
                  <a:pt x="292" y="25"/>
                  <a:pt x="292" y="25"/>
                </a:cubicBezTo>
                <a:cubicBezTo>
                  <a:pt x="291" y="25"/>
                  <a:pt x="289" y="24"/>
                  <a:pt x="288" y="24"/>
                </a:cubicBezTo>
                <a:cubicBezTo>
                  <a:pt x="288" y="24"/>
                  <a:pt x="288" y="24"/>
                  <a:pt x="288" y="24"/>
                </a:cubicBezTo>
                <a:cubicBezTo>
                  <a:pt x="287" y="24"/>
                  <a:pt x="287" y="24"/>
                  <a:pt x="287" y="24"/>
                </a:cubicBezTo>
                <a:cubicBezTo>
                  <a:pt x="286" y="24"/>
                  <a:pt x="286" y="25"/>
                  <a:pt x="285" y="25"/>
                </a:cubicBezTo>
                <a:cubicBezTo>
                  <a:pt x="285" y="25"/>
                  <a:pt x="285" y="25"/>
                  <a:pt x="285" y="25"/>
                </a:cubicBezTo>
                <a:cubicBezTo>
                  <a:pt x="284" y="24"/>
                  <a:pt x="283" y="24"/>
                  <a:pt x="283" y="23"/>
                </a:cubicBezTo>
                <a:cubicBezTo>
                  <a:pt x="282" y="23"/>
                  <a:pt x="282" y="23"/>
                  <a:pt x="282" y="23"/>
                </a:cubicBezTo>
                <a:cubicBezTo>
                  <a:pt x="281" y="23"/>
                  <a:pt x="281" y="23"/>
                  <a:pt x="280" y="23"/>
                </a:cubicBezTo>
                <a:cubicBezTo>
                  <a:pt x="280" y="23"/>
                  <a:pt x="279" y="23"/>
                  <a:pt x="279" y="23"/>
                </a:cubicBezTo>
                <a:cubicBezTo>
                  <a:pt x="279" y="23"/>
                  <a:pt x="279" y="23"/>
                  <a:pt x="279" y="23"/>
                </a:cubicBezTo>
                <a:cubicBezTo>
                  <a:pt x="279" y="24"/>
                  <a:pt x="278" y="24"/>
                  <a:pt x="279" y="24"/>
                </a:cubicBezTo>
                <a:cubicBezTo>
                  <a:pt x="282" y="24"/>
                  <a:pt x="282" y="24"/>
                  <a:pt x="282" y="24"/>
                </a:cubicBezTo>
                <a:cubicBezTo>
                  <a:pt x="281" y="24"/>
                  <a:pt x="279" y="25"/>
                  <a:pt x="280" y="25"/>
                </a:cubicBezTo>
                <a:cubicBezTo>
                  <a:pt x="280" y="25"/>
                  <a:pt x="280" y="25"/>
                  <a:pt x="280" y="25"/>
                </a:cubicBezTo>
                <a:cubicBezTo>
                  <a:pt x="281" y="25"/>
                  <a:pt x="283" y="24"/>
                  <a:pt x="282" y="24"/>
                </a:cubicBezTo>
                <a:cubicBezTo>
                  <a:pt x="284" y="25"/>
                  <a:pt x="284" y="25"/>
                  <a:pt x="284" y="25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281" y="26"/>
                  <a:pt x="283" y="26"/>
                  <a:pt x="282" y="25"/>
                </a:cubicBezTo>
                <a:cubicBezTo>
                  <a:pt x="279" y="26"/>
                  <a:pt x="279" y="26"/>
                  <a:pt x="279" y="26"/>
                </a:cubicBezTo>
                <a:cubicBezTo>
                  <a:pt x="276" y="24"/>
                  <a:pt x="276" y="24"/>
                  <a:pt x="276" y="24"/>
                </a:cubicBezTo>
                <a:cubicBezTo>
                  <a:pt x="274" y="25"/>
                  <a:pt x="274" y="25"/>
                  <a:pt x="274" y="25"/>
                </a:cubicBezTo>
                <a:cubicBezTo>
                  <a:pt x="274" y="26"/>
                  <a:pt x="275" y="26"/>
                  <a:pt x="274" y="27"/>
                </a:cubicBezTo>
                <a:cubicBezTo>
                  <a:pt x="271" y="28"/>
                  <a:pt x="271" y="28"/>
                  <a:pt x="271" y="28"/>
                </a:cubicBezTo>
                <a:cubicBezTo>
                  <a:pt x="271" y="30"/>
                  <a:pt x="271" y="30"/>
                  <a:pt x="271" y="30"/>
                </a:cubicBezTo>
                <a:cubicBezTo>
                  <a:pt x="270" y="30"/>
                  <a:pt x="269" y="30"/>
                  <a:pt x="269" y="31"/>
                </a:cubicBezTo>
                <a:cubicBezTo>
                  <a:pt x="269" y="32"/>
                  <a:pt x="269" y="32"/>
                  <a:pt x="269" y="32"/>
                </a:cubicBezTo>
                <a:cubicBezTo>
                  <a:pt x="268" y="32"/>
                  <a:pt x="266" y="34"/>
                  <a:pt x="265" y="35"/>
                </a:cubicBezTo>
                <a:cubicBezTo>
                  <a:pt x="265" y="35"/>
                  <a:pt x="264" y="35"/>
                  <a:pt x="264" y="35"/>
                </a:cubicBezTo>
                <a:cubicBezTo>
                  <a:pt x="264" y="35"/>
                  <a:pt x="265" y="34"/>
                  <a:pt x="265" y="34"/>
                </a:cubicBezTo>
                <a:cubicBezTo>
                  <a:pt x="262" y="35"/>
                  <a:pt x="262" y="35"/>
                  <a:pt x="262" y="35"/>
                </a:cubicBezTo>
                <a:cubicBezTo>
                  <a:pt x="260" y="34"/>
                  <a:pt x="262" y="34"/>
                  <a:pt x="260" y="33"/>
                </a:cubicBezTo>
                <a:cubicBezTo>
                  <a:pt x="260" y="33"/>
                  <a:pt x="260" y="33"/>
                  <a:pt x="259" y="33"/>
                </a:cubicBezTo>
                <a:cubicBezTo>
                  <a:pt x="259" y="33"/>
                  <a:pt x="259" y="33"/>
                  <a:pt x="258" y="33"/>
                </a:cubicBezTo>
                <a:cubicBezTo>
                  <a:pt x="258" y="33"/>
                  <a:pt x="257" y="33"/>
                  <a:pt x="257" y="33"/>
                </a:cubicBezTo>
                <a:cubicBezTo>
                  <a:pt x="257" y="33"/>
                  <a:pt x="257" y="33"/>
                  <a:pt x="257" y="33"/>
                </a:cubicBezTo>
                <a:cubicBezTo>
                  <a:pt x="256" y="32"/>
                  <a:pt x="255" y="30"/>
                  <a:pt x="252" y="30"/>
                </a:cubicBezTo>
                <a:cubicBezTo>
                  <a:pt x="250" y="30"/>
                  <a:pt x="250" y="30"/>
                  <a:pt x="250" y="30"/>
                </a:cubicBezTo>
                <a:cubicBezTo>
                  <a:pt x="249" y="30"/>
                  <a:pt x="249" y="29"/>
                  <a:pt x="248" y="29"/>
                </a:cubicBezTo>
                <a:cubicBezTo>
                  <a:pt x="248" y="29"/>
                  <a:pt x="248" y="29"/>
                  <a:pt x="248" y="29"/>
                </a:cubicBezTo>
                <a:cubicBezTo>
                  <a:pt x="245" y="29"/>
                  <a:pt x="242" y="31"/>
                  <a:pt x="240" y="32"/>
                </a:cubicBezTo>
                <a:cubicBezTo>
                  <a:pt x="239" y="32"/>
                  <a:pt x="238" y="31"/>
                  <a:pt x="237" y="31"/>
                </a:cubicBezTo>
                <a:cubicBezTo>
                  <a:pt x="235" y="30"/>
                  <a:pt x="234" y="29"/>
                  <a:pt x="232" y="29"/>
                </a:cubicBezTo>
                <a:cubicBezTo>
                  <a:pt x="231" y="28"/>
                  <a:pt x="230" y="28"/>
                  <a:pt x="229" y="28"/>
                </a:cubicBezTo>
                <a:cubicBezTo>
                  <a:pt x="228" y="28"/>
                  <a:pt x="226" y="29"/>
                  <a:pt x="225" y="30"/>
                </a:cubicBezTo>
                <a:cubicBezTo>
                  <a:pt x="223" y="30"/>
                  <a:pt x="222" y="29"/>
                  <a:pt x="221" y="29"/>
                </a:cubicBezTo>
                <a:cubicBezTo>
                  <a:pt x="218" y="30"/>
                  <a:pt x="218" y="30"/>
                  <a:pt x="218" y="30"/>
                </a:cubicBezTo>
                <a:cubicBezTo>
                  <a:pt x="216" y="29"/>
                  <a:pt x="214" y="27"/>
                  <a:pt x="214" y="27"/>
                </a:cubicBezTo>
                <a:cubicBezTo>
                  <a:pt x="215" y="26"/>
                  <a:pt x="215" y="26"/>
                  <a:pt x="215" y="26"/>
                </a:cubicBezTo>
                <a:cubicBezTo>
                  <a:pt x="215" y="25"/>
                  <a:pt x="213" y="25"/>
                  <a:pt x="213" y="25"/>
                </a:cubicBezTo>
                <a:cubicBezTo>
                  <a:pt x="212" y="25"/>
                  <a:pt x="212" y="25"/>
                  <a:pt x="212" y="25"/>
                </a:cubicBezTo>
                <a:cubicBezTo>
                  <a:pt x="212" y="26"/>
                  <a:pt x="210" y="28"/>
                  <a:pt x="209" y="29"/>
                </a:cubicBezTo>
                <a:cubicBezTo>
                  <a:pt x="207" y="28"/>
                  <a:pt x="208" y="28"/>
                  <a:pt x="206" y="27"/>
                </a:cubicBezTo>
                <a:cubicBezTo>
                  <a:pt x="204" y="27"/>
                  <a:pt x="204" y="27"/>
                  <a:pt x="204" y="27"/>
                </a:cubicBezTo>
                <a:cubicBezTo>
                  <a:pt x="202" y="26"/>
                  <a:pt x="204" y="26"/>
                  <a:pt x="203" y="25"/>
                </a:cubicBezTo>
                <a:cubicBezTo>
                  <a:pt x="203" y="25"/>
                  <a:pt x="203" y="25"/>
                  <a:pt x="203" y="25"/>
                </a:cubicBezTo>
                <a:cubicBezTo>
                  <a:pt x="204" y="25"/>
                  <a:pt x="200" y="24"/>
                  <a:pt x="198" y="23"/>
                </a:cubicBezTo>
                <a:cubicBezTo>
                  <a:pt x="198" y="25"/>
                  <a:pt x="198" y="25"/>
                  <a:pt x="198" y="25"/>
                </a:cubicBezTo>
                <a:cubicBezTo>
                  <a:pt x="198" y="25"/>
                  <a:pt x="197" y="24"/>
                  <a:pt x="196" y="24"/>
                </a:cubicBezTo>
                <a:cubicBezTo>
                  <a:pt x="196" y="24"/>
                  <a:pt x="195" y="25"/>
                  <a:pt x="194" y="25"/>
                </a:cubicBezTo>
                <a:cubicBezTo>
                  <a:pt x="194" y="25"/>
                  <a:pt x="194" y="25"/>
                  <a:pt x="194" y="25"/>
                </a:cubicBezTo>
                <a:cubicBezTo>
                  <a:pt x="196" y="26"/>
                  <a:pt x="196" y="26"/>
                  <a:pt x="196" y="27"/>
                </a:cubicBezTo>
                <a:cubicBezTo>
                  <a:pt x="197" y="27"/>
                  <a:pt x="197" y="27"/>
                  <a:pt x="197" y="29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8" y="30"/>
                  <a:pt x="198" y="30"/>
                  <a:pt x="198" y="30"/>
                </a:cubicBezTo>
                <a:cubicBezTo>
                  <a:pt x="198" y="31"/>
                  <a:pt x="199" y="30"/>
                  <a:pt x="198" y="31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32"/>
                  <a:pt x="196" y="32"/>
                  <a:pt x="196" y="33"/>
                </a:cubicBezTo>
                <a:cubicBezTo>
                  <a:pt x="195" y="34"/>
                  <a:pt x="197" y="36"/>
                  <a:pt x="198" y="37"/>
                </a:cubicBezTo>
                <a:cubicBezTo>
                  <a:pt x="193" y="41"/>
                  <a:pt x="190" y="41"/>
                  <a:pt x="185" y="43"/>
                </a:cubicBezTo>
                <a:cubicBezTo>
                  <a:pt x="181" y="41"/>
                  <a:pt x="179" y="39"/>
                  <a:pt x="175" y="36"/>
                </a:cubicBezTo>
                <a:cubicBezTo>
                  <a:pt x="173" y="35"/>
                  <a:pt x="170" y="34"/>
                  <a:pt x="168" y="32"/>
                </a:cubicBezTo>
                <a:cubicBezTo>
                  <a:pt x="168" y="31"/>
                  <a:pt x="168" y="31"/>
                  <a:pt x="168" y="31"/>
                </a:cubicBezTo>
                <a:cubicBezTo>
                  <a:pt x="167" y="31"/>
                  <a:pt x="166" y="31"/>
                  <a:pt x="165" y="31"/>
                </a:cubicBezTo>
                <a:cubicBezTo>
                  <a:pt x="165" y="31"/>
                  <a:pt x="164" y="31"/>
                  <a:pt x="164" y="31"/>
                </a:cubicBezTo>
                <a:cubicBezTo>
                  <a:pt x="164" y="31"/>
                  <a:pt x="163" y="31"/>
                  <a:pt x="163" y="31"/>
                </a:cubicBezTo>
                <a:cubicBezTo>
                  <a:pt x="163" y="31"/>
                  <a:pt x="163" y="31"/>
                  <a:pt x="163" y="31"/>
                </a:cubicBezTo>
                <a:cubicBezTo>
                  <a:pt x="162" y="31"/>
                  <a:pt x="162" y="30"/>
                  <a:pt x="161" y="29"/>
                </a:cubicBezTo>
                <a:cubicBezTo>
                  <a:pt x="161" y="29"/>
                  <a:pt x="161" y="29"/>
                  <a:pt x="160" y="29"/>
                </a:cubicBezTo>
                <a:cubicBezTo>
                  <a:pt x="160" y="29"/>
                  <a:pt x="160" y="29"/>
                  <a:pt x="159" y="29"/>
                </a:cubicBezTo>
                <a:cubicBezTo>
                  <a:pt x="159" y="29"/>
                  <a:pt x="159" y="29"/>
                  <a:pt x="159" y="29"/>
                </a:cubicBezTo>
                <a:cubicBezTo>
                  <a:pt x="158" y="29"/>
                  <a:pt x="158" y="29"/>
                  <a:pt x="158" y="29"/>
                </a:cubicBezTo>
                <a:cubicBezTo>
                  <a:pt x="157" y="33"/>
                  <a:pt x="157" y="31"/>
                  <a:pt x="155" y="33"/>
                </a:cubicBezTo>
                <a:cubicBezTo>
                  <a:pt x="153" y="34"/>
                  <a:pt x="152" y="36"/>
                  <a:pt x="149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6" y="37"/>
                  <a:pt x="144" y="38"/>
                  <a:pt x="143" y="38"/>
                </a:cubicBezTo>
                <a:cubicBezTo>
                  <a:pt x="141" y="39"/>
                  <a:pt x="141" y="39"/>
                  <a:pt x="140" y="40"/>
                </a:cubicBezTo>
                <a:cubicBezTo>
                  <a:pt x="141" y="40"/>
                  <a:pt x="141" y="40"/>
                  <a:pt x="141" y="40"/>
                </a:cubicBezTo>
                <a:cubicBezTo>
                  <a:pt x="140" y="41"/>
                  <a:pt x="140" y="40"/>
                  <a:pt x="139" y="41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8" y="43"/>
                  <a:pt x="135" y="44"/>
                  <a:pt x="133" y="45"/>
                </a:cubicBezTo>
                <a:cubicBezTo>
                  <a:pt x="135" y="46"/>
                  <a:pt x="138" y="47"/>
                  <a:pt x="141" y="48"/>
                </a:cubicBezTo>
                <a:cubicBezTo>
                  <a:pt x="140" y="50"/>
                  <a:pt x="140" y="51"/>
                  <a:pt x="139" y="52"/>
                </a:cubicBezTo>
                <a:cubicBezTo>
                  <a:pt x="142" y="53"/>
                  <a:pt x="142" y="54"/>
                  <a:pt x="145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5"/>
                  <a:pt x="148" y="57"/>
                  <a:pt x="153" y="58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54" y="58"/>
                  <a:pt x="155" y="57"/>
                  <a:pt x="155" y="57"/>
                </a:cubicBezTo>
                <a:cubicBezTo>
                  <a:pt x="156" y="57"/>
                  <a:pt x="157" y="57"/>
                  <a:pt x="157" y="57"/>
                </a:cubicBezTo>
                <a:cubicBezTo>
                  <a:pt x="157" y="57"/>
                  <a:pt x="158" y="57"/>
                  <a:pt x="158" y="57"/>
                </a:cubicBezTo>
                <a:cubicBezTo>
                  <a:pt x="159" y="57"/>
                  <a:pt x="161" y="58"/>
                  <a:pt x="162" y="58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163" y="58"/>
                  <a:pt x="164" y="57"/>
                  <a:pt x="164" y="57"/>
                </a:cubicBezTo>
                <a:cubicBezTo>
                  <a:pt x="165" y="57"/>
                  <a:pt x="165" y="57"/>
                  <a:pt x="166" y="57"/>
                </a:cubicBezTo>
                <a:cubicBezTo>
                  <a:pt x="167" y="57"/>
                  <a:pt x="169" y="57"/>
                  <a:pt x="170" y="57"/>
                </a:cubicBezTo>
                <a:cubicBezTo>
                  <a:pt x="172" y="56"/>
                  <a:pt x="170" y="55"/>
                  <a:pt x="173" y="54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8" y="54"/>
                  <a:pt x="181" y="54"/>
                  <a:pt x="183" y="54"/>
                </a:cubicBezTo>
                <a:cubicBezTo>
                  <a:pt x="184" y="54"/>
                  <a:pt x="185" y="54"/>
                  <a:pt x="185" y="54"/>
                </a:cubicBezTo>
                <a:cubicBezTo>
                  <a:pt x="187" y="54"/>
                  <a:pt x="190" y="55"/>
                  <a:pt x="192" y="55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194" y="55"/>
                  <a:pt x="195" y="54"/>
                  <a:pt x="196" y="53"/>
                </a:cubicBezTo>
                <a:cubicBezTo>
                  <a:pt x="196" y="53"/>
                  <a:pt x="197" y="52"/>
                  <a:pt x="198" y="52"/>
                </a:cubicBezTo>
                <a:cubicBezTo>
                  <a:pt x="198" y="52"/>
                  <a:pt x="198" y="52"/>
                  <a:pt x="198" y="52"/>
                </a:cubicBezTo>
                <a:cubicBezTo>
                  <a:pt x="198" y="52"/>
                  <a:pt x="199" y="52"/>
                  <a:pt x="199" y="52"/>
                </a:cubicBezTo>
                <a:cubicBezTo>
                  <a:pt x="199" y="52"/>
                  <a:pt x="200" y="52"/>
                  <a:pt x="200" y="52"/>
                </a:cubicBezTo>
                <a:cubicBezTo>
                  <a:pt x="200" y="52"/>
                  <a:pt x="200" y="52"/>
                  <a:pt x="201" y="52"/>
                </a:cubicBezTo>
                <a:cubicBezTo>
                  <a:pt x="202" y="53"/>
                  <a:pt x="202" y="52"/>
                  <a:pt x="203" y="53"/>
                </a:cubicBezTo>
                <a:cubicBezTo>
                  <a:pt x="205" y="55"/>
                  <a:pt x="204" y="57"/>
                  <a:pt x="208" y="58"/>
                </a:cubicBezTo>
                <a:cubicBezTo>
                  <a:pt x="208" y="58"/>
                  <a:pt x="208" y="58"/>
                  <a:pt x="208" y="58"/>
                </a:cubicBezTo>
                <a:cubicBezTo>
                  <a:pt x="209" y="58"/>
                  <a:pt x="210" y="58"/>
                  <a:pt x="210" y="58"/>
                </a:cubicBezTo>
                <a:cubicBezTo>
                  <a:pt x="211" y="58"/>
                  <a:pt x="211" y="58"/>
                  <a:pt x="212" y="58"/>
                </a:cubicBezTo>
                <a:cubicBezTo>
                  <a:pt x="212" y="58"/>
                  <a:pt x="212" y="58"/>
                  <a:pt x="212" y="58"/>
                </a:cubicBezTo>
                <a:cubicBezTo>
                  <a:pt x="213" y="58"/>
                  <a:pt x="214" y="59"/>
                  <a:pt x="215" y="59"/>
                </a:cubicBezTo>
                <a:cubicBezTo>
                  <a:pt x="216" y="59"/>
                  <a:pt x="216" y="59"/>
                  <a:pt x="216" y="59"/>
                </a:cubicBezTo>
                <a:cubicBezTo>
                  <a:pt x="217" y="59"/>
                  <a:pt x="218" y="58"/>
                  <a:pt x="220" y="58"/>
                </a:cubicBezTo>
                <a:cubicBezTo>
                  <a:pt x="221" y="58"/>
                  <a:pt x="221" y="59"/>
                  <a:pt x="222" y="59"/>
                </a:cubicBezTo>
                <a:cubicBezTo>
                  <a:pt x="224" y="64"/>
                  <a:pt x="218" y="66"/>
                  <a:pt x="219" y="71"/>
                </a:cubicBezTo>
                <a:cubicBezTo>
                  <a:pt x="219" y="71"/>
                  <a:pt x="219" y="75"/>
                  <a:pt x="219" y="75"/>
                </a:cubicBezTo>
                <a:cubicBezTo>
                  <a:pt x="220" y="77"/>
                  <a:pt x="222" y="77"/>
                  <a:pt x="221" y="79"/>
                </a:cubicBezTo>
                <a:cubicBezTo>
                  <a:pt x="222" y="80"/>
                  <a:pt x="222" y="80"/>
                  <a:pt x="222" y="80"/>
                </a:cubicBezTo>
                <a:cubicBezTo>
                  <a:pt x="220" y="81"/>
                  <a:pt x="220" y="81"/>
                  <a:pt x="220" y="81"/>
                </a:cubicBezTo>
                <a:cubicBezTo>
                  <a:pt x="220" y="82"/>
                  <a:pt x="222" y="83"/>
                  <a:pt x="222" y="83"/>
                </a:cubicBezTo>
                <a:cubicBezTo>
                  <a:pt x="221" y="84"/>
                  <a:pt x="218" y="86"/>
                  <a:pt x="217" y="86"/>
                </a:cubicBezTo>
                <a:cubicBezTo>
                  <a:pt x="217" y="86"/>
                  <a:pt x="217" y="86"/>
                  <a:pt x="217" y="86"/>
                </a:cubicBezTo>
                <a:cubicBezTo>
                  <a:pt x="215" y="87"/>
                  <a:pt x="215" y="87"/>
                  <a:pt x="214" y="88"/>
                </a:cubicBezTo>
                <a:cubicBezTo>
                  <a:pt x="210" y="86"/>
                  <a:pt x="206" y="83"/>
                  <a:pt x="204" y="82"/>
                </a:cubicBezTo>
                <a:cubicBezTo>
                  <a:pt x="203" y="83"/>
                  <a:pt x="203" y="83"/>
                  <a:pt x="203" y="83"/>
                </a:cubicBezTo>
                <a:cubicBezTo>
                  <a:pt x="203" y="85"/>
                  <a:pt x="205" y="87"/>
                  <a:pt x="206" y="90"/>
                </a:cubicBezTo>
                <a:cubicBezTo>
                  <a:pt x="208" y="89"/>
                  <a:pt x="212" y="87"/>
                  <a:pt x="212" y="87"/>
                </a:cubicBezTo>
                <a:cubicBezTo>
                  <a:pt x="213" y="87"/>
                  <a:pt x="214" y="89"/>
                  <a:pt x="214" y="89"/>
                </a:cubicBezTo>
                <a:cubicBezTo>
                  <a:pt x="216" y="89"/>
                  <a:pt x="222" y="88"/>
                  <a:pt x="224" y="87"/>
                </a:cubicBezTo>
                <a:cubicBezTo>
                  <a:pt x="224" y="85"/>
                  <a:pt x="224" y="85"/>
                  <a:pt x="224" y="85"/>
                </a:cubicBezTo>
                <a:cubicBezTo>
                  <a:pt x="224" y="85"/>
                  <a:pt x="224" y="85"/>
                  <a:pt x="225" y="84"/>
                </a:cubicBezTo>
                <a:cubicBezTo>
                  <a:pt x="226" y="84"/>
                  <a:pt x="227" y="84"/>
                  <a:pt x="227" y="84"/>
                </a:cubicBezTo>
                <a:cubicBezTo>
                  <a:pt x="229" y="84"/>
                  <a:pt x="229" y="85"/>
                  <a:pt x="229" y="87"/>
                </a:cubicBezTo>
                <a:cubicBezTo>
                  <a:pt x="229" y="87"/>
                  <a:pt x="230" y="87"/>
                  <a:pt x="230" y="87"/>
                </a:cubicBezTo>
                <a:cubicBezTo>
                  <a:pt x="231" y="87"/>
                  <a:pt x="232" y="85"/>
                  <a:pt x="232" y="85"/>
                </a:cubicBezTo>
                <a:cubicBezTo>
                  <a:pt x="232" y="84"/>
                  <a:pt x="232" y="83"/>
                  <a:pt x="231" y="82"/>
                </a:cubicBezTo>
                <a:cubicBezTo>
                  <a:pt x="230" y="81"/>
                  <a:pt x="230" y="81"/>
                  <a:pt x="230" y="81"/>
                </a:cubicBezTo>
                <a:cubicBezTo>
                  <a:pt x="230" y="81"/>
                  <a:pt x="230" y="80"/>
                  <a:pt x="230" y="80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31" y="80"/>
                  <a:pt x="232" y="79"/>
                  <a:pt x="232" y="79"/>
                </a:cubicBezTo>
                <a:cubicBezTo>
                  <a:pt x="229" y="76"/>
                  <a:pt x="228" y="75"/>
                  <a:pt x="229" y="73"/>
                </a:cubicBezTo>
                <a:cubicBezTo>
                  <a:pt x="229" y="72"/>
                  <a:pt x="230" y="72"/>
                  <a:pt x="231" y="71"/>
                </a:cubicBezTo>
                <a:cubicBezTo>
                  <a:pt x="232" y="69"/>
                  <a:pt x="230" y="67"/>
                  <a:pt x="229" y="66"/>
                </a:cubicBezTo>
                <a:cubicBezTo>
                  <a:pt x="230" y="65"/>
                  <a:pt x="231" y="65"/>
                  <a:pt x="231" y="64"/>
                </a:cubicBezTo>
                <a:cubicBezTo>
                  <a:pt x="232" y="64"/>
                  <a:pt x="234" y="64"/>
                  <a:pt x="235" y="64"/>
                </a:cubicBezTo>
                <a:cubicBezTo>
                  <a:pt x="236" y="63"/>
                  <a:pt x="236" y="63"/>
                  <a:pt x="236" y="63"/>
                </a:cubicBezTo>
                <a:cubicBezTo>
                  <a:pt x="238" y="63"/>
                  <a:pt x="239" y="64"/>
                  <a:pt x="241" y="64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39" y="66"/>
                  <a:pt x="236" y="66"/>
                  <a:pt x="236" y="67"/>
                </a:cubicBezTo>
                <a:cubicBezTo>
                  <a:pt x="236" y="67"/>
                  <a:pt x="237" y="68"/>
                  <a:pt x="238" y="68"/>
                </a:cubicBezTo>
                <a:cubicBezTo>
                  <a:pt x="238" y="68"/>
                  <a:pt x="238" y="68"/>
                  <a:pt x="238" y="67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39" y="67"/>
                  <a:pt x="239" y="68"/>
                  <a:pt x="240" y="68"/>
                </a:cubicBezTo>
                <a:cubicBezTo>
                  <a:pt x="241" y="67"/>
                  <a:pt x="242" y="67"/>
                  <a:pt x="243" y="67"/>
                </a:cubicBezTo>
                <a:cubicBezTo>
                  <a:pt x="243" y="68"/>
                  <a:pt x="243" y="68"/>
                  <a:pt x="243" y="68"/>
                </a:cubicBezTo>
                <a:cubicBezTo>
                  <a:pt x="241" y="69"/>
                  <a:pt x="240" y="69"/>
                  <a:pt x="239" y="69"/>
                </a:cubicBezTo>
                <a:cubicBezTo>
                  <a:pt x="240" y="71"/>
                  <a:pt x="240" y="71"/>
                  <a:pt x="240" y="71"/>
                </a:cubicBezTo>
                <a:cubicBezTo>
                  <a:pt x="239" y="72"/>
                  <a:pt x="238" y="72"/>
                  <a:pt x="238" y="72"/>
                </a:cubicBezTo>
                <a:cubicBezTo>
                  <a:pt x="239" y="75"/>
                  <a:pt x="239" y="75"/>
                  <a:pt x="239" y="75"/>
                </a:cubicBezTo>
                <a:cubicBezTo>
                  <a:pt x="241" y="76"/>
                  <a:pt x="241" y="76"/>
                  <a:pt x="241" y="76"/>
                </a:cubicBezTo>
                <a:cubicBezTo>
                  <a:pt x="241" y="77"/>
                  <a:pt x="240" y="78"/>
                  <a:pt x="240" y="78"/>
                </a:cubicBezTo>
                <a:cubicBezTo>
                  <a:pt x="240" y="79"/>
                  <a:pt x="242" y="80"/>
                  <a:pt x="242" y="81"/>
                </a:cubicBezTo>
                <a:cubicBezTo>
                  <a:pt x="241" y="82"/>
                  <a:pt x="241" y="82"/>
                  <a:pt x="241" y="82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87"/>
                  <a:pt x="237" y="87"/>
                  <a:pt x="236" y="88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34" y="93"/>
                  <a:pt x="234" y="94"/>
                  <a:pt x="234" y="95"/>
                </a:cubicBezTo>
                <a:cubicBezTo>
                  <a:pt x="234" y="96"/>
                  <a:pt x="234" y="96"/>
                  <a:pt x="234" y="96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2" y="97"/>
                  <a:pt x="232" y="97"/>
                  <a:pt x="232" y="97"/>
                </a:cubicBezTo>
                <a:cubicBezTo>
                  <a:pt x="232" y="97"/>
                  <a:pt x="232" y="97"/>
                  <a:pt x="233" y="97"/>
                </a:cubicBezTo>
                <a:cubicBezTo>
                  <a:pt x="233" y="97"/>
                  <a:pt x="233" y="97"/>
                  <a:pt x="233" y="97"/>
                </a:cubicBezTo>
                <a:cubicBezTo>
                  <a:pt x="233" y="97"/>
                  <a:pt x="233" y="97"/>
                  <a:pt x="233" y="97"/>
                </a:cubicBezTo>
                <a:cubicBezTo>
                  <a:pt x="236" y="98"/>
                  <a:pt x="236" y="100"/>
                  <a:pt x="236" y="101"/>
                </a:cubicBezTo>
                <a:cubicBezTo>
                  <a:pt x="235" y="99"/>
                  <a:pt x="234" y="100"/>
                  <a:pt x="232" y="98"/>
                </a:cubicBezTo>
                <a:cubicBezTo>
                  <a:pt x="230" y="100"/>
                  <a:pt x="230" y="100"/>
                  <a:pt x="229" y="101"/>
                </a:cubicBezTo>
                <a:cubicBezTo>
                  <a:pt x="229" y="102"/>
                  <a:pt x="231" y="103"/>
                  <a:pt x="232" y="103"/>
                </a:cubicBezTo>
                <a:cubicBezTo>
                  <a:pt x="233" y="102"/>
                  <a:pt x="233" y="102"/>
                  <a:pt x="233" y="102"/>
                </a:cubicBezTo>
                <a:cubicBezTo>
                  <a:pt x="234" y="103"/>
                  <a:pt x="235" y="104"/>
                  <a:pt x="236" y="104"/>
                </a:cubicBezTo>
                <a:cubicBezTo>
                  <a:pt x="237" y="103"/>
                  <a:pt x="237" y="103"/>
                  <a:pt x="237" y="103"/>
                </a:cubicBezTo>
                <a:cubicBezTo>
                  <a:pt x="237" y="103"/>
                  <a:pt x="236" y="102"/>
                  <a:pt x="236" y="102"/>
                </a:cubicBezTo>
                <a:cubicBezTo>
                  <a:pt x="236" y="102"/>
                  <a:pt x="236" y="102"/>
                  <a:pt x="237" y="102"/>
                </a:cubicBezTo>
                <a:cubicBezTo>
                  <a:pt x="239" y="103"/>
                  <a:pt x="238" y="103"/>
                  <a:pt x="239" y="104"/>
                </a:cubicBezTo>
                <a:cubicBezTo>
                  <a:pt x="239" y="104"/>
                  <a:pt x="241" y="103"/>
                  <a:pt x="241" y="102"/>
                </a:cubicBezTo>
                <a:cubicBezTo>
                  <a:pt x="243" y="103"/>
                  <a:pt x="243" y="103"/>
                  <a:pt x="243" y="103"/>
                </a:cubicBezTo>
                <a:cubicBezTo>
                  <a:pt x="243" y="103"/>
                  <a:pt x="242" y="105"/>
                  <a:pt x="242" y="105"/>
                </a:cubicBezTo>
                <a:cubicBezTo>
                  <a:pt x="242" y="105"/>
                  <a:pt x="242" y="105"/>
                  <a:pt x="243" y="104"/>
                </a:cubicBezTo>
                <a:cubicBezTo>
                  <a:pt x="244" y="103"/>
                  <a:pt x="244" y="103"/>
                  <a:pt x="244" y="103"/>
                </a:cubicBezTo>
                <a:cubicBezTo>
                  <a:pt x="243" y="102"/>
                  <a:pt x="243" y="102"/>
                  <a:pt x="243" y="102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43" y="99"/>
                  <a:pt x="242" y="99"/>
                  <a:pt x="242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2" y="99"/>
                  <a:pt x="242" y="99"/>
                  <a:pt x="242" y="99"/>
                </a:cubicBezTo>
                <a:cubicBezTo>
                  <a:pt x="241" y="99"/>
                  <a:pt x="241" y="99"/>
                  <a:pt x="241" y="99"/>
                </a:cubicBezTo>
                <a:cubicBezTo>
                  <a:pt x="241" y="99"/>
                  <a:pt x="242" y="99"/>
                  <a:pt x="243" y="98"/>
                </a:cubicBezTo>
                <a:cubicBezTo>
                  <a:pt x="243" y="98"/>
                  <a:pt x="243" y="98"/>
                  <a:pt x="244" y="98"/>
                </a:cubicBezTo>
                <a:cubicBezTo>
                  <a:pt x="245" y="98"/>
                  <a:pt x="245" y="96"/>
                  <a:pt x="245" y="95"/>
                </a:cubicBezTo>
                <a:cubicBezTo>
                  <a:pt x="245" y="95"/>
                  <a:pt x="248" y="94"/>
                  <a:pt x="249" y="94"/>
                </a:cubicBezTo>
                <a:cubicBezTo>
                  <a:pt x="249" y="94"/>
                  <a:pt x="249" y="95"/>
                  <a:pt x="248" y="95"/>
                </a:cubicBezTo>
                <a:cubicBezTo>
                  <a:pt x="249" y="96"/>
                  <a:pt x="248" y="96"/>
                  <a:pt x="247" y="97"/>
                </a:cubicBezTo>
                <a:cubicBezTo>
                  <a:pt x="248" y="97"/>
                  <a:pt x="248" y="97"/>
                  <a:pt x="248" y="97"/>
                </a:cubicBezTo>
                <a:cubicBezTo>
                  <a:pt x="248" y="97"/>
                  <a:pt x="248" y="96"/>
                  <a:pt x="249" y="96"/>
                </a:cubicBezTo>
                <a:cubicBezTo>
                  <a:pt x="250" y="97"/>
                  <a:pt x="251" y="97"/>
                  <a:pt x="252" y="97"/>
                </a:cubicBezTo>
                <a:cubicBezTo>
                  <a:pt x="252" y="97"/>
                  <a:pt x="252" y="97"/>
                  <a:pt x="253" y="95"/>
                </a:cubicBezTo>
                <a:cubicBezTo>
                  <a:pt x="256" y="97"/>
                  <a:pt x="256" y="98"/>
                  <a:pt x="260" y="99"/>
                </a:cubicBezTo>
                <a:cubicBezTo>
                  <a:pt x="259" y="100"/>
                  <a:pt x="259" y="100"/>
                  <a:pt x="259" y="100"/>
                </a:cubicBezTo>
                <a:cubicBezTo>
                  <a:pt x="258" y="102"/>
                  <a:pt x="258" y="102"/>
                  <a:pt x="258" y="102"/>
                </a:cubicBezTo>
                <a:cubicBezTo>
                  <a:pt x="259" y="102"/>
                  <a:pt x="260" y="102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9" y="102"/>
                  <a:pt x="258" y="102"/>
                  <a:pt x="257" y="102"/>
                </a:cubicBezTo>
                <a:cubicBezTo>
                  <a:pt x="256" y="102"/>
                  <a:pt x="256" y="102"/>
                  <a:pt x="256" y="102"/>
                </a:cubicBezTo>
                <a:cubicBezTo>
                  <a:pt x="256" y="102"/>
                  <a:pt x="254" y="103"/>
                  <a:pt x="254" y="103"/>
                </a:cubicBezTo>
                <a:cubicBezTo>
                  <a:pt x="256" y="105"/>
                  <a:pt x="256" y="105"/>
                  <a:pt x="256" y="105"/>
                </a:cubicBezTo>
                <a:cubicBezTo>
                  <a:pt x="255" y="106"/>
                  <a:pt x="253" y="106"/>
                  <a:pt x="252" y="107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51" y="107"/>
                  <a:pt x="250" y="107"/>
                  <a:pt x="249" y="107"/>
                </a:cubicBezTo>
                <a:cubicBezTo>
                  <a:pt x="248" y="108"/>
                  <a:pt x="248" y="108"/>
                  <a:pt x="248" y="108"/>
                </a:cubicBezTo>
                <a:cubicBezTo>
                  <a:pt x="250" y="108"/>
                  <a:pt x="250" y="108"/>
                  <a:pt x="250" y="108"/>
                </a:cubicBezTo>
                <a:cubicBezTo>
                  <a:pt x="249" y="110"/>
                  <a:pt x="248" y="110"/>
                  <a:pt x="246" y="111"/>
                </a:cubicBezTo>
                <a:cubicBezTo>
                  <a:pt x="249" y="112"/>
                  <a:pt x="249" y="112"/>
                  <a:pt x="249" y="112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8" y="114"/>
                  <a:pt x="249" y="114"/>
                  <a:pt x="250" y="114"/>
                </a:cubicBezTo>
                <a:cubicBezTo>
                  <a:pt x="249" y="116"/>
                  <a:pt x="249" y="117"/>
                  <a:pt x="249" y="118"/>
                </a:cubicBezTo>
                <a:cubicBezTo>
                  <a:pt x="250" y="118"/>
                  <a:pt x="250" y="119"/>
                  <a:pt x="252" y="119"/>
                </a:cubicBezTo>
                <a:cubicBezTo>
                  <a:pt x="252" y="119"/>
                  <a:pt x="252" y="119"/>
                  <a:pt x="252" y="119"/>
                </a:cubicBezTo>
                <a:cubicBezTo>
                  <a:pt x="253" y="119"/>
                  <a:pt x="254" y="119"/>
                  <a:pt x="254" y="119"/>
                </a:cubicBezTo>
                <a:cubicBezTo>
                  <a:pt x="255" y="119"/>
                  <a:pt x="255" y="119"/>
                  <a:pt x="256" y="119"/>
                </a:cubicBezTo>
                <a:cubicBezTo>
                  <a:pt x="257" y="119"/>
                  <a:pt x="258" y="119"/>
                  <a:pt x="258" y="121"/>
                </a:cubicBezTo>
                <a:cubicBezTo>
                  <a:pt x="258" y="124"/>
                  <a:pt x="258" y="124"/>
                  <a:pt x="258" y="124"/>
                </a:cubicBezTo>
                <a:cubicBezTo>
                  <a:pt x="261" y="126"/>
                  <a:pt x="267" y="125"/>
                  <a:pt x="268" y="125"/>
                </a:cubicBezTo>
                <a:cubicBezTo>
                  <a:pt x="268" y="126"/>
                  <a:pt x="268" y="127"/>
                  <a:pt x="269" y="127"/>
                </a:cubicBezTo>
                <a:cubicBezTo>
                  <a:pt x="269" y="127"/>
                  <a:pt x="269" y="127"/>
                  <a:pt x="269" y="127"/>
                </a:cubicBezTo>
                <a:cubicBezTo>
                  <a:pt x="270" y="127"/>
                  <a:pt x="270" y="127"/>
                  <a:pt x="271" y="127"/>
                </a:cubicBezTo>
                <a:cubicBezTo>
                  <a:pt x="271" y="127"/>
                  <a:pt x="272" y="127"/>
                  <a:pt x="272" y="127"/>
                </a:cubicBezTo>
                <a:cubicBezTo>
                  <a:pt x="272" y="127"/>
                  <a:pt x="272" y="127"/>
                  <a:pt x="272" y="127"/>
                </a:cubicBezTo>
                <a:cubicBezTo>
                  <a:pt x="272" y="127"/>
                  <a:pt x="272" y="128"/>
                  <a:pt x="270" y="128"/>
                </a:cubicBezTo>
                <a:cubicBezTo>
                  <a:pt x="269" y="128"/>
                  <a:pt x="269" y="128"/>
                  <a:pt x="269" y="128"/>
                </a:cubicBezTo>
                <a:cubicBezTo>
                  <a:pt x="268" y="129"/>
                  <a:pt x="268" y="129"/>
                  <a:pt x="267" y="130"/>
                </a:cubicBezTo>
                <a:cubicBezTo>
                  <a:pt x="267" y="130"/>
                  <a:pt x="267" y="130"/>
                  <a:pt x="266" y="131"/>
                </a:cubicBezTo>
                <a:cubicBezTo>
                  <a:pt x="265" y="132"/>
                  <a:pt x="263" y="132"/>
                  <a:pt x="263" y="133"/>
                </a:cubicBezTo>
                <a:cubicBezTo>
                  <a:pt x="262" y="134"/>
                  <a:pt x="256" y="135"/>
                  <a:pt x="255" y="135"/>
                </a:cubicBezTo>
                <a:cubicBezTo>
                  <a:pt x="253" y="135"/>
                  <a:pt x="255" y="136"/>
                  <a:pt x="254" y="136"/>
                </a:cubicBezTo>
                <a:cubicBezTo>
                  <a:pt x="251" y="136"/>
                  <a:pt x="251" y="136"/>
                  <a:pt x="251" y="136"/>
                </a:cubicBezTo>
                <a:cubicBezTo>
                  <a:pt x="251" y="136"/>
                  <a:pt x="250" y="137"/>
                  <a:pt x="249" y="137"/>
                </a:cubicBezTo>
                <a:cubicBezTo>
                  <a:pt x="249" y="137"/>
                  <a:pt x="249" y="137"/>
                  <a:pt x="249" y="137"/>
                </a:cubicBezTo>
                <a:cubicBezTo>
                  <a:pt x="248" y="137"/>
                  <a:pt x="247" y="137"/>
                  <a:pt x="247" y="137"/>
                </a:cubicBezTo>
                <a:cubicBezTo>
                  <a:pt x="245" y="136"/>
                  <a:pt x="243" y="135"/>
                  <a:pt x="242" y="134"/>
                </a:cubicBezTo>
                <a:cubicBezTo>
                  <a:pt x="239" y="134"/>
                  <a:pt x="239" y="134"/>
                  <a:pt x="239" y="134"/>
                </a:cubicBezTo>
                <a:cubicBezTo>
                  <a:pt x="240" y="132"/>
                  <a:pt x="240" y="132"/>
                  <a:pt x="240" y="132"/>
                </a:cubicBezTo>
                <a:cubicBezTo>
                  <a:pt x="238" y="131"/>
                  <a:pt x="238" y="131"/>
                  <a:pt x="238" y="131"/>
                </a:cubicBezTo>
                <a:cubicBezTo>
                  <a:pt x="237" y="132"/>
                  <a:pt x="237" y="132"/>
                  <a:pt x="237" y="132"/>
                </a:cubicBezTo>
                <a:cubicBezTo>
                  <a:pt x="236" y="132"/>
                  <a:pt x="237" y="131"/>
                  <a:pt x="237" y="131"/>
                </a:cubicBezTo>
                <a:cubicBezTo>
                  <a:pt x="237" y="131"/>
                  <a:pt x="233" y="130"/>
                  <a:pt x="232" y="130"/>
                </a:cubicBezTo>
                <a:cubicBezTo>
                  <a:pt x="229" y="128"/>
                  <a:pt x="229" y="128"/>
                  <a:pt x="229" y="128"/>
                </a:cubicBezTo>
                <a:cubicBezTo>
                  <a:pt x="228" y="127"/>
                  <a:pt x="228" y="127"/>
                  <a:pt x="228" y="127"/>
                </a:cubicBezTo>
                <a:cubicBezTo>
                  <a:pt x="227" y="127"/>
                  <a:pt x="228" y="126"/>
                  <a:pt x="227" y="126"/>
                </a:cubicBezTo>
                <a:cubicBezTo>
                  <a:pt x="225" y="127"/>
                  <a:pt x="225" y="127"/>
                  <a:pt x="225" y="127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1" y="125"/>
                  <a:pt x="220" y="123"/>
                  <a:pt x="220" y="122"/>
                </a:cubicBezTo>
                <a:cubicBezTo>
                  <a:pt x="219" y="121"/>
                  <a:pt x="217" y="122"/>
                  <a:pt x="217" y="121"/>
                </a:cubicBezTo>
                <a:cubicBezTo>
                  <a:pt x="217" y="121"/>
                  <a:pt x="217" y="120"/>
                  <a:pt x="216" y="119"/>
                </a:cubicBezTo>
                <a:cubicBezTo>
                  <a:pt x="216" y="118"/>
                  <a:pt x="216" y="117"/>
                  <a:pt x="215" y="117"/>
                </a:cubicBezTo>
                <a:cubicBezTo>
                  <a:pt x="215" y="116"/>
                  <a:pt x="213" y="116"/>
                  <a:pt x="212" y="115"/>
                </a:cubicBezTo>
                <a:cubicBezTo>
                  <a:pt x="214" y="114"/>
                  <a:pt x="214" y="114"/>
                  <a:pt x="214" y="114"/>
                </a:cubicBezTo>
                <a:cubicBezTo>
                  <a:pt x="213" y="113"/>
                  <a:pt x="210" y="110"/>
                  <a:pt x="210" y="110"/>
                </a:cubicBezTo>
                <a:cubicBezTo>
                  <a:pt x="209" y="110"/>
                  <a:pt x="207" y="109"/>
                  <a:pt x="205" y="109"/>
                </a:cubicBezTo>
                <a:cubicBezTo>
                  <a:pt x="203" y="109"/>
                  <a:pt x="202" y="110"/>
                  <a:pt x="201" y="110"/>
                </a:cubicBezTo>
                <a:cubicBezTo>
                  <a:pt x="201" y="111"/>
                  <a:pt x="201" y="111"/>
                  <a:pt x="201" y="111"/>
                </a:cubicBezTo>
                <a:cubicBezTo>
                  <a:pt x="199" y="112"/>
                  <a:pt x="199" y="112"/>
                  <a:pt x="199" y="112"/>
                </a:cubicBezTo>
                <a:cubicBezTo>
                  <a:pt x="196" y="112"/>
                  <a:pt x="194" y="112"/>
                  <a:pt x="192" y="112"/>
                </a:cubicBezTo>
                <a:cubicBezTo>
                  <a:pt x="192" y="110"/>
                  <a:pt x="192" y="110"/>
                  <a:pt x="192" y="110"/>
                </a:cubicBezTo>
                <a:cubicBezTo>
                  <a:pt x="191" y="108"/>
                  <a:pt x="187" y="107"/>
                  <a:pt x="187" y="104"/>
                </a:cubicBezTo>
                <a:cubicBezTo>
                  <a:pt x="186" y="103"/>
                  <a:pt x="188" y="101"/>
                  <a:pt x="187" y="99"/>
                </a:cubicBezTo>
                <a:cubicBezTo>
                  <a:pt x="186" y="97"/>
                  <a:pt x="183" y="97"/>
                  <a:pt x="182" y="94"/>
                </a:cubicBezTo>
                <a:cubicBezTo>
                  <a:pt x="181" y="93"/>
                  <a:pt x="180" y="93"/>
                  <a:pt x="180" y="92"/>
                </a:cubicBezTo>
                <a:cubicBezTo>
                  <a:pt x="181" y="91"/>
                  <a:pt x="181" y="91"/>
                  <a:pt x="181" y="91"/>
                </a:cubicBezTo>
                <a:cubicBezTo>
                  <a:pt x="180" y="90"/>
                  <a:pt x="180" y="90"/>
                  <a:pt x="180" y="90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81" y="88"/>
                  <a:pt x="181" y="88"/>
                  <a:pt x="181" y="87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4" y="87"/>
                  <a:pt x="189" y="85"/>
                  <a:pt x="189" y="85"/>
                </a:cubicBezTo>
                <a:cubicBezTo>
                  <a:pt x="188" y="85"/>
                  <a:pt x="188" y="85"/>
                  <a:pt x="188" y="85"/>
                </a:cubicBezTo>
                <a:cubicBezTo>
                  <a:pt x="190" y="83"/>
                  <a:pt x="190" y="83"/>
                  <a:pt x="190" y="83"/>
                </a:cubicBezTo>
                <a:cubicBezTo>
                  <a:pt x="192" y="83"/>
                  <a:pt x="194" y="83"/>
                  <a:pt x="195" y="82"/>
                </a:cubicBezTo>
                <a:cubicBezTo>
                  <a:pt x="195" y="82"/>
                  <a:pt x="193" y="82"/>
                  <a:pt x="193" y="81"/>
                </a:cubicBezTo>
                <a:cubicBezTo>
                  <a:pt x="194" y="80"/>
                  <a:pt x="194" y="80"/>
                  <a:pt x="194" y="80"/>
                </a:cubicBezTo>
                <a:cubicBezTo>
                  <a:pt x="193" y="79"/>
                  <a:pt x="193" y="79"/>
                  <a:pt x="193" y="79"/>
                </a:cubicBezTo>
                <a:cubicBezTo>
                  <a:pt x="193" y="79"/>
                  <a:pt x="189" y="78"/>
                  <a:pt x="188" y="78"/>
                </a:cubicBezTo>
                <a:cubicBezTo>
                  <a:pt x="187" y="77"/>
                  <a:pt x="186" y="77"/>
                  <a:pt x="186" y="76"/>
                </a:cubicBezTo>
                <a:cubicBezTo>
                  <a:pt x="185" y="75"/>
                  <a:pt x="185" y="75"/>
                  <a:pt x="185" y="75"/>
                </a:cubicBezTo>
                <a:cubicBezTo>
                  <a:pt x="182" y="75"/>
                  <a:pt x="182" y="75"/>
                  <a:pt x="182" y="75"/>
                </a:cubicBezTo>
                <a:cubicBezTo>
                  <a:pt x="182" y="75"/>
                  <a:pt x="182" y="74"/>
                  <a:pt x="182" y="73"/>
                </a:cubicBezTo>
                <a:cubicBezTo>
                  <a:pt x="179" y="72"/>
                  <a:pt x="178" y="72"/>
                  <a:pt x="175" y="70"/>
                </a:cubicBezTo>
                <a:cubicBezTo>
                  <a:pt x="174" y="69"/>
                  <a:pt x="170" y="68"/>
                  <a:pt x="169" y="68"/>
                </a:cubicBezTo>
                <a:cubicBezTo>
                  <a:pt x="168" y="68"/>
                  <a:pt x="167" y="66"/>
                  <a:pt x="165" y="65"/>
                </a:cubicBezTo>
                <a:cubicBezTo>
                  <a:pt x="165" y="65"/>
                  <a:pt x="164" y="65"/>
                  <a:pt x="163" y="65"/>
                </a:cubicBezTo>
                <a:cubicBezTo>
                  <a:pt x="163" y="65"/>
                  <a:pt x="163" y="65"/>
                  <a:pt x="163" y="65"/>
                </a:cubicBezTo>
                <a:cubicBezTo>
                  <a:pt x="163" y="65"/>
                  <a:pt x="162" y="65"/>
                  <a:pt x="162" y="65"/>
                </a:cubicBezTo>
                <a:cubicBezTo>
                  <a:pt x="162" y="65"/>
                  <a:pt x="161" y="65"/>
                  <a:pt x="161" y="65"/>
                </a:cubicBezTo>
                <a:cubicBezTo>
                  <a:pt x="160" y="65"/>
                  <a:pt x="160" y="64"/>
                  <a:pt x="159" y="64"/>
                </a:cubicBezTo>
                <a:cubicBezTo>
                  <a:pt x="157" y="64"/>
                  <a:pt x="157" y="64"/>
                  <a:pt x="157" y="64"/>
                </a:cubicBezTo>
                <a:cubicBezTo>
                  <a:pt x="155" y="64"/>
                  <a:pt x="154" y="63"/>
                  <a:pt x="153" y="63"/>
                </a:cubicBezTo>
                <a:cubicBezTo>
                  <a:pt x="152" y="62"/>
                  <a:pt x="152" y="62"/>
                  <a:pt x="152" y="62"/>
                </a:cubicBezTo>
                <a:cubicBezTo>
                  <a:pt x="151" y="62"/>
                  <a:pt x="151" y="62"/>
                  <a:pt x="150" y="63"/>
                </a:cubicBezTo>
                <a:cubicBezTo>
                  <a:pt x="150" y="63"/>
                  <a:pt x="149" y="63"/>
                  <a:pt x="149" y="63"/>
                </a:cubicBezTo>
                <a:cubicBezTo>
                  <a:pt x="148" y="63"/>
                  <a:pt x="147" y="63"/>
                  <a:pt x="146" y="62"/>
                </a:cubicBezTo>
                <a:cubicBezTo>
                  <a:pt x="145" y="62"/>
                  <a:pt x="146" y="60"/>
                  <a:pt x="146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42" y="60"/>
                  <a:pt x="140" y="58"/>
                  <a:pt x="138" y="58"/>
                </a:cubicBezTo>
                <a:cubicBezTo>
                  <a:pt x="139" y="57"/>
                  <a:pt x="139" y="56"/>
                  <a:pt x="139" y="55"/>
                </a:cubicBezTo>
                <a:cubicBezTo>
                  <a:pt x="137" y="54"/>
                  <a:pt x="137" y="54"/>
                  <a:pt x="137" y="54"/>
                </a:cubicBezTo>
                <a:cubicBezTo>
                  <a:pt x="133" y="55"/>
                  <a:pt x="131" y="56"/>
                  <a:pt x="126" y="57"/>
                </a:cubicBezTo>
                <a:cubicBezTo>
                  <a:pt x="126" y="57"/>
                  <a:pt x="126" y="57"/>
                  <a:pt x="126" y="57"/>
                </a:cubicBezTo>
                <a:cubicBezTo>
                  <a:pt x="125" y="57"/>
                  <a:pt x="121" y="56"/>
                  <a:pt x="120" y="56"/>
                </a:cubicBezTo>
                <a:cubicBezTo>
                  <a:pt x="120" y="56"/>
                  <a:pt x="119" y="55"/>
                  <a:pt x="118" y="55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6" y="55"/>
                  <a:pt x="113" y="55"/>
                  <a:pt x="112" y="56"/>
                </a:cubicBezTo>
                <a:cubicBezTo>
                  <a:pt x="111" y="56"/>
                  <a:pt x="112" y="56"/>
                  <a:pt x="111" y="57"/>
                </a:cubicBezTo>
                <a:cubicBezTo>
                  <a:pt x="110" y="57"/>
                  <a:pt x="107" y="57"/>
                  <a:pt x="105" y="58"/>
                </a:cubicBezTo>
                <a:cubicBezTo>
                  <a:pt x="104" y="58"/>
                  <a:pt x="104" y="59"/>
                  <a:pt x="104" y="60"/>
                </a:cubicBezTo>
                <a:cubicBezTo>
                  <a:pt x="101" y="62"/>
                  <a:pt x="96" y="63"/>
                  <a:pt x="93" y="63"/>
                </a:cubicBezTo>
                <a:cubicBezTo>
                  <a:pt x="93" y="63"/>
                  <a:pt x="93" y="63"/>
                  <a:pt x="93" y="63"/>
                </a:cubicBezTo>
                <a:cubicBezTo>
                  <a:pt x="90" y="63"/>
                  <a:pt x="87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3" y="62"/>
                  <a:pt x="83" y="62"/>
                  <a:pt x="83" y="62"/>
                </a:cubicBezTo>
                <a:cubicBezTo>
                  <a:pt x="83" y="62"/>
                  <a:pt x="83" y="62"/>
                  <a:pt x="83" y="62"/>
                </a:cubicBezTo>
                <a:cubicBezTo>
                  <a:pt x="81" y="63"/>
                  <a:pt x="81" y="63"/>
                  <a:pt x="81" y="63"/>
                </a:cubicBezTo>
                <a:cubicBezTo>
                  <a:pt x="80" y="62"/>
                  <a:pt x="80" y="61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7" y="61"/>
                  <a:pt x="76" y="62"/>
                  <a:pt x="75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3" y="62"/>
                  <a:pt x="72" y="62"/>
                </a:cubicBezTo>
                <a:cubicBezTo>
                  <a:pt x="72" y="62"/>
                  <a:pt x="71" y="62"/>
                  <a:pt x="71" y="62"/>
                </a:cubicBezTo>
                <a:cubicBezTo>
                  <a:pt x="71" y="62"/>
                  <a:pt x="70" y="62"/>
                  <a:pt x="70" y="62"/>
                </a:cubicBezTo>
                <a:cubicBezTo>
                  <a:pt x="67" y="63"/>
                  <a:pt x="64" y="64"/>
                  <a:pt x="61" y="65"/>
                </a:cubicBezTo>
                <a:cubicBezTo>
                  <a:pt x="60" y="65"/>
                  <a:pt x="60" y="65"/>
                  <a:pt x="60" y="65"/>
                </a:cubicBezTo>
                <a:cubicBezTo>
                  <a:pt x="59" y="65"/>
                  <a:pt x="59" y="65"/>
                  <a:pt x="58" y="65"/>
                </a:cubicBezTo>
                <a:cubicBezTo>
                  <a:pt x="58" y="65"/>
                  <a:pt x="57" y="65"/>
                  <a:pt x="57" y="65"/>
                </a:cubicBezTo>
                <a:cubicBezTo>
                  <a:pt x="56" y="65"/>
                  <a:pt x="56" y="65"/>
                  <a:pt x="56" y="65"/>
                </a:cubicBezTo>
                <a:cubicBezTo>
                  <a:pt x="53" y="66"/>
                  <a:pt x="51" y="67"/>
                  <a:pt x="48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44" y="68"/>
                  <a:pt x="43" y="68"/>
                  <a:pt x="42" y="69"/>
                </a:cubicBezTo>
                <a:cubicBezTo>
                  <a:pt x="41" y="69"/>
                  <a:pt x="42" y="70"/>
                  <a:pt x="41" y="71"/>
                </a:cubicBezTo>
                <a:cubicBezTo>
                  <a:pt x="36" y="73"/>
                  <a:pt x="36" y="73"/>
                  <a:pt x="36" y="73"/>
                </a:cubicBezTo>
                <a:cubicBezTo>
                  <a:pt x="34" y="76"/>
                  <a:pt x="31" y="78"/>
                  <a:pt x="27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2" y="81"/>
                  <a:pt x="21" y="82"/>
                  <a:pt x="19" y="83"/>
                </a:cubicBezTo>
                <a:cubicBezTo>
                  <a:pt x="15" y="83"/>
                  <a:pt x="15" y="83"/>
                  <a:pt x="15" y="83"/>
                </a:cubicBezTo>
                <a:cubicBezTo>
                  <a:pt x="14" y="83"/>
                  <a:pt x="13" y="85"/>
                  <a:pt x="12" y="86"/>
                </a:cubicBezTo>
                <a:cubicBezTo>
                  <a:pt x="11" y="87"/>
                  <a:pt x="11" y="87"/>
                  <a:pt x="11" y="87"/>
                </a:cubicBezTo>
                <a:cubicBezTo>
                  <a:pt x="11" y="87"/>
                  <a:pt x="11" y="87"/>
                  <a:pt x="11" y="87"/>
                </a:cubicBezTo>
                <a:cubicBezTo>
                  <a:pt x="9" y="87"/>
                  <a:pt x="9" y="89"/>
                  <a:pt x="8" y="90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4"/>
                  <a:pt x="7" y="94"/>
                  <a:pt x="7" y="94"/>
                </a:cubicBezTo>
                <a:cubicBezTo>
                  <a:pt x="8" y="95"/>
                  <a:pt x="8" y="95"/>
                  <a:pt x="8" y="95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9"/>
                  <a:pt x="8" y="99"/>
                  <a:pt x="8" y="99"/>
                </a:cubicBezTo>
                <a:cubicBezTo>
                  <a:pt x="7" y="99"/>
                  <a:pt x="5" y="99"/>
                  <a:pt x="5" y="100"/>
                </a:cubicBezTo>
                <a:cubicBezTo>
                  <a:pt x="5" y="102"/>
                  <a:pt x="5" y="102"/>
                  <a:pt x="5" y="102"/>
                </a:cubicBezTo>
                <a:cubicBezTo>
                  <a:pt x="4" y="104"/>
                  <a:pt x="0" y="105"/>
                  <a:pt x="1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1" y="107"/>
                  <a:pt x="1" y="107"/>
                </a:cubicBezTo>
                <a:cubicBezTo>
                  <a:pt x="0" y="110"/>
                  <a:pt x="0" y="110"/>
                  <a:pt x="0" y="110"/>
                </a:cubicBezTo>
                <a:cubicBezTo>
                  <a:pt x="2" y="111"/>
                  <a:pt x="2" y="111"/>
                  <a:pt x="2" y="111"/>
                </a:cubicBezTo>
                <a:cubicBezTo>
                  <a:pt x="2" y="111"/>
                  <a:pt x="1" y="112"/>
                  <a:pt x="1" y="112"/>
                </a:cubicBezTo>
                <a:cubicBezTo>
                  <a:pt x="0" y="114"/>
                  <a:pt x="2" y="115"/>
                  <a:pt x="2" y="116"/>
                </a:cubicBezTo>
                <a:cubicBezTo>
                  <a:pt x="3" y="118"/>
                  <a:pt x="0" y="122"/>
                  <a:pt x="5" y="124"/>
                </a:cubicBezTo>
                <a:cubicBezTo>
                  <a:pt x="6" y="125"/>
                  <a:pt x="7" y="125"/>
                  <a:pt x="9" y="125"/>
                </a:cubicBezTo>
                <a:cubicBezTo>
                  <a:pt x="9" y="125"/>
                  <a:pt x="9" y="125"/>
                  <a:pt x="10" y="125"/>
                </a:cubicBezTo>
                <a:cubicBezTo>
                  <a:pt x="10" y="125"/>
                  <a:pt x="10" y="125"/>
                  <a:pt x="10" y="125"/>
                </a:cubicBezTo>
                <a:cubicBezTo>
                  <a:pt x="11" y="125"/>
                  <a:pt x="12" y="125"/>
                  <a:pt x="13" y="125"/>
                </a:cubicBezTo>
                <a:cubicBezTo>
                  <a:pt x="17" y="126"/>
                  <a:pt x="17" y="128"/>
                  <a:pt x="19" y="130"/>
                </a:cubicBezTo>
                <a:cubicBezTo>
                  <a:pt x="19" y="130"/>
                  <a:pt x="20" y="131"/>
                  <a:pt x="21" y="131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25" y="132"/>
                  <a:pt x="26" y="133"/>
                  <a:pt x="26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2" y="134"/>
                  <a:pt x="33" y="135"/>
                  <a:pt x="35" y="136"/>
                </a:cubicBezTo>
                <a:cubicBezTo>
                  <a:pt x="35" y="136"/>
                  <a:pt x="37" y="135"/>
                  <a:pt x="38" y="135"/>
                </a:cubicBezTo>
                <a:cubicBezTo>
                  <a:pt x="38" y="135"/>
                  <a:pt x="39" y="135"/>
                  <a:pt x="39" y="136"/>
                </a:cubicBezTo>
                <a:cubicBezTo>
                  <a:pt x="40" y="136"/>
                  <a:pt x="36" y="136"/>
                  <a:pt x="38" y="137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7"/>
                  <a:pt x="40" y="137"/>
                  <a:pt x="41" y="137"/>
                </a:cubicBezTo>
                <a:cubicBezTo>
                  <a:pt x="41" y="137"/>
                  <a:pt x="42" y="137"/>
                  <a:pt x="42" y="137"/>
                </a:cubicBezTo>
                <a:cubicBezTo>
                  <a:pt x="42" y="137"/>
                  <a:pt x="43" y="137"/>
                  <a:pt x="43" y="137"/>
                </a:cubicBezTo>
                <a:cubicBezTo>
                  <a:pt x="44" y="137"/>
                  <a:pt x="45" y="137"/>
                  <a:pt x="46" y="138"/>
                </a:cubicBezTo>
                <a:cubicBezTo>
                  <a:pt x="48" y="138"/>
                  <a:pt x="50" y="140"/>
                  <a:pt x="50" y="141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50" y="146"/>
                  <a:pt x="49" y="145"/>
                  <a:pt x="48" y="146"/>
                </a:cubicBezTo>
                <a:cubicBezTo>
                  <a:pt x="47" y="147"/>
                  <a:pt x="47" y="148"/>
                  <a:pt x="47" y="149"/>
                </a:cubicBezTo>
                <a:cubicBezTo>
                  <a:pt x="50" y="150"/>
                  <a:pt x="50" y="150"/>
                  <a:pt x="54" y="150"/>
                </a:cubicBezTo>
                <a:cubicBezTo>
                  <a:pt x="56" y="151"/>
                  <a:pt x="54" y="152"/>
                  <a:pt x="54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56" y="152"/>
                  <a:pt x="55" y="152"/>
                  <a:pt x="56" y="153"/>
                </a:cubicBezTo>
                <a:cubicBezTo>
                  <a:pt x="56" y="153"/>
                  <a:pt x="56" y="153"/>
                  <a:pt x="56" y="153"/>
                </a:cubicBezTo>
                <a:cubicBezTo>
                  <a:pt x="56" y="153"/>
                  <a:pt x="56" y="153"/>
                  <a:pt x="57" y="153"/>
                </a:cubicBezTo>
                <a:cubicBezTo>
                  <a:pt x="57" y="152"/>
                  <a:pt x="57" y="152"/>
                  <a:pt x="57" y="152"/>
                </a:cubicBezTo>
                <a:cubicBezTo>
                  <a:pt x="58" y="152"/>
                  <a:pt x="58" y="152"/>
                  <a:pt x="58" y="153"/>
                </a:cubicBezTo>
                <a:cubicBezTo>
                  <a:pt x="56" y="154"/>
                  <a:pt x="56" y="154"/>
                  <a:pt x="56" y="154"/>
                </a:cubicBezTo>
                <a:cubicBezTo>
                  <a:pt x="56" y="154"/>
                  <a:pt x="57" y="155"/>
                  <a:pt x="57" y="155"/>
                </a:cubicBezTo>
                <a:cubicBezTo>
                  <a:pt x="56" y="156"/>
                  <a:pt x="56" y="157"/>
                  <a:pt x="56" y="158"/>
                </a:cubicBezTo>
                <a:cubicBezTo>
                  <a:pt x="53" y="159"/>
                  <a:pt x="53" y="159"/>
                  <a:pt x="53" y="159"/>
                </a:cubicBezTo>
                <a:cubicBezTo>
                  <a:pt x="51" y="160"/>
                  <a:pt x="51" y="160"/>
                  <a:pt x="50" y="160"/>
                </a:cubicBezTo>
                <a:cubicBezTo>
                  <a:pt x="95" y="179"/>
                  <a:pt x="145" y="194"/>
                  <a:pt x="198" y="204"/>
                </a:cubicBezTo>
                <a:cubicBezTo>
                  <a:pt x="198" y="204"/>
                  <a:pt x="198" y="204"/>
                  <a:pt x="198" y="204"/>
                </a:cubicBezTo>
                <a:cubicBezTo>
                  <a:pt x="195" y="203"/>
                  <a:pt x="195" y="203"/>
                  <a:pt x="195" y="203"/>
                </a:cubicBezTo>
                <a:cubicBezTo>
                  <a:pt x="194" y="203"/>
                  <a:pt x="194" y="201"/>
                  <a:pt x="195" y="200"/>
                </a:cubicBezTo>
                <a:cubicBezTo>
                  <a:pt x="195" y="199"/>
                  <a:pt x="196" y="198"/>
                  <a:pt x="195" y="198"/>
                </a:cubicBezTo>
                <a:cubicBezTo>
                  <a:pt x="196" y="197"/>
                  <a:pt x="197" y="198"/>
                  <a:pt x="198" y="197"/>
                </a:cubicBezTo>
                <a:cubicBezTo>
                  <a:pt x="199" y="197"/>
                  <a:pt x="199" y="196"/>
                  <a:pt x="200" y="196"/>
                </a:cubicBezTo>
                <a:cubicBezTo>
                  <a:pt x="200" y="195"/>
                  <a:pt x="198" y="194"/>
                  <a:pt x="199" y="193"/>
                </a:cubicBezTo>
                <a:cubicBezTo>
                  <a:pt x="200" y="192"/>
                  <a:pt x="201" y="192"/>
                  <a:pt x="201" y="191"/>
                </a:cubicBezTo>
                <a:cubicBezTo>
                  <a:pt x="201" y="191"/>
                  <a:pt x="199" y="190"/>
                  <a:pt x="200" y="189"/>
                </a:cubicBezTo>
                <a:cubicBezTo>
                  <a:pt x="200" y="189"/>
                  <a:pt x="201" y="188"/>
                  <a:pt x="201" y="187"/>
                </a:cubicBezTo>
                <a:cubicBezTo>
                  <a:pt x="200" y="186"/>
                  <a:pt x="200" y="186"/>
                  <a:pt x="200" y="186"/>
                </a:cubicBezTo>
                <a:cubicBezTo>
                  <a:pt x="201" y="183"/>
                  <a:pt x="201" y="183"/>
                  <a:pt x="201" y="183"/>
                </a:cubicBezTo>
                <a:cubicBezTo>
                  <a:pt x="200" y="183"/>
                  <a:pt x="200" y="183"/>
                  <a:pt x="200" y="183"/>
                </a:cubicBezTo>
                <a:cubicBezTo>
                  <a:pt x="200" y="182"/>
                  <a:pt x="200" y="182"/>
                  <a:pt x="200" y="182"/>
                </a:cubicBezTo>
                <a:cubicBezTo>
                  <a:pt x="201" y="180"/>
                  <a:pt x="207" y="178"/>
                  <a:pt x="207" y="175"/>
                </a:cubicBezTo>
                <a:cubicBezTo>
                  <a:pt x="207" y="170"/>
                  <a:pt x="207" y="170"/>
                  <a:pt x="207" y="170"/>
                </a:cubicBezTo>
                <a:cubicBezTo>
                  <a:pt x="210" y="167"/>
                  <a:pt x="214" y="167"/>
                  <a:pt x="215" y="164"/>
                </a:cubicBezTo>
                <a:cubicBezTo>
                  <a:pt x="216" y="163"/>
                  <a:pt x="217" y="163"/>
                  <a:pt x="218" y="163"/>
                </a:cubicBezTo>
                <a:cubicBezTo>
                  <a:pt x="217" y="159"/>
                  <a:pt x="217" y="159"/>
                  <a:pt x="217" y="159"/>
                </a:cubicBezTo>
                <a:cubicBezTo>
                  <a:pt x="217" y="158"/>
                  <a:pt x="219" y="157"/>
                  <a:pt x="220" y="156"/>
                </a:cubicBezTo>
                <a:cubicBezTo>
                  <a:pt x="221" y="156"/>
                  <a:pt x="221" y="156"/>
                  <a:pt x="221" y="156"/>
                </a:cubicBezTo>
                <a:cubicBezTo>
                  <a:pt x="222" y="156"/>
                  <a:pt x="222" y="156"/>
                  <a:pt x="222" y="156"/>
                </a:cubicBezTo>
                <a:cubicBezTo>
                  <a:pt x="223" y="155"/>
                  <a:pt x="223" y="153"/>
                  <a:pt x="224" y="152"/>
                </a:cubicBezTo>
                <a:cubicBezTo>
                  <a:pt x="225" y="150"/>
                  <a:pt x="226" y="149"/>
                  <a:pt x="228" y="147"/>
                </a:cubicBezTo>
                <a:cubicBezTo>
                  <a:pt x="229" y="144"/>
                  <a:pt x="229" y="144"/>
                  <a:pt x="229" y="144"/>
                </a:cubicBezTo>
                <a:cubicBezTo>
                  <a:pt x="231" y="143"/>
                  <a:pt x="231" y="143"/>
                  <a:pt x="231" y="143"/>
                </a:cubicBezTo>
                <a:cubicBezTo>
                  <a:pt x="231" y="142"/>
                  <a:pt x="231" y="141"/>
                  <a:pt x="232" y="140"/>
                </a:cubicBezTo>
                <a:cubicBezTo>
                  <a:pt x="232" y="140"/>
                  <a:pt x="233" y="138"/>
                  <a:pt x="233" y="138"/>
                </a:cubicBezTo>
                <a:cubicBezTo>
                  <a:pt x="234" y="138"/>
                  <a:pt x="234" y="139"/>
                  <a:pt x="234" y="139"/>
                </a:cubicBezTo>
                <a:cubicBezTo>
                  <a:pt x="234" y="140"/>
                  <a:pt x="232" y="140"/>
                  <a:pt x="232" y="142"/>
                </a:cubicBezTo>
                <a:cubicBezTo>
                  <a:pt x="232" y="142"/>
                  <a:pt x="232" y="144"/>
                  <a:pt x="232" y="144"/>
                </a:cubicBezTo>
                <a:cubicBezTo>
                  <a:pt x="233" y="145"/>
                  <a:pt x="233" y="145"/>
                  <a:pt x="234" y="145"/>
                </a:cubicBezTo>
                <a:cubicBezTo>
                  <a:pt x="235" y="144"/>
                  <a:pt x="235" y="144"/>
                  <a:pt x="235" y="144"/>
                </a:cubicBezTo>
                <a:cubicBezTo>
                  <a:pt x="238" y="149"/>
                  <a:pt x="235" y="148"/>
                  <a:pt x="233" y="152"/>
                </a:cubicBezTo>
                <a:cubicBezTo>
                  <a:pt x="234" y="154"/>
                  <a:pt x="234" y="154"/>
                  <a:pt x="234" y="154"/>
                </a:cubicBezTo>
                <a:cubicBezTo>
                  <a:pt x="233" y="156"/>
                  <a:pt x="230" y="157"/>
                  <a:pt x="229" y="158"/>
                </a:cubicBezTo>
                <a:cubicBezTo>
                  <a:pt x="229" y="159"/>
                  <a:pt x="231" y="162"/>
                  <a:pt x="229" y="163"/>
                </a:cubicBezTo>
                <a:cubicBezTo>
                  <a:pt x="228" y="164"/>
                  <a:pt x="227" y="164"/>
                  <a:pt x="226" y="164"/>
                </a:cubicBezTo>
                <a:cubicBezTo>
                  <a:pt x="226" y="164"/>
                  <a:pt x="221" y="167"/>
                  <a:pt x="223" y="168"/>
                </a:cubicBezTo>
                <a:cubicBezTo>
                  <a:pt x="221" y="169"/>
                  <a:pt x="219" y="170"/>
                  <a:pt x="218" y="171"/>
                </a:cubicBezTo>
                <a:cubicBezTo>
                  <a:pt x="217" y="173"/>
                  <a:pt x="219" y="175"/>
                  <a:pt x="219" y="176"/>
                </a:cubicBezTo>
                <a:cubicBezTo>
                  <a:pt x="218" y="178"/>
                  <a:pt x="215" y="179"/>
                  <a:pt x="214" y="181"/>
                </a:cubicBezTo>
                <a:cubicBezTo>
                  <a:pt x="215" y="182"/>
                  <a:pt x="215" y="182"/>
                  <a:pt x="215" y="182"/>
                </a:cubicBezTo>
                <a:cubicBezTo>
                  <a:pt x="214" y="186"/>
                  <a:pt x="214" y="186"/>
                  <a:pt x="214" y="186"/>
                </a:cubicBezTo>
                <a:cubicBezTo>
                  <a:pt x="214" y="186"/>
                  <a:pt x="213" y="187"/>
                  <a:pt x="212" y="187"/>
                </a:cubicBezTo>
                <a:cubicBezTo>
                  <a:pt x="210" y="188"/>
                  <a:pt x="210" y="188"/>
                  <a:pt x="210" y="188"/>
                </a:cubicBezTo>
                <a:cubicBezTo>
                  <a:pt x="210" y="188"/>
                  <a:pt x="206" y="191"/>
                  <a:pt x="205" y="192"/>
                </a:cubicBezTo>
                <a:cubicBezTo>
                  <a:pt x="205" y="192"/>
                  <a:pt x="205" y="192"/>
                  <a:pt x="205" y="192"/>
                </a:cubicBezTo>
                <a:cubicBezTo>
                  <a:pt x="204" y="192"/>
                  <a:pt x="204" y="192"/>
                  <a:pt x="204" y="192"/>
                </a:cubicBezTo>
                <a:cubicBezTo>
                  <a:pt x="204" y="193"/>
                  <a:pt x="204" y="193"/>
                  <a:pt x="204" y="193"/>
                </a:cubicBezTo>
                <a:cubicBezTo>
                  <a:pt x="202" y="196"/>
                  <a:pt x="199" y="196"/>
                  <a:pt x="203" y="198"/>
                </a:cubicBezTo>
                <a:cubicBezTo>
                  <a:pt x="206" y="199"/>
                  <a:pt x="209" y="199"/>
                  <a:pt x="211" y="199"/>
                </a:cubicBezTo>
                <a:cubicBezTo>
                  <a:pt x="212" y="200"/>
                  <a:pt x="213" y="201"/>
                  <a:pt x="214" y="201"/>
                </a:cubicBezTo>
                <a:cubicBezTo>
                  <a:pt x="216" y="201"/>
                  <a:pt x="216" y="201"/>
                  <a:pt x="216" y="201"/>
                </a:cubicBezTo>
                <a:cubicBezTo>
                  <a:pt x="217" y="202"/>
                  <a:pt x="216" y="203"/>
                  <a:pt x="219" y="204"/>
                </a:cubicBezTo>
                <a:cubicBezTo>
                  <a:pt x="219" y="204"/>
                  <a:pt x="220" y="204"/>
                  <a:pt x="220" y="204"/>
                </a:cubicBezTo>
                <a:cubicBezTo>
                  <a:pt x="220" y="204"/>
                  <a:pt x="221" y="203"/>
                  <a:pt x="221" y="203"/>
                </a:cubicBezTo>
                <a:cubicBezTo>
                  <a:pt x="222" y="203"/>
                  <a:pt x="222" y="203"/>
                  <a:pt x="222" y="203"/>
                </a:cubicBezTo>
                <a:cubicBezTo>
                  <a:pt x="223" y="203"/>
                  <a:pt x="223" y="203"/>
                  <a:pt x="223" y="203"/>
                </a:cubicBezTo>
                <a:cubicBezTo>
                  <a:pt x="227" y="204"/>
                  <a:pt x="230" y="206"/>
                  <a:pt x="235" y="206"/>
                </a:cubicBezTo>
                <a:cubicBezTo>
                  <a:pt x="238" y="206"/>
                  <a:pt x="238" y="206"/>
                  <a:pt x="238" y="206"/>
                </a:cubicBezTo>
                <a:cubicBezTo>
                  <a:pt x="239" y="206"/>
                  <a:pt x="239" y="205"/>
                  <a:pt x="241" y="205"/>
                </a:cubicBezTo>
                <a:cubicBezTo>
                  <a:pt x="241" y="205"/>
                  <a:pt x="241" y="205"/>
                  <a:pt x="241" y="205"/>
                </a:cubicBezTo>
                <a:cubicBezTo>
                  <a:pt x="243" y="205"/>
                  <a:pt x="244" y="205"/>
                  <a:pt x="245" y="206"/>
                </a:cubicBezTo>
                <a:cubicBezTo>
                  <a:pt x="247" y="207"/>
                  <a:pt x="247" y="207"/>
                  <a:pt x="247" y="207"/>
                </a:cubicBezTo>
                <a:cubicBezTo>
                  <a:pt x="250" y="207"/>
                  <a:pt x="250" y="207"/>
                  <a:pt x="250" y="207"/>
                </a:cubicBezTo>
                <a:cubicBezTo>
                  <a:pt x="250" y="207"/>
                  <a:pt x="250" y="208"/>
                  <a:pt x="252" y="208"/>
                </a:cubicBezTo>
                <a:cubicBezTo>
                  <a:pt x="252" y="208"/>
                  <a:pt x="252" y="208"/>
                  <a:pt x="252" y="208"/>
                </a:cubicBezTo>
                <a:cubicBezTo>
                  <a:pt x="252" y="208"/>
                  <a:pt x="253" y="207"/>
                  <a:pt x="254" y="207"/>
                </a:cubicBezTo>
                <a:cubicBezTo>
                  <a:pt x="254" y="207"/>
                  <a:pt x="255" y="207"/>
                  <a:pt x="256" y="207"/>
                </a:cubicBezTo>
                <a:cubicBezTo>
                  <a:pt x="256" y="207"/>
                  <a:pt x="256" y="207"/>
                  <a:pt x="256" y="207"/>
                </a:cubicBezTo>
                <a:cubicBezTo>
                  <a:pt x="257" y="207"/>
                  <a:pt x="258" y="208"/>
                  <a:pt x="259" y="209"/>
                </a:cubicBezTo>
                <a:cubicBezTo>
                  <a:pt x="261" y="208"/>
                  <a:pt x="262" y="208"/>
                  <a:pt x="263" y="208"/>
                </a:cubicBezTo>
                <a:cubicBezTo>
                  <a:pt x="264" y="208"/>
                  <a:pt x="265" y="208"/>
                  <a:pt x="268" y="209"/>
                </a:cubicBezTo>
                <a:cubicBezTo>
                  <a:pt x="267" y="208"/>
                  <a:pt x="272" y="207"/>
                  <a:pt x="273" y="206"/>
                </a:cubicBezTo>
                <a:cubicBezTo>
                  <a:pt x="275" y="207"/>
                  <a:pt x="275" y="207"/>
                  <a:pt x="275" y="207"/>
                </a:cubicBezTo>
                <a:cubicBezTo>
                  <a:pt x="277" y="207"/>
                  <a:pt x="278" y="206"/>
                  <a:pt x="280" y="205"/>
                </a:cubicBezTo>
                <a:cubicBezTo>
                  <a:pt x="282" y="205"/>
                  <a:pt x="286" y="206"/>
                  <a:pt x="288" y="204"/>
                </a:cubicBezTo>
                <a:cubicBezTo>
                  <a:pt x="287" y="203"/>
                  <a:pt x="287" y="203"/>
                  <a:pt x="287" y="203"/>
                </a:cubicBezTo>
                <a:cubicBezTo>
                  <a:pt x="287" y="202"/>
                  <a:pt x="290" y="200"/>
                  <a:pt x="290" y="200"/>
                </a:cubicBezTo>
                <a:cubicBezTo>
                  <a:pt x="290" y="198"/>
                  <a:pt x="288" y="198"/>
                  <a:pt x="287" y="197"/>
                </a:cubicBezTo>
                <a:cubicBezTo>
                  <a:pt x="287" y="195"/>
                  <a:pt x="287" y="194"/>
                  <a:pt x="288" y="192"/>
                </a:cubicBezTo>
                <a:cubicBezTo>
                  <a:pt x="289" y="191"/>
                  <a:pt x="290" y="190"/>
                  <a:pt x="291" y="189"/>
                </a:cubicBezTo>
                <a:cubicBezTo>
                  <a:pt x="291" y="189"/>
                  <a:pt x="291" y="189"/>
                  <a:pt x="291" y="189"/>
                </a:cubicBezTo>
                <a:cubicBezTo>
                  <a:pt x="290" y="189"/>
                  <a:pt x="290" y="189"/>
                  <a:pt x="290" y="189"/>
                </a:cubicBezTo>
                <a:cubicBezTo>
                  <a:pt x="290" y="189"/>
                  <a:pt x="290" y="189"/>
                  <a:pt x="290" y="189"/>
                </a:cubicBezTo>
                <a:cubicBezTo>
                  <a:pt x="289" y="189"/>
                  <a:pt x="289" y="189"/>
                  <a:pt x="289" y="189"/>
                </a:cubicBezTo>
                <a:cubicBezTo>
                  <a:pt x="287" y="190"/>
                  <a:pt x="286" y="190"/>
                  <a:pt x="284" y="190"/>
                </a:cubicBezTo>
                <a:cubicBezTo>
                  <a:pt x="282" y="190"/>
                  <a:pt x="280" y="190"/>
                  <a:pt x="278" y="189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5" y="189"/>
                  <a:pt x="276" y="188"/>
                  <a:pt x="275" y="187"/>
                </a:cubicBezTo>
                <a:cubicBezTo>
                  <a:pt x="272" y="185"/>
                  <a:pt x="273" y="187"/>
                  <a:pt x="270" y="184"/>
                </a:cubicBezTo>
                <a:cubicBezTo>
                  <a:pt x="272" y="183"/>
                  <a:pt x="272" y="183"/>
                  <a:pt x="272" y="183"/>
                </a:cubicBezTo>
                <a:cubicBezTo>
                  <a:pt x="274" y="182"/>
                  <a:pt x="277" y="181"/>
                  <a:pt x="276" y="180"/>
                </a:cubicBezTo>
                <a:cubicBezTo>
                  <a:pt x="276" y="180"/>
                  <a:pt x="276" y="180"/>
                  <a:pt x="276" y="180"/>
                </a:cubicBezTo>
                <a:cubicBezTo>
                  <a:pt x="275" y="180"/>
                  <a:pt x="274" y="181"/>
                  <a:pt x="273" y="181"/>
                </a:cubicBezTo>
                <a:cubicBezTo>
                  <a:pt x="273" y="181"/>
                  <a:pt x="272" y="181"/>
                  <a:pt x="271" y="181"/>
                </a:cubicBezTo>
                <a:cubicBezTo>
                  <a:pt x="271" y="181"/>
                  <a:pt x="270" y="181"/>
                  <a:pt x="270" y="181"/>
                </a:cubicBezTo>
                <a:cubicBezTo>
                  <a:pt x="272" y="179"/>
                  <a:pt x="272" y="179"/>
                  <a:pt x="272" y="179"/>
                </a:cubicBezTo>
                <a:cubicBezTo>
                  <a:pt x="273" y="178"/>
                  <a:pt x="274" y="179"/>
                  <a:pt x="275" y="178"/>
                </a:cubicBezTo>
                <a:cubicBezTo>
                  <a:pt x="274" y="175"/>
                  <a:pt x="274" y="175"/>
                  <a:pt x="274" y="175"/>
                </a:cubicBezTo>
                <a:cubicBezTo>
                  <a:pt x="275" y="174"/>
                  <a:pt x="276" y="174"/>
                  <a:pt x="276" y="173"/>
                </a:cubicBezTo>
                <a:cubicBezTo>
                  <a:pt x="276" y="171"/>
                  <a:pt x="276" y="171"/>
                  <a:pt x="276" y="171"/>
                </a:cubicBezTo>
                <a:cubicBezTo>
                  <a:pt x="276" y="170"/>
                  <a:pt x="278" y="170"/>
                  <a:pt x="279" y="169"/>
                </a:cubicBezTo>
                <a:cubicBezTo>
                  <a:pt x="279" y="168"/>
                  <a:pt x="279" y="167"/>
                  <a:pt x="279" y="166"/>
                </a:cubicBezTo>
                <a:cubicBezTo>
                  <a:pt x="279" y="166"/>
                  <a:pt x="279" y="166"/>
                  <a:pt x="279" y="166"/>
                </a:cubicBezTo>
                <a:cubicBezTo>
                  <a:pt x="280" y="166"/>
                  <a:pt x="281" y="166"/>
                  <a:pt x="282" y="165"/>
                </a:cubicBezTo>
                <a:cubicBezTo>
                  <a:pt x="283" y="166"/>
                  <a:pt x="283" y="166"/>
                  <a:pt x="284" y="166"/>
                </a:cubicBezTo>
                <a:cubicBezTo>
                  <a:pt x="284" y="166"/>
                  <a:pt x="284" y="165"/>
                  <a:pt x="284" y="164"/>
                </a:cubicBezTo>
                <a:cubicBezTo>
                  <a:pt x="285" y="165"/>
                  <a:pt x="285" y="166"/>
                  <a:pt x="285" y="166"/>
                </a:cubicBezTo>
                <a:cubicBezTo>
                  <a:pt x="286" y="166"/>
                  <a:pt x="286" y="166"/>
                  <a:pt x="286" y="166"/>
                </a:cubicBezTo>
                <a:cubicBezTo>
                  <a:pt x="287" y="166"/>
                  <a:pt x="287" y="166"/>
                  <a:pt x="287" y="166"/>
                </a:cubicBezTo>
                <a:cubicBezTo>
                  <a:pt x="287" y="167"/>
                  <a:pt x="287" y="168"/>
                  <a:pt x="288" y="168"/>
                </a:cubicBezTo>
                <a:cubicBezTo>
                  <a:pt x="290" y="169"/>
                  <a:pt x="290" y="169"/>
                  <a:pt x="290" y="169"/>
                </a:cubicBezTo>
                <a:cubicBezTo>
                  <a:pt x="289" y="171"/>
                  <a:pt x="288" y="172"/>
                  <a:pt x="287" y="175"/>
                </a:cubicBezTo>
                <a:cubicBezTo>
                  <a:pt x="285" y="175"/>
                  <a:pt x="285" y="175"/>
                  <a:pt x="285" y="175"/>
                </a:cubicBezTo>
                <a:cubicBezTo>
                  <a:pt x="286" y="176"/>
                  <a:pt x="286" y="176"/>
                  <a:pt x="286" y="176"/>
                </a:cubicBezTo>
                <a:cubicBezTo>
                  <a:pt x="284" y="178"/>
                  <a:pt x="284" y="178"/>
                  <a:pt x="284" y="178"/>
                </a:cubicBezTo>
                <a:cubicBezTo>
                  <a:pt x="285" y="179"/>
                  <a:pt x="285" y="179"/>
                  <a:pt x="285" y="179"/>
                </a:cubicBezTo>
                <a:cubicBezTo>
                  <a:pt x="284" y="180"/>
                  <a:pt x="284" y="180"/>
                  <a:pt x="284" y="180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285" y="184"/>
                  <a:pt x="289" y="186"/>
                  <a:pt x="289" y="186"/>
                </a:cubicBezTo>
                <a:cubicBezTo>
                  <a:pt x="291" y="187"/>
                  <a:pt x="293" y="187"/>
                  <a:pt x="296" y="188"/>
                </a:cubicBezTo>
                <a:cubicBezTo>
                  <a:pt x="296" y="187"/>
                  <a:pt x="296" y="187"/>
                  <a:pt x="296" y="187"/>
                </a:cubicBezTo>
                <a:cubicBezTo>
                  <a:pt x="296" y="187"/>
                  <a:pt x="297" y="188"/>
                  <a:pt x="297" y="188"/>
                </a:cubicBezTo>
                <a:cubicBezTo>
                  <a:pt x="298" y="190"/>
                  <a:pt x="298" y="190"/>
                  <a:pt x="298" y="190"/>
                </a:cubicBezTo>
                <a:cubicBezTo>
                  <a:pt x="297" y="191"/>
                  <a:pt x="294" y="191"/>
                  <a:pt x="294" y="193"/>
                </a:cubicBezTo>
                <a:cubicBezTo>
                  <a:pt x="294" y="196"/>
                  <a:pt x="301" y="197"/>
                  <a:pt x="302" y="199"/>
                </a:cubicBezTo>
                <a:cubicBezTo>
                  <a:pt x="303" y="199"/>
                  <a:pt x="302" y="201"/>
                  <a:pt x="303" y="201"/>
                </a:cubicBezTo>
                <a:cubicBezTo>
                  <a:pt x="305" y="203"/>
                  <a:pt x="318" y="206"/>
                  <a:pt x="320" y="209"/>
                </a:cubicBezTo>
                <a:cubicBezTo>
                  <a:pt x="319" y="211"/>
                  <a:pt x="319" y="211"/>
                  <a:pt x="319" y="211"/>
                </a:cubicBezTo>
                <a:cubicBezTo>
                  <a:pt x="319" y="211"/>
                  <a:pt x="319" y="211"/>
                  <a:pt x="319" y="211"/>
                </a:cubicBezTo>
                <a:cubicBezTo>
                  <a:pt x="319" y="211"/>
                  <a:pt x="319" y="211"/>
                  <a:pt x="318" y="211"/>
                </a:cubicBezTo>
                <a:cubicBezTo>
                  <a:pt x="318" y="211"/>
                  <a:pt x="318" y="211"/>
                  <a:pt x="318" y="211"/>
                </a:cubicBezTo>
                <a:cubicBezTo>
                  <a:pt x="318" y="211"/>
                  <a:pt x="317" y="211"/>
                  <a:pt x="317" y="212"/>
                </a:cubicBezTo>
                <a:cubicBezTo>
                  <a:pt x="317" y="212"/>
                  <a:pt x="319" y="212"/>
                  <a:pt x="320" y="213"/>
                </a:cubicBezTo>
                <a:cubicBezTo>
                  <a:pt x="320" y="214"/>
                  <a:pt x="318" y="214"/>
                  <a:pt x="318" y="215"/>
                </a:cubicBezTo>
                <a:cubicBezTo>
                  <a:pt x="319" y="217"/>
                  <a:pt x="319" y="217"/>
                  <a:pt x="319" y="217"/>
                </a:cubicBezTo>
                <a:cubicBezTo>
                  <a:pt x="328" y="217"/>
                  <a:pt x="336" y="217"/>
                  <a:pt x="344" y="217"/>
                </a:cubicBezTo>
                <a:cubicBezTo>
                  <a:pt x="383" y="217"/>
                  <a:pt x="422" y="215"/>
                  <a:pt x="460" y="209"/>
                </a:cubicBezTo>
                <a:cubicBezTo>
                  <a:pt x="551" y="194"/>
                  <a:pt x="626" y="165"/>
                  <a:pt x="678" y="125"/>
                </a:cubicBezTo>
                <a:cubicBezTo>
                  <a:pt x="677" y="125"/>
                  <a:pt x="676" y="124"/>
                  <a:pt x="675" y="124"/>
                </a:cubicBezTo>
                <a:cubicBezTo>
                  <a:pt x="674" y="125"/>
                  <a:pt x="674" y="125"/>
                  <a:pt x="674" y="125"/>
                </a:cubicBezTo>
                <a:cubicBezTo>
                  <a:pt x="673" y="125"/>
                  <a:pt x="672" y="124"/>
                  <a:pt x="671" y="124"/>
                </a:cubicBezTo>
                <a:cubicBezTo>
                  <a:pt x="670" y="125"/>
                  <a:pt x="670" y="125"/>
                  <a:pt x="670" y="125"/>
                </a:cubicBezTo>
                <a:cubicBezTo>
                  <a:pt x="668" y="124"/>
                  <a:pt x="666" y="124"/>
                  <a:pt x="665" y="124"/>
                </a:cubicBezTo>
                <a:cubicBezTo>
                  <a:pt x="664" y="123"/>
                  <a:pt x="665" y="123"/>
                  <a:pt x="666" y="123"/>
                </a:cubicBezTo>
                <a:cubicBezTo>
                  <a:pt x="664" y="123"/>
                  <a:pt x="664" y="123"/>
                  <a:pt x="662" y="122"/>
                </a:cubicBezTo>
                <a:cubicBezTo>
                  <a:pt x="660" y="122"/>
                  <a:pt x="660" y="122"/>
                  <a:pt x="660" y="122"/>
                </a:cubicBezTo>
                <a:cubicBezTo>
                  <a:pt x="659" y="122"/>
                  <a:pt x="661" y="121"/>
                  <a:pt x="662" y="121"/>
                </a:cubicBezTo>
                <a:cubicBezTo>
                  <a:pt x="662" y="121"/>
                  <a:pt x="662" y="121"/>
                  <a:pt x="662" y="121"/>
                </a:cubicBezTo>
                <a:cubicBezTo>
                  <a:pt x="663" y="121"/>
                  <a:pt x="664" y="122"/>
                  <a:pt x="665" y="122"/>
                </a:cubicBezTo>
                <a:cubicBezTo>
                  <a:pt x="666" y="122"/>
                  <a:pt x="666" y="121"/>
                  <a:pt x="666" y="120"/>
                </a:cubicBezTo>
                <a:cubicBezTo>
                  <a:pt x="667" y="121"/>
                  <a:pt x="667" y="121"/>
                  <a:pt x="667" y="121"/>
                </a:cubicBezTo>
                <a:cubicBezTo>
                  <a:pt x="669" y="120"/>
                  <a:pt x="669" y="120"/>
                  <a:pt x="669" y="120"/>
                </a:cubicBezTo>
                <a:cubicBezTo>
                  <a:pt x="665" y="118"/>
                  <a:pt x="665" y="118"/>
                  <a:pt x="665" y="118"/>
                </a:cubicBezTo>
                <a:cubicBezTo>
                  <a:pt x="664" y="119"/>
                  <a:pt x="664" y="119"/>
                  <a:pt x="664" y="119"/>
                </a:cubicBezTo>
                <a:cubicBezTo>
                  <a:pt x="665" y="120"/>
                  <a:pt x="665" y="120"/>
                  <a:pt x="665" y="120"/>
                </a:cubicBezTo>
                <a:cubicBezTo>
                  <a:pt x="664" y="120"/>
                  <a:pt x="664" y="120"/>
                  <a:pt x="664" y="120"/>
                </a:cubicBezTo>
                <a:cubicBezTo>
                  <a:pt x="662" y="119"/>
                  <a:pt x="659" y="118"/>
                  <a:pt x="657" y="116"/>
                </a:cubicBezTo>
                <a:cubicBezTo>
                  <a:pt x="657" y="116"/>
                  <a:pt x="657" y="115"/>
                  <a:pt x="656" y="115"/>
                </a:cubicBezTo>
                <a:cubicBezTo>
                  <a:pt x="655" y="116"/>
                  <a:pt x="655" y="116"/>
                  <a:pt x="655" y="116"/>
                </a:cubicBezTo>
                <a:cubicBezTo>
                  <a:pt x="651" y="114"/>
                  <a:pt x="649" y="114"/>
                  <a:pt x="645" y="112"/>
                </a:cubicBezTo>
                <a:cubicBezTo>
                  <a:pt x="643" y="111"/>
                  <a:pt x="643" y="110"/>
                  <a:pt x="642" y="110"/>
                </a:cubicBezTo>
                <a:cubicBezTo>
                  <a:pt x="639" y="110"/>
                  <a:pt x="639" y="110"/>
                  <a:pt x="639" y="110"/>
                </a:cubicBezTo>
                <a:cubicBezTo>
                  <a:pt x="637" y="109"/>
                  <a:pt x="635" y="108"/>
                  <a:pt x="634" y="107"/>
                </a:cubicBezTo>
                <a:cubicBezTo>
                  <a:pt x="634" y="108"/>
                  <a:pt x="634" y="109"/>
                  <a:pt x="633" y="109"/>
                </a:cubicBezTo>
                <a:cubicBezTo>
                  <a:pt x="633" y="109"/>
                  <a:pt x="632" y="108"/>
                  <a:pt x="631" y="108"/>
                </a:cubicBezTo>
                <a:cubicBezTo>
                  <a:pt x="630" y="109"/>
                  <a:pt x="629" y="109"/>
                  <a:pt x="629" y="109"/>
                </a:cubicBezTo>
                <a:cubicBezTo>
                  <a:pt x="629" y="108"/>
                  <a:pt x="629" y="108"/>
                  <a:pt x="629" y="108"/>
                </a:cubicBezTo>
                <a:cubicBezTo>
                  <a:pt x="629" y="107"/>
                  <a:pt x="627" y="107"/>
                  <a:pt x="626" y="107"/>
                </a:cubicBezTo>
                <a:cubicBezTo>
                  <a:pt x="626" y="107"/>
                  <a:pt x="626" y="107"/>
                  <a:pt x="626" y="107"/>
                </a:cubicBezTo>
                <a:cubicBezTo>
                  <a:pt x="628" y="109"/>
                  <a:pt x="626" y="108"/>
                  <a:pt x="627" y="109"/>
                </a:cubicBezTo>
                <a:cubicBezTo>
                  <a:pt x="626" y="109"/>
                  <a:pt x="625" y="109"/>
                  <a:pt x="624" y="108"/>
                </a:cubicBezTo>
                <a:cubicBezTo>
                  <a:pt x="624" y="110"/>
                  <a:pt x="623" y="112"/>
                  <a:pt x="622" y="114"/>
                </a:cubicBezTo>
                <a:cubicBezTo>
                  <a:pt x="619" y="112"/>
                  <a:pt x="619" y="112"/>
                  <a:pt x="619" y="112"/>
                </a:cubicBezTo>
                <a:cubicBezTo>
                  <a:pt x="619" y="112"/>
                  <a:pt x="623" y="112"/>
                  <a:pt x="621" y="111"/>
                </a:cubicBezTo>
                <a:cubicBezTo>
                  <a:pt x="620" y="110"/>
                  <a:pt x="617" y="109"/>
                  <a:pt x="616" y="109"/>
                </a:cubicBezTo>
                <a:cubicBezTo>
                  <a:pt x="615" y="108"/>
                  <a:pt x="615" y="107"/>
                  <a:pt x="615" y="107"/>
                </a:cubicBezTo>
                <a:cubicBezTo>
                  <a:pt x="604" y="103"/>
                  <a:pt x="604" y="103"/>
                  <a:pt x="604" y="103"/>
                </a:cubicBezTo>
                <a:cubicBezTo>
                  <a:pt x="602" y="102"/>
                  <a:pt x="602" y="102"/>
                  <a:pt x="602" y="102"/>
                </a:cubicBezTo>
                <a:cubicBezTo>
                  <a:pt x="597" y="103"/>
                  <a:pt x="592" y="107"/>
                  <a:pt x="595" y="109"/>
                </a:cubicBezTo>
                <a:cubicBezTo>
                  <a:pt x="596" y="109"/>
                  <a:pt x="597" y="109"/>
                  <a:pt x="597" y="110"/>
                </a:cubicBezTo>
                <a:cubicBezTo>
                  <a:pt x="597" y="112"/>
                  <a:pt x="597" y="112"/>
                  <a:pt x="597" y="112"/>
                </a:cubicBezTo>
                <a:cubicBezTo>
                  <a:pt x="597" y="112"/>
                  <a:pt x="598" y="113"/>
                  <a:pt x="598" y="113"/>
                </a:cubicBezTo>
                <a:cubicBezTo>
                  <a:pt x="595" y="114"/>
                  <a:pt x="595" y="115"/>
                  <a:pt x="591" y="116"/>
                </a:cubicBezTo>
                <a:cubicBezTo>
                  <a:pt x="592" y="117"/>
                  <a:pt x="591" y="117"/>
                  <a:pt x="590" y="117"/>
                </a:cubicBezTo>
                <a:cubicBezTo>
                  <a:pt x="592" y="118"/>
                  <a:pt x="589" y="118"/>
                  <a:pt x="589" y="118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88" y="118"/>
                  <a:pt x="588" y="117"/>
                  <a:pt x="587" y="117"/>
                </a:cubicBezTo>
                <a:cubicBezTo>
                  <a:pt x="586" y="118"/>
                  <a:pt x="586" y="118"/>
                  <a:pt x="586" y="118"/>
                </a:cubicBezTo>
                <a:cubicBezTo>
                  <a:pt x="587" y="121"/>
                  <a:pt x="587" y="121"/>
                  <a:pt x="587" y="121"/>
                </a:cubicBezTo>
                <a:cubicBezTo>
                  <a:pt x="587" y="121"/>
                  <a:pt x="588" y="121"/>
                  <a:pt x="588" y="121"/>
                </a:cubicBezTo>
                <a:cubicBezTo>
                  <a:pt x="588" y="121"/>
                  <a:pt x="588" y="121"/>
                  <a:pt x="589" y="121"/>
                </a:cubicBezTo>
                <a:cubicBezTo>
                  <a:pt x="589" y="121"/>
                  <a:pt x="589" y="121"/>
                  <a:pt x="589" y="121"/>
                </a:cubicBezTo>
                <a:cubicBezTo>
                  <a:pt x="589" y="121"/>
                  <a:pt x="589" y="121"/>
                  <a:pt x="589" y="121"/>
                </a:cubicBezTo>
                <a:cubicBezTo>
                  <a:pt x="592" y="122"/>
                  <a:pt x="591" y="123"/>
                  <a:pt x="592" y="124"/>
                </a:cubicBezTo>
                <a:cubicBezTo>
                  <a:pt x="589" y="125"/>
                  <a:pt x="589" y="125"/>
                  <a:pt x="589" y="125"/>
                </a:cubicBezTo>
                <a:cubicBezTo>
                  <a:pt x="590" y="124"/>
                  <a:pt x="590" y="124"/>
                  <a:pt x="590" y="124"/>
                </a:cubicBezTo>
                <a:cubicBezTo>
                  <a:pt x="588" y="122"/>
                  <a:pt x="587" y="121"/>
                  <a:pt x="584" y="120"/>
                </a:cubicBezTo>
                <a:cubicBezTo>
                  <a:pt x="585" y="118"/>
                  <a:pt x="585" y="118"/>
                  <a:pt x="585" y="118"/>
                </a:cubicBezTo>
                <a:cubicBezTo>
                  <a:pt x="585" y="118"/>
                  <a:pt x="584" y="116"/>
                  <a:pt x="584" y="116"/>
                </a:cubicBezTo>
                <a:cubicBezTo>
                  <a:pt x="584" y="116"/>
                  <a:pt x="583" y="116"/>
                  <a:pt x="583" y="117"/>
                </a:cubicBezTo>
                <a:cubicBezTo>
                  <a:pt x="581" y="116"/>
                  <a:pt x="581" y="116"/>
                  <a:pt x="581" y="116"/>
                </a:cubicBezTo>
                <a:cubicBezTo>
                  <a:pt x="587" y="114"/>
                  <a:pt x="590" y="113"/>
                  <a:pt x="595" y="112"/>
                </a:cubicBezTo>
                <a:cubicBezTo>
                  <a:pt x="594" y="112"/>
                  <a:pt x="592" y="109"/>
                  <a:pt x="591" y="109"/>
                </a:cubicBezTo>
                <a:cubicBezTo>
                  <a:pt x="589" y="109"/>
                  <a:pt x="589" y="109"/>
                  <a:pt x="589" y="109"/>
                </a:cubicBezTo>
                <a:cubicBezTo>
                  <a:pt x="591" y="107"/>
                  <a:pt x="591" y="107"/>
                  <a:pt x="591" y="107"/>
                </a:cubicBezTo>
                <a:cubicBezTo>
                  <a:pt x="591" y="106"/>
                  <a:pt x="591" y="106"/>
                  <a:pt x="591" y="106"/>
                </a:cubicBezTo>
                <a:cubicBezTo>
                  <a:pt x="591" y="106"/>
                  <a:pt x="590" y="106"/>
                  <a:pt x="590" y="106"/>
                </a:cubicBezTo>
                <a:cubicBezTo>
                  <a:pt x="590" y="106"/>
                  <a:pt x="590" y="106"/>
                  <a:pt x="590" y="106"/>
                </a:cubicBezTo>
                <a:cubicBezTo>
                  <a:pt x="590" y="106"/>
                  <a:pt x="590" y="106"/>
                  <a:pt x="589" y="106"/>
                </a:cubicBezTo>
                <a:cubicBezTo>
                  <a:pt x="589" y="105"/>
                  <a:pt x="589" y="105"/>
                  <a:pt x="589" y="105"/>
                </a:cubicBezTo>
                <a:cubicBezTo>
                  <a:pt x="588" y="103"/>
                  <a:pt x="587" y="102"/>
                  <a:pt x="584" y="102"/>
                </a:cubicBezTo>
                <a:cubicBezTo>
                  <a:pt x="583" y="102"/>
                  <a:pt x="583" y="102"/>
                  <a:pt x="582" y="102"/>
                </a:cubicBezTo>
                <a:cubicBezTo>
                  <a:pt x="581" y="102"/>
                  <a:pt x="580" y="102"/>
                  <a:pt x="582" y="104"/>
                </a:cubicBezTo>
                <a:cubicBezTo>
                  <a:pt x="582" y="104"/>
                  <a:pt x="581" y="104"/>
                  <a:pt x="581" y="104"/>
                </a:cubicBezTo>
                <a:cubicBezTo>
                  <a:pt x="581" y="104"/>
                  <a:pt x="581" y="104"/>
                  <a:pt x="580" y="104"/>
                </a:cubicBezTo>
                <a:cubicBezTo>
                  <a:pt x="580" y="104"/>
                  <a:pt x="578" y="103"/>
                  <a:pt x="579" y="103"/>
                </a:cubicBezTo>
                <a:cubicBezTo>
                  <a:pt x="579" y="103"/>
                  <a:pt x="579" y="103"/>
                  <a:pt x="579" y="103"/>
                </a:cubicBezTo>
                <a:cubicBezTo>
                  <a:pt x="578" y="102"/>
                  <a:pt x="578" y="102"/>
                  <a:pt x="578" y="102"/>
                </a:cubicBezTo>
                <a:cubicBezTo>
                  <a:pt x="578" y="101"/>
                  <a:pt x="576" y="100"/>
                  <a:pt x="576" y="100"/>
                </a:cubicBezTo>
                <a:cubicBezTo>
                  <a:pt x="576" y="100"/>
                  <a:pt x="573" y="101"/>
                  <a:pt x="573" y="101"/>
                </a:cubicBezTo>
                <a:cubicBezTo>
                  <a:pt x="574" y="102"/>
                  <a:pt x="574" y="102"/>
                  <a:pt x="574" y="102"/>
                </a:cubicBezTo>
                <a:cubicBezTo>
                  <a:pt x="574" y="103"/>
                  <a:pt x="575" y="104"/>
                  <a:pt x="575" y="105"/>
                </a:cubicBezTo>
                <a:cubicBezTo>
                  <a:pt x="575" y="105"/>
                  <a:pt x="575" y="106"/>
                  <a:pt x="574" y="106"/>
                </a:cubicBezTo>
                <a:cubicBezTo>
                  <a:pt x="573" y="106"/>
                  <a:pt x="571" y="105"/>
                  <a:pt x="570" y="104"/>
                </a:cubicBezTo>
                <a:cubicBezTo>
                  <a:pt x="570" y="103"/>
                  <a:pt x="570" y="103"/>
                  <a:pt x="570" y="103"/>
                </a:cubicBezTo>
                <a:cubicBezTo>
                  <a:pt x="570" y="103"/>
                  <a:pt x="567" y="103"/>
                  <a:pt x="567" y="102"/>
                </a:cubicBezTo>
                <a:cubicBezTo>
                  <a:pt x="567" y="100"/>
                  <a:pt x="567" y="100"/>
                  <a:pt x="567" y="100"/>
                </a:cubicBezTo>
                <a:cubicBezTo>
                  <a:pt x="569" y="99"/>
                  <a:pt x="569" y="99"/>
                  <a:pt x="569" y="99"/>
                </a:cubicBezTo>
                <a:cubicBezTo>
                  <a:pt x="569" y="98"/>
                  <a:pt x="569" y="98"/>
                  <a:pt x="569" y="98"/>
                </a:cubicBezTo>
                <a:cubicBezTo>
                  <a:pt x="570" y="97"/>
                  <a:pt x="575" y="96"/>
                  <a:pt x="576" y="95"/>
                </a:cubicBezTo>
                <a:cubicBezTo>
                  <a:pt x="575" y="93"/>
                  <a:pt x="575" y="93"/>
                  <a:pt x="575" y="93"/>
                </a:cubicBezTo>
                <a:cubicBezTo>
                  <a:pt x="574" y="94"/>
                  <a:pt x="572" y="96"/>
                  <a:pt x="570" y="96"/>
                </a:cubicBezTo>
                <a:cubicBezTo>
                  <a:pt x="569" y="97"/>
                  <a:pt x="569" y="97"/>
                  <a:pt x="568" y="97"/>
                </a:cubicBezTo>
                <a:cubicBezTo>
                  <a:pt x="568" y="97"/>
                  <a:pt x="567" y="97"/>
                  <a:pt x="567" y="97"/>
                </a:cubicBezTo>
                <a:cubicBezTo>
                  <a:pt x="566" y="97"/>
                  <a:pt x="566" y="96"/>
                  <a:pt x="565" y="96"/>
                </a:cubicBezTo>
                <a:cubicBezTo>
                  <a:pt x="565" y="96"/>
                  <a:pt x="565" y="96"/>
                  <a:pt x="565" y="96"/>
                </a:cubicBezTo>
                <a:cubicBezTo>
                  <a:pt x="563" y="97"/>
                  <a:pt x="564" y="97"/>
                  <a:pt x="562" y="98"/>
                </a:cubicBezTo>
                <a:cubicBezTo>
                  <a:pt x="560" y="98"/>
                  <a:pt x="560" y="98"/>
                  <a:pt x="560" y="98"/>
                </a:cubicBezTo>
                <a:cubicBezTo>
                  <a:pt x="560" y="101"/>
                  <a:pt x="560" y="101"/>
                  <a:pt x="560" y="101"/>
                </a:cubicBezTo>
                <a:cubicBezTo>
                  <a:pt x="558" y="102"/>
                  <a:pt x="557" y="101"/>
                  <a:pt x="556" y="102"/>
                </a:cubicBezTo>
                <a:cubicBezTo>
                  <a:pt x="554" y="103"/>
                  <a:pt x="553" y="104"/>
                  <a:pt x="552" y="105"/>
                </a:cubicBezTo>
                <a:cubicBezTo>
                  <a:pt x="553" y="106"/>
                  <a:pt x="554" y="106"/>
                  <a:pt x="556" y="107"/>
                </a:cubicBezTo>
                <a:cubicBezTo>
                  <a:pt x="559" y="107"/>
                  <a:pt x="559" y="107"/>
                  <a:pt x="559" y="107"/>
                </a:cubicBezTo>
                <a:cubicBezTo>
                  <a:pt x="560" y="109"/>
                  <a:pt x="560" y="109"/>
                  <a:pt x="560" y="109"/>
                </a:cubicBezTo>
                <a:cubicBezTo>
                  <a:pt x="560" y="109"/>
                  <a:pt x="560" y="109"/>
                  <a:pt x="560" y="109"/>
                </a:cubicBezTo>
                <a:cubicBezTo>
                  <a:pt x="561" y="109"/>
                  <a:pt x="561" y="109"/>
                  <a:pt x="561" y="109"/>
                </a:cubicBezTo>
                <a:cubicBezTo>
                  <a:pt x="561" y="109"/>
                  <a:pt x="561" y="109"/>
                  <a:pt x="561" y="109"/>
                </a:cubicBezTo>
                <a:cubicBezTo>
                  <a:pt x="561" y="109"/>
                  <a:pt x="561" y="109"/>
                  <a:pt x="561" y="109"/>
                </a:cubicBezTo>
                <a:cubicBezTo>
                  <a:pt x="564" y="111"/>
                  <a:pt x="561" y="114"/>
                  <a:pt x="561" y="116"/>
                </a:cubicBezTo>
                <a:cubicBezTo>
                  <a:pt x="557" y="115"/>
                  <a:pt x="557" y="115"/>
                  <a:pt x="557" y="115"/>
                </a:cubicBezTo>
                <a:cubicBezTo>
                  <a:pt x="556" y="116"/>
                  <a:pt x="556" y="116"/>
                  <a:pt x="555" y="117"/>
                </a:cubicBezTo>
                <a:cubicBezTo>
                  <a:pt x="555" y="118"/>
                  <a:pt x="555" y="118"/>
                  <a:pt x="555" y="118"/>
                </a:cubicBezTo>
                <a:cubicBezTo>
                  <a:pt x="557" y="119"/>
                  <a:pt x="558" y="120"/>
                  <a:pt x="559" y="122"/>
                </a:cubicBezTo>
                <a:cubicBezTo>
                  <a:pt x="556" y="120"/>
                  <a:pt x="555" y="120"/>
                  <a:pt x="554" y="118"/>
                </a:cubicBezTo>
                <a:cubicBezTo>
                  <a:pt x="552" y="119"/>
                  <a:pt x="552" y="119"/>
                  <a:pt x="552" y="119"/>
                </a:cubicBezTo>
                <a:cubicBezTo>
                  <a:pt x="552" y="118"/>
                  <a:pt x="552" y="118"/>
                  <a:pt x="552" y="118"/>
                </a:cubicBezTo>
                <a:cubicBezTo>
                  <a:pt x="551" y="117"/>
                  <a:pt x="551" y="117"/>
                  <a:pt x="551" y="117"/>
                </a:cubicBezTo>
                <a:cubicBezTo>
                  <a:pt x="557" y="114"/>
                  <a:pt x="558" y="113"/>
                  <a:pt x="560" y="110"/>
                </a:cubicBezTo>
                <a:cubicBezTo>
                  <a:pt x="558" y="109"/>
                  <a:pt x="555" y="108"/>
                  <a:pt x="552" y="108"/>
                </a:cubicBezTo>
                <a:cubicBezTo>
                  <a:pt x="551" y="108"/>
                  <a:pt x="549" y="108"/>
                  <a:pt x="548" y="109"/>
                </a:cubicBezTo>
                <a:cubicBezTo>
                  <a:pt x="549" y="109"/>
                  <a:pt x="547" y="110"/>
                  <a:pt x="547" y="110"/>
                </a:cubicBezTo>
                <a:cubicBezTo>
                  <a:pt x="543" y="112"/>
                  <a:pt x="541" y="112"/>
                  <a:pt x="539" y="112"/>
                </a:cubicBezTo>
                <a:cubicBezTo>
                  <a:pt x="537" y="112"/>
                  <a:pt x="535" y="111"/>
                  <a:pt x="531" y="110"/>
                </a:cubicBezTo>
                <a:cubicBezTo>
                  <a:pt x="532" y="112"/>
                  <a:pt x="532" y="112"/>
                  <a:pt x="532" y="112"/>
                </a:cubicBezTo>
                <a:cubicBezTo>
                  <a:pt x="531" y="113"/>
                  <a:pt x="529" y="114"/>
                  <a:pt x="529" y="114"/>
                </a:cubicBezTo>
                <a:cubicBezTo>
                  <a:pt x="527" y="113"/>
                  <a:pt x="527" y="113"/>
                  <a:pt x="527" y="113"/>
                </a:cubicBezTo>
                <a:cubicBezTo>
                  <a:pt x="529" y="111"/>
                  <a:pt x="529" y="111"/>
                  <a:pt x="529" y="111"/>
                </a:cubicBezTo>
                <a:cubicBezTo>
                  <a:pt x="528" y="109"/>
                  <a:pt x="525" y="109"/>
                  <a:pt x="524" y="108"/>
                </a:cubicBezTo>
                <a:cubicBezTo>
                  <a:pt x="523" y="107"/>
                  <a:pt x="523" y="105"/>
                  <a:pt x="523" y="105"/>
                </a:cubicBezTo>
                <a:cubicBezTo>
                  <a:pt x="524" y="105"/>
                  <a:pt x="527" y="107"/>
                  <a:pt x="528" y="108"/>
                </a:cubicBezTo>
                <a:cubicBezTo>
                  <a:pt x="529" y="108"/>
                  <a:pt x="529" y="108"/>
                  <a:pt x="530" y="108"/>
                </a:cubicBezTo>
                <a:cubicBezTo>
                  <a:pt x="531" y="108"/>
                  <a:pt x="531" y="108"/>
                  <a:pt x="531" y="108"/>
                </a:cubicBezTo>
                <a:cubicBezTo>
                  <a:pt x="531" y="108"/>
                  <a:pt x="531" y="108"/>
                  <a:pt x="531" y="108"/>
                </a:cubicBezTo>
                <a:cubicBezTo>
                  <a:pt x="532" y="108"/>
                  <a:pt x="532" y="108"/>
                  <a:pt x="533" y="108"/>
                </a:cubicBezTo>
                <a:cubicBezTo>
                  <a:pt x="534" y="108"/>
                  <a:pt x="533" y="109"/>
                  <a:pt x="533" y="109"/>
                </a:cubicBezTo>
                <a:cubicBezTo>
                  <a:pt x="534" y="110"/>
                  <a:pt x="534" y="109"/>
                  <a:pt x="535" y="110"/>
                </a:cubicBezTo>
                <a:cubicBezTo>
                  <a:pt x="536" y="110"/>
                  <a:pt x="536" y="109"/>
                  <a:pt x="536" y="109"/>
                </a:cubicBezTo>
                <a:cubicBezTo>
                  <a:pt x="540" y="109"/>
                  <a:pt x="540" y="109"/>
                  <a:pt x="540" y="109"/>
                </a:cubicBezTo>
                <a:cubicBezTo>
                  <a:pt x="541" y="109"/>
                  <a:pt x="545" y="106"/>
                  <a:pt x="546" y="106"/>
                </a:cubicBezTo>
                <a:cubicBezTo>
                  <a:pt x="546" y="105"/>
                  <a:pt x="545" y="103"/>
                  <a:pt x="546" y="102"/>
                </a:cubicBezTo>
                <a:cubicBezTo>
                  <a:pt x="548" y="100"/>
                  <a:pt x="553" y="100"/>
                  <a:pt x="555" y="99"/>
                </a:cubicBezTo>
                <a:cubicBezTo>
                  <a:pt x="556" y="98"/>
                  <a:pt x="555" y="96"/>
                  <a:pt x="556" y="96"/>
                </a:cubicBezTo>
                <a:cubicBezTo>
                  <a:pt x="556" y="95"/>
                  <a:pt x="557" y="95"/>
                  <a:pt x="557" y="95"/>
                </a:cubicBezTo>
                <a:cubicBezTo>
                  <a:pt x="559" y="94"/>
                  <a:pt x="559" y="94"/>
                  <a:pt x="559" y="94"/>
                </a:cubicBezTo>
                <a:cubicBezTo>
                  <a:pt x="562" y="94"/>
                  <a:pt x="562" y="94"/>
                  <a:pt x="562" y="94"/>
                </a:cubicBezTo>
                <a:cubicBezTo>
                  <a:pt x="565" y="93"/>
                  <a:pt x="569" y="91"/>
                  <a:pt x="570" y="89"/>
                </a:cubicBezTo>
                <a:cubicBezTo>
                  <a:pt x="571" y="87"/>
                  <a:pt x="564" y="83"/>
                  <a:pt x="561" y="83"/>
                </a:cubicBezTo>
                <a:cubicBezTo>
                  <a:pt x="561" y="83"/>
                  <a:pt x="561" y="83"/>
                  <a:pt x="560" y="83"/>
                </a:cubicBezTo>
                <a:cubicBezTo>
                  <a:pt x="559" y="83"/>
                  <a:pt x="557" y="84"/>
                  <a:pt x="554" y="84"/>
                </a:cubicBezTo>
                <a:cubicBezTo>
                  <a:pt x="554" y="84"/>
                  <a:pt x="554" y="84"/>
                  <a:pt x="553" y="84"/>
                </a:cubicBezTo>
                <a:cubicBezTo>
                  <a:pt x="552" y="84"/>
                  <a:pt x="551" y="84"/>
                  <a:pt x="550" y="85"/>
                </a:cubicBezTo>
                <a:cubicBezTo>
                  <a:pt x="549" y="85"/>
                  <a:pt x="548" y="85"/>
                  <a:pt x="547" y="85"/>
                </a:cubicBezTo>
                <a:cubicBezTo>
                  <a:pt x="546" y="85"/>
                  <a:pt x="546" y="85"/>
                  <a:pt x="546" y="85"/>
                </a:cubicBezTo>
                <a:cubicBezTo>
                  <a:pt x="545" y="85"/>
                  <a:pt x="545" y="84"/>
                  <a:pt x="544" y="84"/>
                </a:cubicBezTo>
                <a:cubicBezTo>
                  <a:pt x="541" y="86"/>
                  <a:pt x="539" y="88"/>
                  <a:pt x="537" y="89"/>
                </a:cubicBezTo>
                <a:cubicBezTo>
                  <a:pt x="535" y="88"/>
                  <a:pt x="535" y="88"/>
                  <a:pt x="535" y="88"/>
                </a:cubicBezTo>
                <a:cubicBezTo>
                  <a:pt x="534" y="89"/>
                  <a:pt x="534" y="90"/>
                  <a:pt x="533" y="90"/>
                </a:cubicBezTo>
                <a:cubicBezTo>
                  <a:pt x="534" y="91"/>
                  <a:pt x="535" y="92"/>
                  <a:pt x="535" y="92"/>
                </a:cubicBezTo>
                <a:cubicBezTo>
                  <a:pt x="533" y="93"/>
                  <a:pt x="533" y="94"/>
                  <a:pt x="531" y="95"/>
                </a:cubicBezTo>
                <a:cubicBezTo>
                  <a:pt x="533" y="96"/>
                  <a:pt x="533" y="96"/>
                  <a:pt x="533" y="96"/>
                </a:cubicBezTo>
                <a:cubicBezTo>
                  <a:pt x="530" y="96"/>
                  <a:pt x="528" y="97"/>
                  <a:pt x="525" y="97"/>
                </a:cubicBezTo>
                <a:cubicBezTo>
                  <a:pt x="527" y="92"/>
                  <a:pt x="527" y="92"/>
                  <a:pt x="527" y="92"/>
                </a:cubicBezTo>
                <a:cubicBezTo>
                  <a:pt x="525" y="91"/>
                  <a:pt x="525" y="91"/>
                  <a:pt x="525" y="91"/>
                </a:cubicBezTo>
                <a:cubicBezTo>
                  <a:pt x="525" y="90"/>
                  <a:pt x="526" y="90"/>
                  <a:pt x="526" y="90"/>
                </a:cubicBezTo>
                <a:cubicBezTo>
                  <a:pt x="524" y="89"/>
                  <a:pt x="524" y="89"/>
                  <a:pt x="524" y="89"/>
                </a:cubicBezTo>
                <a:cubicBezTo>
                  <a:pt x="524" y="88"/>
                  <a:pt x="524" y="88"/>
                  <a:pt x="524" y="88"/>
                </a:cubicBezTo>
                <a:cubicBezTo>
                  <a:pt x="524" y="88"/>
                  <a:pt x="523" y="88"/>
                  <a:pt x="522" y="88"/>
                </a:cubicBezTo>
                <a:cubicBezTo>
                  <a:pt x="522" y="88"/>
                  <a:pt x="522" y="88"/>
                  <a:pt x="521" y="88"/>
                </a:cubicBezTo>
                <a:cubicBezTo>
                  <a:pt x="525" y="87"/>
                  <a:pt x="525" y="87"/>
                  <a:pt x="525" y="87"/>
                </a:cubicBezTo>
                <a:cubicBezTo>
                  <a:pt x="523" y="85"/>
                  <a:pt x="521" y="84"/>
                  <a:pt x="519" y="83"/>
                </a:cubicBezTo>
                <a:cubicBezTo>
                  <a:pt x="519" y="81"/>
                  <a:pt x="519" y="81"/>
                  <a:pt x="519" y="81"/>
                </a:cubicBezTo>
                <a:cubicBezTo>
                  <a:pt x="518" y="81"/>
                  <a:pt x="518" y="81"/>
                  <a:pt x="518" y="81"/>
                </a:cubicBezTo>
                <a:cubicBezTo>
                  <a:pt x="518" y="81"/>
                  <a:pt x="517" y="82"/>
                  <a:pt x="517" y="82"/>
                </a:cubicBezTo>
                <a:cubicBezTo>
                  <a:pt x="515" y="81"/>
                  <a:pt x="514" y="80"/>
                  <a:pt x="512" y="79"/>
                </a:cubicBezTo>
                <a:cubicBezTo>
                  <a:pt x="512" y="79"/>
                  <a:pt x="512" y="79"/>
                  <a:pt x="511" y="79"/>
                </a:cubicBezTo>
                <a:cubicBezTo>
                  <a:pt x="511" y="79"/>
                  <a:pt x="511" y="79"/>
                  <a:pt x="511" y="79"/>
                </a:cubicBezTo>
                <a:cubicBezTo>
                  <a:pt x="510" y="81"/>
                  <a:pt x="510" y="81"/>
                  <a:pt x="506" y="83"/>
                </a:cubicBezTo>
                <a:cubicBezTo>
                  <a:pt x="506" y="83"/>
                  <a:pt x="505" y="82"/>
                  <a:pt x="505" y="82"/>
                </a:cubicBezTo>
                <a:cubicBezTo>
                  <a:pt x="505" y="81"/>
                  <a:pt x="505" y="81"/>
                  <a:pt x="505" y="81"/>
                </a:cubicBezTo>
                <a:cubicBezTo>
                  <a:pt x="503" y="81"/>
                  <a:pt x="503" y="81"/>
                  <a:pt x="503" y="81"/>
                </a:cubicBezTo>
                <a:cubicBezTo>
                  <a:pt x="502" y="81"/>
                  <a:pt x="502" y="82"/>
                  <a:pt x="501" y="82"/>
                </a:cubicBezTo>
                <a:cubicBezTo>
                  <a:pt x="501" y="82"/>
                  <a:pt x="500" y="79"/>
                  <a:pt x="503" y="79"/>
                </a:cubicBezTo>
                <a:cubicBezTo>
                  <a:pt x="503" y="79"/>
                  <a:pt x="503" y="79"/>
                  <a:pt x="503" y="79"/>
                </a:cubicBezTo>
                <a:cubicBezTo>
                  <a:pt x="498" y="77"/>
                  <a:pt x="498" y="77"/>
                  <a:pt x="498" y="77"/>
                </a:cubicBezTo>
                <a:cubicBezTo>
                  <a:pt x="496" y="77"/>
                  <a:pt x="499" y="77"/>
                  <a:pt x="497" y="76"/>
                </a:cubicBezTo>
                <a:cubicBezTo>
                  <a:pt x="496" y="78"/>
                  <a:pt x="496" y="78"/>
                  <a:pt x="496" y="78"/>
                </a:cubicBezTo>
                <a:cubicBezTo>
                  <a:pt x="495" y="77"/>
                  <a:pt x="495" y="77"/>
                  <a:pt x="495" y="77"/>
                </a:cubicBezTo>
                <a:cubicBezTo>
                  <a:pt x="495" y="77"/>
                  <a:pt x="495" y="75"/>
                  <a:pt x="492" y="74"/>
                </a:cubicBezTo>
                <a:cubicBezTo>
                  <a:pt x="492" y="73"/>
                  <a:pt x="488" y="73"/>
                  <a:pt x="488" y="73"/>
                </a:cubicBezTo>
                <a:cubicBezTo>
                  <a:pt x="487" y="73"/>
                  <a:pt x="487" y="73"/>
                  <a:pt x="488" y="73"/>
                </a:cubicBezTo>
                <a:cubicBezTo>
                  <a:pt x="486" y="74"/>
                  <a:pt x="486" y="74"/>
                  <a:pt x="486" y="74"/>
                </a:cubicBezTo>
                <a:cubicBezTo>
                  <a:pt x="485" y="74"/>
                  <a:pt x="486" y="72"/>
                  <a:pt x="486" y="72"/>
                </a:cubicBezTo>
                <a:cubicBezTo>
                  <a:pt x="484" y="72"/>
                  <a:pt x="484" y="72"/>
                  <a:pt x="484" y="72"/>
                </a:cubicBezTo>
                <a:cubicBezTo>
                  <a:pt x="483" y="72"/>
                  <a:pt x="482" y="71"/>
                  <a:pt x="482" y="70"/>
                </a:cubicBezTo>
                <a:cubicBezTo>
                  <a:pt x="482" y="70"/>
                  <a:pt x="484" y="71"/>
                  <a:pt x="484" y="71"/>
                </a:cubicBezTo>
                <a:cubicBezTo>
                  <a:pt x="485" y="71"/>
                  <a:pt x="485" y="71"/>
                  <a:pt x="484" y="71"/>
                </a:cubicBezTo>
                <a:cubicBezTo>
                  <a:pt x="484" y="70"/>
                  <a:pt x="485" y="69"/>
                  <a:pt x="485" y="69"/>
                </a:cubicBezTo>
                <a:cubicBezTo>
                  <a:pt x="484" y="68"/>
                  <a:pt x="484" y="68"/>
                  <a:pt x="484" y="68"/>
                </a:cubicBezTo>
                <a:cubicBezTo>
                  <a:pt x="486" y="68"/>
                  <a:pt x="486" y="68"/>
                  <a:pt x="486" y="68"/>
                </a:cubicBezTo>
                <a:cubicBezTo>
                  <a:pt x="485" y="68"/>
                  <a:pt x="482" y="67"/>
                  <a:pt x="481" y="67"/>
                </a:cubicBezTo>
                <a:cubicBezTo>
                  <a:pt x="481" y="67"/>
                  <a:pt x="481" y="67"/>
                  <a:pt x="480" y="67"/>
                </a:cubicBezTo>
                <a:cubicBezTo>
                  <a:pt x="479" y="68"/>
                  <a:pt x="479" y="68"/>
                  <a:pt x="479" y="68"/>
                </a:cubicBezTo>
                <a:cubicBezTo>
                  <a:pt x="479" y="68"/>
                  <a:pt x="479" y="67"/>
                  <a:pt x="478" y="66"/>
                </a:cubicBezTo>
                <a:cubicBezTo>
                  <a:pt x="476" y="66"/>
                  <a:pt x="476" y="66"/>
                  <a:pt x="476" y="66"/>
                </a:cubicBezTo>
                <a:cubicBezTo>
                  <a:pt x="475" y="66"/>
                  <a:pt x="475" y="65"/>
                  <a:pt x="474" y="65"/>
                </a:cubicBezTo>
                <a:cubicBezTo>
                  <a:pt x="472" y="65"/>
                  <a:pt x="468" y="65"/>
                  <a:pt x="466" y="64"/>
                </a:cubicBezTo>
                <a:cubicBezTo>
                  <a:pt x="466" y="64"/>
                  <a:pt x="465" y="63"/>
                  <a:pt x="464" y="63"/>
                </a:cubicBezTo>
                <a:cubicBezTo>
                  <a:pt x="464" y="63"/>
                  <a:pt x="464" y="64"/>
                  <a:pt x="464" y="64"/>
                </a:cubicBezTo>
                <a:cubicBezTo>
                  <a:pt x="462" y="63"/>
                  <a:pt x="462" y="63"/>
                  <a:pt x="461" y="62"/>
                </a:cubicBezTo>
                <a:cubicBezTo>
                  <a:pt x="460" y="63"/>
                  <a:pt x="457" y="64"/>
                  <a:pt x="455" y="64"/>
                </a:cubicBezTo>
                <a:cubicBezTo>
                  <a:pt x="455" y="64"/>
                  <a:pt x="455" y="64"/>
                  <a:pt x="454" y="64"/>
                </a:cubicBezTo>
                <a:cubicBezTo>
                  <a:pt x="452" y="64"/>
                  <a:pt x="452" y="64"/>
                  <a:pt x="452" y="64"/>
                </a:cubicBezTo>
                <a:cubicBezTo>
                  <a:pt x="451" y="64"/>
                  <a:pt x="448" y="63"/>
                  <a:pt x="447" y="62"/>
                </a:cubicBezTo>
                <a:cubicBezTo>
                  <a:pt x="448" y="62"/>
                  <a:pt x="449" y="59"/>
                  <a:pt x="450" y="59"/>
                </a:cubicBezTo>
                <a:cubicBezTo>
                  <a:pt x="451" y="59"/>
                  <a:pt x="452" y="59"/>
                  <a:pt x="453" y="59"/>
                </a:cubicBezTo>
                <a:cubicBezTo>
                  <a:pt x="454" y="59"/>
                  <a:pt x="455" y="60"/>
                  <a:pt x="456" y="60"/>
                </a:cubicBezTo>
                <a:cubicBezTo>
                  <a:pt x="457" y="61"/>
                  <a:pt x="457" y="61"/>
                  <a:pt x="457" y="61"/>
                </a:cubicBezTo>
                <a:cubicBezTo>
                  <a:pt x="458" y="59"/>
                  <a:pt x="460" y="56"/>
                  <a:pt x="459" y="55"/>
                </a:cubicBezTo>
                <a:cubicBezTo>
                  <a:pt x="459" y="54"/>
                  <a:pt x="457" y="54"/>
                  <a:pt x="456" y="53"/>
                </a:cubicBezTo>
                <a:cubicBezTo>
                  <a:pt x="456" y="53"/>
                  <a:pt x="455" y="51"/>
                  <a:pt x="454" y="51"/>
                </a:cubicBezTo>
                <a:cubicBezTo>
                  <a:pt x="454" y="52"/>
                  <a:pt x="454" y="52"/>
                  <a:pt x="454" y="52"/>
                </a:cubicBezTo>
                <a:cubicBezTo>
                  <a:pt x="452" y="55"/>
                  <a:pt x="451" y="55"/>
                  <a:pt x="447" y="55"/>
                </a:cubicBezTo>
                <a:cubicBezTo>
                  <a:pt x="446" y="56"/>
                  <a:pt x="446" y="56"/>
                  <a:pt x="446" y="56"/>
                </a:cubicBezTo>
                <a:cubicBezTo>
                  <a:pt x="448" y="57"/>
                  <a:pt x="443" y="58"/>
                  <a:pt x="441" y="58"/>
                </a:cubicBezTo>
                <a:cubicBezTo>
                  <a:pt x="438" y="59"/>
                  <a:pt x="438" y="59"/>
                  <a:pt x="438" y="59"/>
                </a:cubicBezTo>
                <a:cubicBezTo>
                  <a:pt x="437" y="59"/>
                  <a:pt x="437" y="59"/>
                  <a:pt x="437" y="59"/>
                </a:cubicBezTo>
                <a:cubicBezTo>
                  <a:pt x="437" y="57"/>
                  <a:pt x="437" y="57"/>
                  <a:pt x="437" y="57"/>
                </a:cubicBezTo>
                <a:cubicBezTo>
                  <a:pt x="436" y="56"/>
                  <a:pt x="436" y="56"/>
                  <a:pt x="436" y="56"/>
                </a:cubicBezTo>
                <a:cubicBezTo>
                  <a:pt x="436" y="56"/>
                  <a:pt x="437" y="55"/>
                  <a:pt x="436" y="55"/>
                </a:cubicBezTo>
                <a:cubicBezTo>
                  <a:pt x="435" y="55"/>
                  <a:pt x="427" y="54"/>
                  <a:pt x="425" y="54"/>
                </a:cubicBezTo>
                <a:cubicBezTo>
                  <a:pt x="425" y="55"/>
                  <a:pt x="423" y="55"/>
                  <a:pt x="423" y="56"/>
                </a:cubicBezTo>
                <a:cubicBezTo>
                  <a:pt x="423" y="56"/>
                  <a:pt x="424" y="59"/>
                  <a:pt x="422" y="59"/>
                </a:cubicBezTo>
                <a:cubicBezTo>
                  <a:pt x="422" y="59"/>
                  <a:pt x="422" y="58"/>
                  <a:pt x="421" y="58"/>
                </a:cubicBezTo>
                <a:cubicBezTo>
                  <a:pt x="419" y="57"/>
                  <a:pt x="417" y="52"/>
                  <a:pt x="417" y="51"/>
                </a:cubicBezTo>
                <a:cubicBezTo>
                  <a:pt x="414" y="51"/>
                  <a:pt x="411" y="53"/>
                  <a:pt x="412" y="54"/>
                </a:cubicBezTo>
                <a:cubicBezTo>
                  <a:pt x="414" y="55"/>
                  <a:pt x="414" y="55"/>
                  <a:pt x="414" y="55"/>
                </a:cubicBezTo>
                <a:cubicBezTo>
                  <a:pt x="413" y="55"/>
                  <a:pt x="412" y="57"/>
                  <a:pt x="410" y="57"/>
                </a:cubicBezTo>
                <a:cubicBezTo>
                  <a:pt x="409" y="57"/>
                  <a:pt x="409" y="57"/>
                  <a:pt x="409" y="57"/>
                </a:cubicBezTo>
                <a:cubicBezTo>
                  <a:pt x="408" y="57"/>
                  <a:pt x="407" y="56"/>
                  <a:pt x="408" y="56"/>
                </a:cubicBezTo>
                <a:cubicBezTo>
                  <a:pt x="408" y="56"/>
                  <a:pt x="408" y="56"/>
                  <a:pt x="408" y="56"/>
                </a:cubicBezTo>
                <a:cubicBezTo>
                  <a:pt x="407" y="55"/>
                  <a:pt x="404" y="53"/>
                  <a:pt x="404" y="53"/>
                </a:cubicBezTo>
                <a:cubicBezTo>
                  <a:pt x="404" y="53"/>
                  <a:pt x="404" y="53"/>
                  <a:pt x="404" y="53"/>
                </a:cubicBezTo>
                <a:cubicBezTo>
                  <a:pt x="406" y="52"/>
                  <a:pt x="406" y="52"/>
                  <a:pt x="406" y="52"/>
                </a:cubicBezTo>
                <a:cubicBezTo>
                  <a:pt x="405" y="51"/>
                  <a:pt x="405" y="52"/>
                  <a:pt x="404" y="51"/>
                </a:cubicBezTo>
                <a:cubicBezTo>
                  <a:pt x="406" y="49"/>
                  <a:pt x="408" y="47"/>
                  <a:pt x="411" y="45"/>
                </a:cubicBezTo>
                <a:cubicBezTo>
                  <a:pt x="411" y="44"/>
                  <a:pt x="410" y="42"/>
                  <a:pt x="408" y="41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8" y="39"/>
                  <a:pt x="408" y="39"/>
                  <a:pt x="408" y="39"/>
                </a:cubicBezTo>
                <a:cubicBezTo>
                  <a:pt x="408" y="39"/>
                  <a:pt x="408" y="39"/>
                  <a:pt x="408" y="39"/>
                </a:cubicBezTo>
                <a:cubicBezTo>
                  <a:pt x="408" y="39"/>
                  <a:pt x="409" y="38"/>
                  <a:pt x="409" y="37"/>
                </a:cubicBezTo>
                <a:cubicBezTo>
                  <a:pt x="410" y="35"/>
                  <a:pt x="410" y="35"/>
                  <a:pt x="410" y="35"/>
                </a:cubicBezTo>
                <a:cubicBezTo>
                  <a:pt x="412" y="38"/>
                  <a:pt x="412" y="38"/>
                  <a:pt x="412" y="38"/>
                </a:cubicBezTo>
                <a:cubicBezTo>
                  <a:pt x="412" y="38"/>
                  <a:pt x="412" y="38"/>
                  <a:pt x="412" y="38"/>
                </a:cubicBezTo>
                <a:cubicBezTo>
                  <a:pt x="413" y="38"/>
                  <a:pt x="413" y="38"/>
                  <a:pt x="413" y="38"/>
                </a:cubicBezTo>
                <a:cubicBezTo>
                  <a:pt x="413" y="38"/>
                  <a:pt x="413" y="38"/>
                  <a:pt x="413" y="38"/>
                </a:cubicBezTo>
                <a:cubicBezTo>
                  <a:pt x="413" y="38"/>
                  <a:pt x="413" y="38"/>
                  <a:pt x="413" y="39"/>
                </a:cubicBezTo>
                <a:cubicBezTo>
                  <a:pt x="413" y="41"/>
                  <a:pt x="413" y="41"/>
                  <a:pt x="413" y="41"/>
                </a:cubicBezTo>
                <a:cubicBezTo>
                  <a:pt x="413" y="41"/>
                  <a:pt x="414" y="41"/>
                  <a:pt x="415" y="41"/>
                </a:cubicBezTo>
                <a:cubicBezTo>
                  <a:pt x="415" y="41"/>
                  <a:pt x="416" y="41"/>
                  <a:pt x="416" y="41"/>
                </a:cubicBezTo>
                <a:cubicBezTo>
                  <a:pt x="414" y="42"/>
                  <a:pt x="414" y="42"/>
                  <a:pt x="414" y="42"/>
                </a:cubicBezTo>
                <a:cubicBezTo>
                  <a:pt x="416" y="44"/>
                  <a:pt x="421" y="50"/>
                  <a:pt x="424" y="51"/>
                </a:cubicBezTo>
                <a:cubicBezTo>
                  <a:pt x="425" y="51"/>
                  <a:pt x="428" y="52"/>
                  <a:pt x="429" y="52"/>
                </a:cubicBezTo>
                <a:cubicBezTo>
                  <a:pt x="430" y="52"/>
                  <a:pt x="431" y="52"/>
                  <a:pt x="433" y="52"/>
                </a:cubicBezTo>
                <a:cubicBezTo>
                  <a:pt x="435" y="52"/>
                  <a:pt x="438" y="51"/>
                  <a:pt x="439" y="49"/>
                </a:cubicBezTo>
                <a:cubicBezTo>
                  <a:pt x="439" y="48"/>
                  <a:pt x="439" y="48"/>
                  <a:pt x="439" y="48"/>
                </a:cubicBezTo>
                <a:cubicBezTo>
                  <a:pt x="438" y="47"/>
                  <a:pt x="437" y="47"/>
                  <a:pt x="438" y="45"/>
                </a:cubicBezTo>
                <a:cubicBezTo>
                  <a:pt x="438" y="44"/>
                  <a:pt x="437" y="45"/>
                  <a:pt x="437" y="44"/>
                </a:cubicBezTo>
                <a:cubicBezTo>
                  <a:pt x="436" y="42"/>
                  <a:pt x="435" y="38"/>
                  <a:pt x="434" y="37"/>
                </a:cubicBezTo>
                <a:cubicBezTo>
                  <a:pt x="433" y="36"/>
                  <a:pt x="432" y="36"/>
                  <a:pt x="431" y="35"/>
                </a:cubicBezTo>
                <a:cubicBezTo>
                  <a:pt x="432" y="34"/>
                  <a:pt x="432" y="34"/>
                  <a:pt x="432" y="34"/>
                </a:cubicBezTo>
                <a:cubicBezTo>
                  <a:pt x="431" y="34"/>
                  <a:pt x="430" y="33"/>
                  <a:pt x="430" y="32"/>
                </a:cubicBezTo>
                <a:cubicBezTo>
                  <a:pt x="429" y="30"/>
                  <a:pt x="426" y="28"/>
                  <a:pt x="425" y="27"/>
                </a:cubicBezTo>
                <a:cubicBezTo>
                  <a:pt x="426" y="27"/>
                  <a:pt x="427" y="28"/>
                  <a:pt x="427" y="28"/>
                </a:cubicBezTo>
                <a:cubicBezTo>
                  <a:pt x="427" y="28"/>
                  <a:pt x="426" y="26"/>
                  <a:pt x="425" y="25"/>
                </a:cubicBezTo>
                <a:cubicBezTo>
                  <a:pt x="424" y="25"/>
                  <a:pt x="423" y="24"/>
                  <a:pt x="423" y="24"/>
                </a:cubicBezTo>
                <a:cubicBezTo>
                  <a:pt x="422" y="23"/>
                  <a:pt x="422" y="23"/>
                  <a:pt x="422" y="23"/>
                </a:cubicBezTo>
                <a:cubicBezTo>
                  <a:pt x="420" y="23"/>
                  <a:pt x="420" y="23"/>
                  <a:pt x="420" y="23"/>
                </a:cubicBezTo>
                <a:cubicBezTo>
                  <a:pt x="419" y="22"/>
                  <a:pt x="419" y="22"/>
                  <a:pt x="417" y="22"/>
                </a:cubicBezTo>
                <a:cubicBezTo>
                  <a:pt x="418" y="21"/>
                  <a:pt x="418" y="21"/>
                  <a:pt x="418" y="20"/>
                </a:cubicBezTo>
                <a:cubicBezTo>
                  <a:pt x="419" y="20"/>
                  <a:pt x="420" y="21"/>
                  <a:pt x="421" y="22"/>
                </a:cubicBezTo>
                <a:cubicBezTo>
                  <a:pt x="423" y="21"/>
                  <a:pt x="423" y="21"/>
                  <a:pt x="423" y="21"/>
                </a:cubicBezTo>
                <a:cubicBezTo>
                  <a:pt x="424" y="22"/>
                  <a:pt x="423" y="22"/>
                  <a:pt x="424" y="23"/>
                </a:cubicBezTo>
                <a:cubicBezTo>
                  <a:pt x="424" y="22"/>
                  <a:pt x="426" y="21"/>
                  <a:pt x="425" y="21"/>
                </a:cubicBezTo>
                <a:cubicBezTo>
                  <a:pt x="423" y="20"/>
                  <a:pt x="423" y="20"/>
                  <a:pt x="423" y="20"/>
                </a:cubicBezTo>
                <a:cubicBezTo>
                  <a:pt x="425" y="20"/>
                  <a:pt x="425" y="20"/>
                  <a:pt x="425" y="20"/>
                </a:cubicBezTo>
                <a:cubicBezTo>
                  <a:pt x="427" y="19"/>
                  <a:pt x="423" y="19"/>
                  <a:pt x="423" y="19"/>
                </a:cubicBezTo>
                <a:cubicBezTo>
                  <a:pt x="423" y="18"/>
                  <a:pt x="423" y="18"/>
                  <a:pt x="423" y="18"/>
                </a:cubicBezTo>
                <a:cubicBezTo>
                  <a:pt x="424" y="18"/>
                  <a:pt x="424" y="18"/>
                  <a:pt x="424" y="18"/>
                </a:cubicBezTo>
                <a:cubicBezTo>
                  <a:pt x="423" y="17"/>
                  <a:pt x="425" y="17"/>
                  <a:pt x="423" y="17"/>
                </a:cubicBezTo>
                <a:cubicBezTo>
                  <a:pt x="422" y="17"/>
                  <a:pt x="422" y="17"/>
                  <a:pt x="422" y="17"/>
                </a:cubicBezTo>
                <a:cubicBezTo>
                  <a:pt x="422" y="17"/>
                  <a:pt x="420" y="16"/>
                  <a:pt x="419" y="16"/>
                </a:cubicBezTo>
                <a:cubicBezTo>
                  <a:pt x="421" y="15"/>
                  <a:pt x="421" y="15"/>
                  <a:pt x="421" y="15"/>
                </a:cubicBezTo>
                <a:cubicBezTo>
                  <a:pt x="422" y="16"/>
                  <a:pt x="422" y="16"/>
                  <a:pt x="422" y="16"/>
                </a:cubicBezTo>
                <a:cubicBezTo>
                  <a:pt x="423" y="16"/>
                  <a:pt x="423" y="15"/>
                  <a:pt x="423" y="15"/>
                </a:cubicBezTo>
                <a:cubicBezTo>
                  <a:pt x="422" y="13"/>
                  <a:pt x="422" y="13"/>
                  <a:pt x="422" y="13"/>
                </a:cubicBezTo>
                <a:cubicBezTo>
                  <a:pt x="420" y="14"/>
                  <a:pt x="420" y="14"/>
                  <a:pt x="420" y="14"/>
                </a:cubicBezTo>
                <a:cubicBezTo>
                  <a:pt x="418" y="13"/>
                  <a:pt x="418" y="13"/>
                  <a:pt x="418" y="13"/>
                </a:cubicBezTo>
                <a:cubicBezTo>
                  <a:pt x="417" y="15"/>
                  <a:pt x="417" y="15"/>
                  <a:pt x="417" y="15"/>
                </a:cubicBezTo>
                <a:cubicBezTo>
                  <a:pt x="417" y="15"/>
                  <a:pt x="416" y="14"/>
                  <a:pt x="415" y="14"/>
                </a:cubicBezTo>
                <a:cubicBezTo>
                  <a:pt x="414" y="14"/>
                  <a:pt x="414" y="15"/>
                  <a:pt x="413" y="15"/>
                </a:cubicBezTo>
                <a:cubicBezTo>
                  <a:pt x="412" y="14"/>
                  <a:pt x="414" y="14"/>
                  <a:pt x="415" y="13"/>
                </a:cubicBezTo>
                <a:cubicBezTo>
                  <a:pt x="415" y="13"/>
                  <a:pt x="415" y="13"/>
                  <a:pt x="415" y="13"/>
                </a:cubicBezTo>
                <a:cubicBezTo>
                  <a:pt x="416" y="13"/>
                  <a:pt x="416" y="13"/>
                  <a:pt x="416" y="12"/>
                </a:cubicBezTo>
                <a:cubicBezTo>
                  <a:pt x="416" y="12"/>
                  <a:pt x="416" y="12"/>
                  <a:pt x="415" y="12"/>
                </a:cubicBezTo>
                <a:cubicBezTo>
                  <a:pt x="414" y="12"/>
                  <a:pt x="413" y="12"/>
                  <a:pt x="414" y="13"/>
                </a:cubicBezTo>
                <a:cubicBezTo>
                  <a:pt x="414" y="13"/>
                  <a:pt x="414" y="13"/>
                  <a:pt x="413" y="13"/>
                </a:cubicBezTo>
                <a:cubicBezTo>
                  <a:pt x="413" y="13"/>
                  <a:pt x="412" y="13"/>
                  <a:pt x="412" y="13"/>
                </a:cubicBezTo>
                <a:cubicBezTo>
                  <a:pt x="411" y="13"/>
                  <a:pt x="411" y="13"/>
                  <a:pt x="410" y="13"/>
                </a:cubicBezTo>
                <a:cubicBezTo>
                  <a:pt x="410" y="13"/>
                  <a:pt x="409" y="13"/>
                  <a:pt x="409" y="13"/>
                </a:cubicBezTo>
                <a:cubicBezTo>
                  <a:pt x="408" y="13"/>
                  <a:pt x="408" y="13"/>
                  <a:pt x="408" y="13"/>
                </a:cubicBezTo>
                <a:cubicBezTo>
                  <a:pt x="405" y="13"/>
                  <a:pt x="405" y="13"/>
                  <a:pt x="405" y="13"/>
                </a:cubicBezTo>
                <a:cubicBezTo>
                  <a:pt x="407" y="13"/>
                  <a:pt x="407" y="12"/>
                  <a:pt x="409" y="12"/>
                </a:cubicBezTo>
                <a:cubicBezTo>
                  <a:pt x="410" y="12"/>
                  <a:pt x="410" y="12"/>
                  <a:pt x="411" y="12"/>
                </a:cubicBezTo>
                <a:cubicBezTo>
                  <a:pt x="411" y="12"/>
                  <a:pt x="411" y="12"/>
                  <a:pt x="411" y="12"/>
                </a:cubicBezTo>
                <a:cubicBezTo>
                  <a:pt x="412" y="10"/>
                  <a:pt x="412" y="10"/>
                  <a:pt x="412" y="10"/>
                </a:cubicBezTo>
                <a:cubicBezTo>
                  <a:pt x="412" y="10"/>
                  <a:pt x="412" y="10"/>
                  <a:pt x="412" y="10"/>
                </a:cubicBezTo>
                <a:cubicBezTo>
                  <a:pt x="411" y="10"/>
                  <a:pt x="411" y="10"/>
                  <a:pt x="411" y="10"/>
                </a:cubicBezTo>
                <a:cubicBezTo>
                  <a:pt x="411" y="9"/>
                  <a:pt x="411" y="9"/>
                  <a:pt x="411" y="9"/>
                </a:cubicBezTo>
                <a:cubicBezTo>
                  <a:pt x="410" y="9"/>
                  <a:pt x="410" y="8"/>
                  <a:pt x="410" y="8"/>
                </a:cubicBezTo>
                <a:cubicBezTo>
                  <a:pt x="410" y="8"/>
                  <a:pt x="408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7" y="9"/>
                  <a:pt x="407" y="9"/>
                  <a:pt x="407" y="9"/>
                </a:cubicBezTo>
                <a:cubicBezTo>
                  <a:pt x="408" y="9"/>
                  <a:pt x="407" y="8"/>
                  <a:pt x="407" y="8"/>
                </a:cubicBezTo>
                <a:cubicBezTo>
                  <a:pt x="405" y="9"/>
                  <a:pt x="405" y="9"/>
                  <a:pt x="405" y="9"/>
                </a:cubicBezTo>
                <a:cubicBezTo>
                  <a:pt x="400" y="8"/>
                  <a:pt x="400" y="8"/>
                  <a:pt x="400" y="8"/>
                </a:cubicBezTo>
                <a:cubicBezTo>
                  <a:pt x="400" y="7"/>
                  <a:pt x="399" y="5"/>
                  <a:pt x="397" y="4"/>
                </a:cubicBezTo>
                <a:cubicBezTo>
                  <a:pt x="395" y="5"/>
                  <a:pt x="395" y="5"/>
                  <a:pt x="395" y="5"/>
                </a:cubicBezTo>
                <a:cubicBezTo>
                  <a:pt x="396" y="5"/>
                  <a:pt x="396" y="5"/>
                  <a:pt x="396" y="5"/>
                </a:cubicBezTo>
                <a:cubicBezTo>
                  <a:pt x="396" y="6"/>
                  <a:pt x="395" y="6"/>
                  <a:pt x="395" y="7"/>
                </a:cubicBezTo>
                <a:cubicBezTo>
                  <a:pt x="394" y="6"/>
                  <a:pt x="394" y="6"/>
                  <a:pt x="394" y="5"/>
                </a:cubicBezTo>
                <a:cubicBezTo>
                  <a:pt x="392" y="6"/>
                  <a:pt x="392" y="6"/>
                  <a:pt x="392" y="6"/>
                </a:cubicBezTo>
                <a:cubicBezTo>
                  <a:pt x="391" y="5"/>
                  <a:pt x="391" y="5"/>
                  <a:pt x="391" y="5"/>
                </a:cubicBezTo>
                <a:cubicBezTo>
                  <a:pt x="392" y="5"/>
                  <a:pt x="393" y="5"/>
                  <a:pt x="393" y="4"/>
                </a:cubicBezTo>
                <a:cubicBezTo>
                  <a:pt x="391" y="5"/>
                  <a:pt x="390" y="5"/>
                  <a:pt x="389" y="5"/>
                </a:cubicBezTo>
                <a:cubicBezTo>
                  <a:pt x="389" y="5"/>
                  <a:pt x="389" y="4"/>
                  <a:pt x="391" y="3"/>
                </a:cubicBezTo>
                <a:cubicBezTo>
                  <a:pt x="389" y="3"/>
                  <a:pt x="389" y="4"/>
                  <a:pt x="388" y="4"/>
                </a:cubicBezTo>
                <a:cubicBezTo>
                  <a:pt x="388" y="4"/>
                  <a:pt x="388" y="4"/>
                  <a:pt x="388" y="4"/>
                </a:cubicBezTo>
                <a:cubicBezTo>
                  <a:pt x="388" y="4"/>
                  <a:pt x="386" y="3"/>
                  <a:pt x="385" y="3"/>
                </a:cubicBezTo>
                <a:cubicBezTo>
                  <a:pt x="385" y="3"/>
                  <a:pt x="387" y="3"/>
                  <a:pt x="386" y="2"/>
                </a:cubicBezTo>
                <a:cubicBezTo>
                  <a:pt x="383" y="3"/>
                  <a:pt x="383" y="3"/>
                  <a:pt x="383" y="3"/>
                </a:cubicBezTo>
                <a:cubicBezTo>
                  <a:pt x="384" y="3"/>
                  <a:pt x="385" y="4"/>
                  <a:pt x="384" y="4"/>
                </a:cubicBezTo>
                <a:cubicBezTo>
                  <a:pt x="384" y="4"/>
                  <a:pt x="384" y="4"/>
                  <a:pt x="383" y="3"/>
                </a:cubicBezTo>
                <a:cubicBezTo>
                  <a:pt x="383" y="3"/>
                  <a:pt x="382" y="3"/>
                  <a:pt x="382" y="3"/>
                </a:cubicBezTo>
                <a:cubicBezTo>
                  <a:pt x="381" y="3"/>
                  <a:pt x="381" y="3"/>
                  <a:pt x="381" y="4"/>
                </a:cubicBezTo>
                <a:cubicBezTo>
                  <a:pt x="380" y="3"/>
                  <a:pt x="381" y="3"/>
                  <a:pt x="380" y="2"/>
                </a:cubicBezTo>
                <a:cubicBezTo>
                  <a:pt x="378" y="3"/>
                  <a:pt x="378" y="3"/>
                  <a:pt x="378" y="3"/>
                </a:cubicBezTo>
                <a:cubicBezTo>
                  <a:pt x="376" y="2"/>
                  <a:pt x="384" y="1"/>
                  <a:pt x="379" y="0"/>
                </a:cubicBezTo>
                <a:cubicBezTo>
                  <a:pt x="378" y="0"/>
                  <a:pt x="378" y="0"/>
                  <a:pt x="377" y="0"/>
                </a:cubicBezTo>
                <a:moveTo>
                  <a:pt x="398" y="53"/>
                </a:moveTo>
                <a:cubicBezTo>
                  <a:pt x="397" y="53"/>
                  <a:pt x="396" y="52"/>
                  <a:pt x="395" y="52"/>
                </a:cubicBezTo>
                <a:cubicBezTo>
                  <a:pt x="396" y="51"/>
                  <a:pt x="397" y="50"/>
                  <a:pt x="397" y="50"/>
                </a:cubicBezTo>
                <a:cubicBezTo>
                  <a:pt x="397" y="50"/>
                  <a:pt x="397" y="50"/>
                  <a:pt x="397" y="50"/>
                </a:cubicBezTo>
                <a:cubicBezTo>
                  <a:pt x="400" y="52"/>
                  <a:pt x="398" y="51"/>
                  <a:pt x="398" y="52"/>
                </a:cubicBezTo>
                <a:cubicBezTo>
                  <a:pt x="398" y="53"/>
                  <a:pt x="398" y="53"/>
                  <a:pt x="398" y="53"/>
                </a:cubicBezTo>
                <a:moveTo>
                  <a:pt x="416" y="55"/>
                </a:moveTo>
                <a:cubicBezTo>
                  <a:pt x="417" y="55"/>
                  <a:pt x="417" y="54"/>
                  <a:pt x="417" y="54"/>
                </a:cubicBezTo>
                <a:cubicBezTo>
                  <a:pt x="417" y="54"/>
                  <a:pt x="418" y="54"/>
                  <a:pt x="418" y="54"/>
                </a:cubicBezTo>
                <a:lnTo>
                  <a:pt x="416" y="55"/>
                </a:lnTo>
                <a:close/>
                <a:moveTo>
                  <a:pt x="393" y="56"/>
                </a:moveTo>
                <a:cubicBezTo>
                  <a:pt x="393" y="56"/>
                  <a:pt x="392" y="56"/>
                  <a:pt x="392" y="56"/>
                </a:cubicBezTo>
                <a:cubicBezTo>
                  <a:pt x="392" y="55"/>
                  <a:pt x="392" y="54"/>
                  <a:pt x="393" y="54"/>
                </a:cubicBezTo>
                <a:cubicBezTo>
                  <a:pt x="393" y="54"/>
                  <a:pt x="393" y="54"/>
                  <a:pt x="394" y="54"/>
                </a:cubicBezTo>
                <a:cubicBezTo>
                  <a:pt x="394" y="55"/>
                  <a:pt x="395" y="56"/>
                  <a:pt x="395" y="57"/>
                </a:cubicBezTo>
                <a:cubicBezTo>
                  <a:pt x="394" y="58"/>
                  <a:pt x="393" y="58"/>
                  <a:pt x="392" y="59"/>
                </a:cubicBezTo>
                <a:cubicBezTo>
                  <a:pt x="392" y="60"/>
                  <a:pt x="393" y="61"/>
                  <a:pt x="390" y="62"/>
                </a:cubicBezTo>
                <a:cubicBezTo>
                  <a:pt x="387" y="62"/>
                  <a:pt x="387" y="62"/>
                  <a:pt x="387" y="62"/>
                </a:cubicBezTo>
                <a:cubicBezTo>
                  <a:pt x="388" y="60"/>
                  <a:pt x="388" y="59"/>
                  <a:pt x="388" y="56"/>
                </a:cubicBezTo>
                <a:cubicBezTo>
                  <a:pt x="389" y="57"/>
                  <a:pt x="389" y="57"/>
                  <a:pt x="389" y="57"/>
                </a:cubicBezTo>
                <a:cubicBezTo>
                  <a:pt x="389" y="57"/>
                  <a:pt x="389" y="57"/>
                  <a:pt x="389" y="57"/>
                </a:cubicBezTo>
                <a:cubicBezTo>
                  <a:pt x="389" y="57"/>
                  <a:pt x="389" y="57"/>
                  <a:pt x="389" y="57"/>
                </a:cubicBezTo>
                <a:cubicBezTo>
                  <a:pt x="390" y="57"/>
                  <a:pt x="390" y="57"/>
                  <a:pt x="390" y="57"/>
                </a:cubicBezTo>
                <a:cubicBezTo>
                  <a:pt x="390" y="57"/>
                  <a:pt x="391" y="57"/>
                  <a:pt x="391" y="57"/>
                </a:cubicBezTo>
                <a:cubicBezTo>
                  <a:pt x="391" y="57"/>
                  <a:pt x="396" y="56"/>
                  <a:pt x="393" y="56"/>
                </a:cubicBezTo>
                <a:cubicBezTo>
                  <a:pt x="393" y="56"/>
                  <a:pt x="393" y="56"/>
                  <a:pt x="393" y="56"/>
                </a:cubicBezTo>
                <a:moveTo>
                  <a:pt x="295" y="94"/>
                </a:moveTo>
                <a:cubicBezTo>
                  <a:pt x="295" y="94"/>
                  <a:pt x="296" y="94"/>
                  <a:pt x="297" y="94"/>
                </a:cubicBezTo>
                <a:cubicBezTo>
                  <a:pt x="299" y="93"/>
                  <a:pt x="299" y="93"/>
                  <a:pt x="299" y="93"/>
                </a:cubicBezTo>
                <a:cubicBezTo>
                  <a:pt x="303" y="95"/>
                  <a:pt x="303" y="95"/>
                  <a:pt x="303" y="95"/>
                </a:cubicBezTo>
                <a:cubicBezTo>
                  <a:pt x="304" y="96"/>
                  <a:pt x="304" y="96"/>
                  <a:pt x="303" y="96"/>
                </a:cubicBezTo>
                <a:cubicBezTo>
                  <a:pt x="303" y="96"/>
                  <a:pt x="302" y="96"/>
                  <a:pt x="301" y="95"/>
                </a:cubicBezTo>
                <a:cubicBezTo>
                  <a:pt x="302" y="96"/>
                  <a:pt x="301" y="97"/>
                  <a:pt x="303" y="98"/>
                </a:cubicBezTo>
                <a:cubicBezTo>
                  <a:pt x="306" y="99"/>
                  <a:pt x="306" y="99"/>
                  <a:pt x="306" y="99"/>
                </a:cubicBezTo>
                <a:cubicBezTo>
                  <a:pt x="307" y="100"/>
                  <a:pt x="307" y="100"/>
                  <a:pt x="307" y="100"/>
                </a:cubicBezTo>
                <a:cubicBezTo>
                  <a:pt x="305" y="101"/>
                  <a:pt x="305" y="101"/>
                  <a:pt x="305" y="101"/>
                </a:cubicBezTo>
                <a:cubicBezTo>
                  <a:pt x="304" y="101"/>
                  <a:pt x="305" y="101"/>
                  <a:pt x="304" y="100"/>
                </a:cubicBezTo>
                <a:cubicBezTo>
                  <a:pt x="304" y="100"/>
                  <a:pt x="302" y="100"/>
                  <a:pt x="301" y="100"/>
                </a:cubicBezTo>
                <a:cubicBezTo>
                  <a:pt x="300" y="100"/>
                  <a:pt x="299" y="100"/>
                  <a:pt x="299" y="100"/>
                </a:cubicBezTo>
                <a:cubicBezTo>
                  <a:pt x="299" y="100"/>
                  <a:pt x="300" y="101"/>
                  <a:pt x="301" y="102"/>
                </a:cubicBezTo>
                <a:cubicBezTo>
                  <a:pt x="302" y="103"/>
                  <a:pt x="299" y="103"/>
                  <a:pt x="298" y="104"/>
                </a:cubicBezTo>
                <a:cubicBezTo>
                  <a:pt x="302" y="105"/>
                  <a:pt x="305" y="106"/>
                  <a:pt x="311" y="107"/>
                </a:cubicBezTo>
                <a:cubicBezTo>
                  <a:pt x="309" y="106"/>
                  <a:pt x="307" y="105"/>
                  <a:pt x="307" y="103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07" y="102"/>
                  <a:pt x="307" y="102"/>
                  <a:pt x="307" y="102"/>
                </a:cubicBezTo>
                <a:cubicBezTo>
                  <a:pt x="307" y="101"/>
                  <a:pt x="308" y="101"/>
                  <a:pt x="308" y="100"/>
                </a:cubicBezTo>
                <a:cubicBezTo>
                  <a:pt x="309" y="100"/>
                  <a:pt x="310" y="102"/>
                  <a:pt x="312" y="103"/>
                </a:cubicBezTo>
                <a:cubicBezTo>
                  <a:pt x="312" y="103"/>
                  <a:pt x="312" y="103"/>
                  <a:pt x="313" y="103"/>
                </a:cubicBezTo>
                <a:cubicBezTo>
                  <a:pt x="313" y="103"/>
                  <a:pt x="313" y="103"/>
                  <a:pt x="314" y="103"/>
                </a:cubicBezTo>
                <a:cubicBezTo>
                  <a:pt x="314" y="103"/>
                  <a:pt x="315" y="103"/>
                  <a:pt x="315" y="103"/>
                </a:cubicBezTo>
                <a:cubicBezTo>
                  <a:pt x="316" y="103"/>
                  <a:pt x="316" y="103"/>
                  <a:pt x="316" y="103"/>
                </a:cubicBezTo>
                <a:cubicBezTo>
                  <a:pt x="319" y="105"/>
                  <a:pt x="319" y="105"/>
                  <a:pt x="319" y="105"/>
                </a:cubicBezTo>
                <a:cubicBezTo>
                  <a:pt x="321" y="104"/>
                  <a:pt x="321" y="104"/>
                  <a:pt x="321" y="104"/>
                </a:cubicBezTo>
                <a:cubicBezTo>
                  <a:pt x="322" y="105"/>
                  <a:pt x="324" y="105"/>
                  <a:pt x="325" y="106"/>
                </a:cubicBezTo>
                <a:cubicBezTo>
                  <a:pt x="327" y="106"/>
                  <a:pt x="328" y="106"/>
                  <a:pt x="328" y="108"/>
                </a:cubicBezTo>
                <a:cubicBezTo>
                  <a:pt x="326" y="107"/>
                  <a:pt x="326" y="107"/>
                  <a:pt x="324" y="107"/>
                </a:cubicBezTo>
                <a:cubicBezTo>
                  <a:pt x="322" y="107"/>
                  <a:pt x="322" y="107"/>
                  <a:pt x="322" y="107"/>
                </a:cubicBezTo>
                <a:cubicBezTo>
                  <a:pt x="321" y="107"/>
                  <a:pt x="321" y="106"/>
                  <a:pt x="319" y="106"/>
                </a:cubicBezTo>
                <a:cubicBezTo>
                  <a:pt x="319" y="106"/>
                  <a:pt x="319" y="107"/>
                  <a:pt x="319" y="107"/>
                </a:cubicBezTo>
                <a:cubicBezTo>
                  <a:pt x="320" y="108"/>
                  <a:pt x="320" y="108"/>
                  <a:pt x="320" y="108"/>
                </a:cubicBezTo>
                <a:cubicBezTo>
                  <a:pt x="319" y="108"/>
                  <a:pt x="319" y="108"/>
                  <a:pt x="319" y="108"/>
                </a:cubicBezTo>
                <a:cubicBezTo>
                  <a:pt x="317" y="108"/>
                  <a:pt x="317" y="108"/>
                  <a:pt x="317" y="108"/>
                </a:cubicBezTo>
                <a:cubicBezTo>
                  <a:pt x="316" y="109"/>
                  <a:pt x="316" y="109"/>
                  <a:pt x="316" y="109"/>
                </a:cubicBezTo>
                <a:cubicBezTo>
                  <a:pt x="315" y="108"/>
                  <a:pt x="313" y="108"/>
                  <a:pt x="311" y="107"/>
                </a:cubicBezTo>
                <a:cubicBezTo>
                  <a:pt x="311" y="107"/>
                  <a:pt x="313" y="109"/>
                  <a:pt x="313" y="109"/>
                </a:cubicBezTo>
                <a:cubicBezTo>
                  <a:pt x="313" y="110"/>
                  <a:pt x="312" y="110"/>
                  <a:pt x="312" y="110"/>
                </a:cubicBezTo>
                <a:cubicBezTo>
                  <a:pt x="312" y="111"/>
                  <a:pt x="313" y="111"/>
                  <a:pt x="312" y="112"/>
                </a:cubicBezTo>
                <a:cubicBezTo>
                  <a:pt x="313" y="113"/>
                  <a:pt x="313" y="113"/>
                  <a:pt x="313" y="113"/>
                </a:cubicBezTo>
                <a:cubicBezTo>
                  <a:pt x="314" y="114"/>
                  <a:pt x="312" y="116"/>
                  <a:pt x="312" y="117"/>
                </a:cubicBezTo>
                <a:cubicBezTo>
                  <a:pt x="313" y="118"/>
                  <a:pt x="313" y="118"/>
                  <a:pt x="313" y="118"/>
                </a:cubicBezTo>
                <a:cubicBezTo>
                  <a:pt x="314" y="119"/>
                  <a:pt x="315" y="120"/>
                  <a:pt x="315" y="121"/>
                </a:cubicBezTo>
                <a:cubicBezTo>
                  <a:pt x="315" y="122"/>
                  <a:pt x="314" y="123"/>
                  <a:pt x="314" y="124"/>
                </a:cubicBezTo>
                <a:cubicBezTo>
                  <a:pt x="314" y="124"/>
                  <a:pt x="312" y="125"/>
                  <a:pt x="311" y="125"/>
                </a:cubicBezTo>
                <a:cubicBezTo>
                  <a:pt x="310" y="125"/>
                  <a:pt x="309" y="125"/>
                  <a:pt x="308" y="125"/>
                </a:cubicBezTo>
                <a:cubicBezTo>
                  <a:pt x="306" y="125"/>
                  <a:pt x="304" y="125"/>
                  <a:pt x="303" y="124"/>
                </a:cubicBezTo>
                <a:cubicBezTo>
                  <a:pt x="302" y="123"/>
                  <a:pt x="304" y="123"/>
                  <a:pt x="302" y="122"/>
                </a:cubicBezTo>
                <a:cubicBezTo>
                  <a:pt x="301" y="122"/>
                  <a:pt x="301" y="122"/>
                  <a:pt x="301" y="122"/>
                </a:cubicBezTo>
                <a:cubicBezTo>
                  <a:pt x="298" y="121"/>
                  <a:pt x="298" y="121"/>
                  <a:pt x="298" y="121"/>
                </a:cubicBezTo>
                <a:cubicBezTo>
                  <a:pt x="296" y="119"/>
                  <a:pt x="296" y="119"/>
                  <a:pt x="296" y="119"/>
                </a:cubicBezTo>
                <a:cubicBezTo>
                  <a:pt x="296" y="117"/>
                  <a:pt x="296" y="117"/>
                  <a:pt x="296" y="117"/>
                </a:cubicBezTo>
                <a:cubicBezTo>
                  <a:pt x="296" y="117"/>
                  <a:pt x="295" y="117"/>
                  <a:pt x="295" y="117"/>
                </a:cubicBezTo>
                <a:cubicBezTo>
                  <a:pt x="295" y="117"/>
                  <a:pt x="294" y="117"/>
                  <a:pt x="294" y="117"/>
                </a:cubicBezTo>
                <a:cubicBezTo>
                  <a:pt x="294" y="117"/>
                  <a:pt x="294" y="117"/>
                  <a:pt x="294" y="117"/>
                </a:cubicBezTo>
                <a:cubicBezTo>
                  <a:pt x="293" y="117"/>
                  <a:pt x="293" y="117"/>
                  <a:pt x="293" y="117"/>
                </a:cubicBezTo>
                <a:cubicBezTo>
                  <a:pt x="294" y="115"/>
                  <a:pt x="294" y="115"/>
                  <a:pt x="294" y="115"/>
                </a:cubicBezTo>
                <a:cubicBezTo>
                  <a:pt x="293" y="114"/>
                  <a:pt x="292" y="114"/>
                  <a:pt x="293" y="113"/>
                </a:cubicBezTo>
                <a:cubicBezTo>
                  <a:pt x="293" y="113"/>
                  <a:pt x="287" y="109"/>
                  <a:pt x="286" y="109"/>
                </a:cubicBezTo>
                <a:cubicBezTo>
                  <a:pt x="285" y="108"/>
                  <a:pt x="282" y="109"/>
                  <a:pt x="281" y="108"/>
                </a:cubicBezTo>
                <a:cubicBezTo>
                  <a:pt x="279" y="108"/>
                  <a:pt x="279" y="108"/>
                  <a:pt x="279" y="108"/>
                </a:cubicBezTo>
                <a:cubicBezTo>
                  <a:pt x="277" y="108"/>
                  <a:pt x="277" y="108"/>
                  <a:pt x="277" y="108"/>
                </a:cubicBezTo>
                <a:cubicBezTo>
                  <a:pt x="274" y="107"/>
                  <a:pt x="273" y="105"/>
                  <a:pt x="271" y="104"/>
                </a:cubicBezTo>
                <a:cubicBezTo>
                  <a:pt x="269" y="105"/>
                  <a:pt x="269" y="105"/>
                  <a:pt x="269" y="105"/>
                </a:cubicBezTo>
                <a:cubicBezTo>
                  <a:pt x="270" y="106"/>
                  <a:pt x="270" y="106"/>
                  <a:pt x="270" y="106"/>
                </a:cubicBezTo>
                <a:cubicBezTo>
                  <a:pt x="270" y="106"/>
                  <a:pt x="270" y="106"/>
                  <a:pt x="269" y="106"/>
                </a:cubicBezTo>
                <a:cubicBezTo>
                  <a:pt x="269" y="106"/>
                  <a:pt x="268" y="106"/>
                  <a:pt x="268" y="106"/>
                </a:cubicBezTo>
                <a:cubicBezTo>
                  <a:pt x="266" y="105"/>
                  <a:pt x="265" y="104"/>
                  <a:pt x="263" y="104"/>
                </a:cubicBezTo>
                <a:cubicBezTo>
                  <a:pt x="261" y="103"/>
                  <a:pt x="262" y="103"/>
                  <a:pt x="261" y="102"/>
                </a:cubicBezTo>
                <a:cubicBezTo>
                  <a:pt x="263" y="103"/>
                  <a:pt x="266" y="103"/>
                  <a:pt x="270" y="103"/>
                </a:cubicBezTo>
                <a:cubicBezTo>
                  <a:pt x="270" y="103"/>
                  <a:pt x="268" y="102"/>
                  <a:pt x="269" y="100"/>
                </a:cubicBezTo>
                <a:cubicBezTo>
                  <a:pt x="269" y="100"/>
                  <a:pt x="270" y="99"/>
                  <a:pt x="270" y="98"/>
                </a:cubicBezTo>
                <a:cubicBezTo>
                  <a:pt x="277" y="97"/>
                  <a:pt x="277" y="97"/>
                  <a:pt x="277" y="97"/>
                </a:cubicBezTo>
                <a:cubicBezTo>
                  <a:pt x="278" y="98"/>
                  <a:pt x="278" y="98"/>
                  <a:pt x="278" y="98"/>
                </a:cubicBezTo>
                <a:cubicBezTo>
                  <a:pt x="280" y="97"/>
                  <a:pt x="281" y="96"/>
                  <a:pt x="282" y="96"/>
                </a:cubicBezTo>
                <a:cubicBezTo>
                  <a:pt x="282" y="96"/>
                  <a:pt x="283" y="96"/>
                  <a:pt x="284" y="95"/>
                </a:cubicBezTo>
                <a:cubicBezTo>
                  <a:pt x="286" y="96"/>
                  <a:pt x="286" y="96"/>
                  <a:pt x="286" y="96"/>
                </a:cubicBezTo>
                <a:cubicBezTo>
                  <a:pt x="288" y="96"/>
                  <a:pt x="289" y="94"/>
                  <a:pt x="290" y="94"/>
                </a:cubicBezTo>
                <a:cubicBezTo>
                  <a:pt x="292" y="94"/>
                  <a:pt x="292" y="94"/>
                  <a:pt x="292" y="94"/>
                </a:cubicBezTo>
                <a:cubicBezTo>
                  <a:pt x="293" y="94"/>
                  <a:pt x="294" y="94"/>
                  <a:pt x="295" y="94"/>
                </a:cubicBezTo>
                <a:moveTo>
                  <a:pt x="574" y="107"/>
                </a:moveTo>
                <a:cubicBezTo>
                  <a:pt x="574" y="107"/>
                  <a:pt x="573" y="107"/>
                  <a:pt x="573" y="107"/>
                </a:cubicBezTo>
                <a:cubicBezTo>
                  <a:pt x="574" y="107"/>
                  <a:pt x="574" y="106"/>
                  <a:pt x="574" y="106"/>
                </a:cubicBezTo>
                <a:cubicBezTo>
                  <a:pt x="574" y="106"/>
                  <a:pt x="574" y="106"/>
                  <a:pt x="575" y="107"/>
                </a:cubicBezTo>
                <a:cubicBezTo>
                  <a:pt x="575" y="107"/>
                  <a:pt x="575" y="107"/>
                  <a:pt x="574" y="107"/>
                </a:cubicBezTo>
                <a:moveTo>
                  <a:pt x="614" y="112"/>
                </a:moveTo>
                <a:cubicBezTo>
                  <a:pt x="614" y="112"/>
                  <a:pt x="613" y="112"/>
                  <a:pt x="613" y="111"/>
                </a:cubicBezTo>
                <a:cubicBezTo>
                  <a:pt x="613" y="111"/>
                  <a:pt x="614" y="111"/>
                  <a:pt x="615" y="111"/>
                </a:cubicBezTo>
                <a:cubicBezTo>
                  <a:pt x="616" y="111"/>
                  <a:pt x="616" y="111"/>
                  <a:pt x="616" y="111"/>
                </a:cubicBezTo>
                <a:cubicBezTo>
                  <a:pt x="616" y="111"/>
                  <a:pt x="616" y="111"/>
                  <a:pt x="615" y="111"/>
                </a:cubicBezTo>
                <a:cubicBezTo>
                  <a:pt x="615" y="112"/>
                  <a:pt x="614" y="112"/>
                  <a:pt x="614" y="112"/>
                </a:cubicBezTo>
                <a:moveTo>
                  <a:pt x="334" y="144"/>
                </a:moveTo>
                <a:cubicBezTo>
                  <a:pt x="333" y="142"/>
                  <a:pt x="333" y="142"/>
                  <a:pt x="333" y="142"/>
                </a:cubicBezTo>
                <a:cubicBezTo>
                  <a:pt x="333" y="141"/>
                  <a:pt x="334" y="140"/>
                  <a:pt x="334" y="139"/>
                </a:cubicBezTo>
                <a:cubicBezTo>
                  <a:pt x="335" y="138"/>
                  <a:pt x="334" y="138"/>
                  <a:pt x="334" y="137"/>
                </a:cubicBezTo>
                <a:cubicBezTo>
                  <a:pt x="336" y="135"/>
                  <a:pt x="336" y="135"/>
                  <a:pt x="336" y="135"/>
                </a:cubicBezTo>
                <a:cubicBezTo>
                  <a:pt x="335" y="134"/>
                  <a:pt x="335" y="134"/>
                  <a:pt x="335" y="134"/>
                </a:cubicBezTo>
                <a:cubicBezTo>
                  <a:pt x="336" y="133"/>
                  <a:pt x="338" y="132"/>
                  <a:pt x="338" y="131"/>
                </a:cubicBezTo>
                <a:cubicBezTo>
                  <a:pt x="338" y="130"/>
                  <a:pt x="342" y="130"/>
                  <a:pt x="341" y="130"/>
                </a:cubicBezTo>
                <a:cubicBezTo>
                  <a:pt x="341" y="129"/>
                  <a:pt x="340" y="129"/>
                  <a:pt x="339" y="128"/>
                </a:cubicBezTo>
                <a:cubicBezTo>
                  <a:pt x="343" y="127"/>
                  <a:pt x="344" y="126"/>
                  <a:pt x="351" y="125"/>
                </a:cubicBezTo>
                <a:cubicBezTo>
                  <a:pt x="352" y="125"/>
                  <a:pt x="352" y="125"/>
                  <a:pt x="352" y="125"/>
                </a:cubicBezTo>
                <a:cubicBezTo>
                  <a:pt x="352" y="127"/>
                  <a:pt x="352" y="127"/>
                  <a:pt x="352" y="127"/>
                </a:cubicBezTo>
                <a:cubicBezTo>
                  <a:pt x="352" y="127"/>
                  <a:pt x="353" y="127"/>
                  <a:pt x="353" y="127"/>
                </a:cubicBezTo>
                <a:cubicBezTo>
                  <a:pt x="354" y="127"/>
                  <a:pt x="353" y="126"/>
                  <a:pt x="356" y="126"/>
                </a:cubicBezTo>
                <a:cubicBezTo>
                  <a:pt x="357" y="126"/>
                  <a:pt x="356" y="126"/>
                  <a:pt x="357" y="127"/>
                </a:cubicBezTo>
                <a:cubicBezTo>
                  <a:pt x="360" y="127"/>
                  <a:pt x="360" y="127"/>
                  <a:pt x="360" y="127"/>
                </a:cubicBezTo>
                <a:cubicBezTo>
                  <a:pt x="361" y="127"/>
                  <a:pt x="359" y="127"/>
                  <a:pt x="361" y="128"/>
                </a:cubicBezTo>
                <a:cubicBezTo>
                  <a:pt x="361" y="128"/>
                  <a:pt x="361" y="128"/>
                  <a:pt x="362" y="128"/>
                </a:cubicBezTo>
                <a:cubicBezTo>
                  <a:pt x="363" y="128"/>
                  <a:pt x="364" y="128"/>
                  <a:pt x="365" y="128"/>
                </a:cubicBezTo>
                <a:cubicBezTo>
                  <a:pt x="366" y="128"/>
                  <a:pt x="366" y="128"/>
                  <a:pt x="367" y="128"/>
                </a:cubicBezTo>
                <a:cubicBezTo>
                  <a:pt x="367" y="128"/>
                  <a:pt x="367" y="128"/>
                  <a:pt x="367" y="128"/>
                </a:cubicBezTo>
                <a:cubicBezTo>
                  <a:pt x="367" y="128"/>
                  <a:pt x="368" y="129"/>
                  <a:pt x="367" y="130"/>
                </a:cubicBezTo>
                <a:cubicBezTo>
                  <a:pt x="368" y="132"/>
                  <a:pt x="370" y="132"/>
                  <a:pt x="370" y="134"/>
                </a:cubicBezTo>
                <a:cubicBezTo>
                  <a:pt x="369" y="135"/>
                  <a:pt x="369" y="135"/>
                  <a:pt x="369" y="135"/>
                </a:cubicBezTo>
                <a:cubicBezTo>
                  <a:pt x="371" y="136"/>
                  <a:pt x="371" y="136"/>
                  <a:pt x="371" y="136"/>
                </a:cubicBezTo>
                <a:cubicBezTo>
                  <a:pt x="370" y="136"/>
                  <a:pt x="369" y="137"/>
                  <a:pt x="368" y="137"/>
                </a:cubicBezTo>
                <a:cubicBezTo>
                  <a:pt x="368" y="138"/>
                  <a:pt x="370" y="140"/>
                  <a:pt x="367" y="140"/>
                </a:cubicBezTo>
                <a:cubicBezTo>
                  <a:pt x="367" y="140"/>
                  <a:pt x="366" y="140"/>
                  <a:pt x="366" y="140"/>
                </a:cubicBezTo>
                <a:cubicBezTo>
                  <a:pt x="365" y="140"/>
                  <a:pt x="365" y="140"/>
                  <a:pt x="364" y="139"/>
                </a:cubicBezTo>
                <a:cubicBezTo>
                  <a:pt x="364" y="140"/>
                  <a:pt x="364" y="140"/>
                  <a:pt x="364" y="140"/>
                </a:cubicBezTo>
                <a:cubicBezTo>
                  <a:pt x="364" y="140"/>
                  <a:pt x="363" y="139"/>
                  <a:pt x="363" y="139"/>
                </a:cubicBezTo>
                <a:cubicBezTo>
                  <a:pt x="363" y="139"/>
                  <a:pt x="363" y="139"/>
                  <a:pt x="363" y="139"/>
                </a:cubicBezTo>
                <a:cubicBezTo>
                  <a:pt x="363" y="139"/>
                  <a:pt x="364" y="139"/>
                  <a:pt x="364" y="138"/>
                </a:cubicBezTo>
                <a:cubicBezTo>
                  <a:pt x="362" y="137"/>
                  <a:pt x="362" y="137"/>
                  <a:pt x="362" y="137"/>
                </a:cubicBezTo>
                <a:cubicBezTo>
                  <a:pt x="361" y="136"/>
                  <a:pt x="363" y="136"/>
                  <a:pt x="360" y="135"/>
                </a:cubicBezTo>
                <a:cubicBezTo>
                  <a:pt x="359" y="136"/>
                  <a:pt x="359" y="136"/>
                  <a:pt x="359" y="136"/>
                </a:cubicBezTo>
                <a:cubicBezTo>
                  <a:pt x="357" y="135"/>
                  <a:pt x="357" y="135"/>
                  <a:pt x="355" y="134"/>
                </a:cubicBezTo>
                <a:cubicBezTo>
                  <a:pt x="355" y="135"/>
                  <a:pt x="355" y="135"/>
                  <a:pt x="354" y="136"/>
                </a:cubicBezTo>
                <a:cubicBezTo>
                  <a:pt x="356" y="137"/>
                  <a:pt x="354" y="137"/>
                  <a:pt x="354" y="137"/>
                </a:cubicBezTo>
                <a:cubicBezTo>
                  <a:pt x="353" y="136"/>
                  <a:pt x="352" y="136"/>
                  <a:pt x="350" y="135"/>
                </a:cubicBezTo>
                <a:cubicBezTo>
                  <a:pt x="352" y="137"/>
                  <a:pt x="349" y="139"/>
                  <a:pt x="349" y="139"/>
                </a:cubicBezTo>
                <a:cubicBezTo>
                  <a:pt x="350" y="142"/>
                  <a:pt x="350" y="142"/>
                  <a:pt x="350" y="142"/>
                </a:cubicBezTo>
                <a:cubicBezTo>
                  <a:pt x="352" y="143"/>
                  <a:pt x="352" y="143"/>
                  <a:pt x="352" y="143"/>
                </a:cubicBezTo>
                <a:cubicBezTo>
                  <a:pt x="351" y="143"/>
                  <a:pt x="350" y="143"/>
                  <a:pt x="349" y="144"/>
                </a:cubicBezTo>
                <a:cubicBezTo>
                  <a:pt x="348" y="144"/>
                  <a:pt x="347" y="145"/>
                  <a:pt x="347" y="146"/>
                </a:cubicBezTo>
                <a:cubicBezTo>
                  <a:pt x="348" y="145"/>
                  <a:pt x="348" y="145"/>
                  <a:pt x="348" y="145"/>
                </a:cubicBezTo>
                <a:cubicBezTo>
                  <a:pt x="348" y="145"/>
                  <a:pt x="349" y="145"/>
                  <a:pt x="349" y="145"/>
                </a:cubicBezTo>
                <a:cubicBezTo>
                  <a:pt x="349" y="145"/>
                  <a:pt x="349" y="145"/>
                  <a:pt x="349" y="145"/>
                </a:cubicBezTo>
                <a:cubicBezTo>
                  <a:pt x="350" y="145"/>
                  <a:pt x="350" y="145"/>
                  <a:pt x="350" y="145"/>
                </a:cubicBezTo>
                <a:cubicBezTo>
                  <a:pt x="350" y="145"/>
                  <a:pt x="350" y="145"/>
                  <a:pt x="350" y="145"/>
                </a:cubicBezTo>
                <a:cubicBezTo>
                  <a:pt x="352" y="146"/>
                  <a:pt x="351" y="146"/>
                  <a:pt x="351" y="147"/>
                </a:cubicBezTo>
                <a:cubicBezTo>
                  <a:pt x="351" y="148"/>
                  <a:pt x="351" y="150"/>
                  <a:pt x="351" y="151"/>
                </a:cubicBezTo>
                <a:cubicBezTo>
                  <a:pt x="352" y="151"/>
                  <a:pt x="349" y="151"/>
                  <a:pt x="349" y="151"/>
                </a:cubicBezTo>
                <a:cubicBezTo>
                  <a:pt x="347" y="151"/>
                  <a:pt x="347" y="151"/>
                  <a:pt x="347" y="151"/>
                </a:cubicBezTo>
                <a:cubicBezTo>
                  <a:pt x="343" y="150"/>
                  <a:pt x="345" y="148"/>
                  <a:pt x="344" y="148"/>
                </a:cubicBezTo>
                <a:cubicBezTo>
                  <a:pt x="344" y="148"/>
                  <a:pt x="343" y="148"/>
                  <a:pt x="341" y="149"/>
                </a:cubicBezTo>
                <a:cubicBezTo>
                  <a:pt x="339" y="150"/>
                  <a:pt x="339" y="150"/>
                  <a:pt x="339" y="150"/>
                </a:cubicBezTo>
                <a:cubicBezTo>
                  <a:pt x="340" y="151"/>
                  <a:pt x="340" y="151"/>
                  <a:pt x="340" y="151"/>
                </a:cubicBezTo>
                <a:cubicBezTo>
                  <a:pt x="340" y="151"/>
                  <a:pt x="340" y="151"/>
                  <a:pt x="340" y="151"/>
                </a:cubicBezTo>
                <a:cubicBezTo>
                  <a:pt x="341" y="151"/>
                  <a:pt x="343" y="152"/>
                  <a:pt x="343" y="152"/>
                </a:cubicBezTo>
                <a:cubicBezTo>
                  <a:pt x="343" y="152"/>
                  <a:pt x="342" y="151"/>
                  <a:pt x="341" y="151"/>
                </a:cubicBezTo>
                <a:cubicBezTo>
                  <a:pt x="341" y="151"/>
                  <a:pt x="340" y="152"/>
                  <a:pt x="340" y="152"/>
                </a:cubicBezTo>
                <a:cubicBezTo>
                  <a:pt x="341" y="152"/>
                  <a:pt x="339" y="152"/>
                  <a:pt x="340" y="153"/>
                </a:cubicBezTo>
                <a:cubicBezTo>
                  <a:pt x="340" y="153"/>
                  <a:pt x="340" y="154"/>
                  <a:pt x="339" y="154"/>
                </a:cubicBezTo>
                <a:cubicBezTo>
                  <a:pt x="339" y="154"/>
                  <a:pt x="339" y="154"/>
                  <a:pt x="339" y="154"/>
                </a:cubicBezTo>
                <a:cubicBezTo>
                  <a:pt x="339" y="154"/>
                  <a:pt x="339" y="156"/>
                  <a:pt x="337" y="156"/>
                </a:cubicBezTo>
                <a:cubicBezTo>
                  <a:pt x="337" y="156"/>
                  <a:pt x="337" y="156"/>
                  <a:pt x="336" y="156"/>
                </a:cubicBezTo>
                <a:cubicBezTo>
                  <a:pt x="335" y="157"/>
                  <a:pt x="333" y="157"/>
                  <a:pt x="332" y="158"/>
                </a:cubicBezTo>
                <a:cubicBezTo>
                  <a:pt x="331" y="159"/>
                  <a:pt x="330" y="159"/>
                  <a:pt x="328" y="160"/>
                </a:cubicBezTo>
                <a:cubicBezTo>
                  <a:pt x="327" y="159"/>
                  <a:pt x="329" y="159"/>
                  <a:pt x="328" y="159"/>
                </a:cubicBezTo>
                <a:cubicBezTo>
                  <a:pt x="328" y="158"/>
                  <a:pt x="325" y="158"/>
                  <a:pt x="324" y="15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20" y="155"/>
                  <a:pt x="320" y="153"/>
                  <a:pt x="320" y="152"/>
                </a:cubicBezTo>
                <a:cubicBezTo>
                  <a:pt x="320" y="152"/>
                  <a:pt x="320" y="152"/>
                  <a:pt x="320" y="152"/>
                </a:cubicBezTo>
                <a:cubicBezTo>
                  <a:pt x="320" y="152"/>
                  <a:pt x="319" y="151"/>
                  <a:pt x="319" y="151"/>
                </a:cubicBezTo>
                <a:cubicBezTo>
                  <a:pt x="319" y="151"/>
                  <a:pt x="319" y="151"/>
                  <a:pt x="317" y="151"/>
                </a:cubicBezTo>
                <a:cubicBezTo>
                  <a:pt x="317" y="150"/>
                  <a:pt x="318" y="150"/>
                  <a:pt x="317" y="150"/>
                </a:cubicBezTo>
                <a:cubicBezTo>
                  <a:pt x="320" y="146"/>
                  <a:pt x="320" y="146"/>
                  <a:pt x="320" y="146"/>
                </a:cubicBezTo>
                <a:cubicBezTo>
                  <a:pt x="320" y="146"/>
                  <a:pt x="321" y="145"/>
                  <a:pt x="322" y="145"/>
                </a:cubicBezTo>
                <a:cubicBezTo>
                  <a:pt x="323" y="145"/>
                  <a:pt x="324" y="146"/>
                  <a:pt x="324" y="146"/>
                </a:cubicBezTo>
                <a:cubicBezTo>
                  <a:pt x="326" y="145"/>
                  <a:pt x="329" y="144"/>
                  <a:pt x="332" y="143"/>
                </a:cubicBezTo>
                <a:cubicBezTo>
                  <a:pt x="333" y="144"/>
                  <a:pt x="333" y="144"/>
                  <a:pt x="334" y="144"/>
                </a:cubicBezTo>
                <a:moveTo>
                  <a:pt x="673" y="127"/>
                </a:moveTo>
                <a:cubicBezTo>
                  <a:pt x="671" y="126"/>
                  <a:pt x="671" y="126"/>
                  <a:pt x="671" y="126"/>
                </a:cubicBezTo>
                <a:cubicBezTo>
                  <a:pt x="675" y="125"/>
                  <a:pt x="675" y="125"/>
                  <a:pt x="675" y="125"/>
                </a:cubicBezTo>
                <a:lnTo>
                  <a:pt x="673" y="127"/>
                </a:lnTo>
                <a:close/>
                <a:moveTo>
                  <a:pt x="516" y="49"/>
                </a:moveTo>
                <a:cubicBezTo>
                  <a:pt x="515" y="49"/>
                  <a:pt x="515" y="49"/>
                  <a:pt x="515" y="49"/>
                </a:cubicBezTo>
                <a:cubicBezTo>
                  <a:pt x="516" y="51"/>
                  <a:pt x="518" y="52"/>
                  <a:pt x="514" y="52"/>
                </a:cubicBezTo>
                <a:cubicBezTo>
                  <a:pt x="514" y="53"/>
                  <a:pt x="514" y="53"/>
                  <a:pt x="514" y="53"/>
                </a:cubicBezTo>
                <a:cubicBezTo>
                  <a:pt x="512" y="53"/>
                  <a:pt x="508" y="51"/>
                  <a:pt x="508" y="51"/>
                </a:cubicBezTo>
                <a:cubicBezTo>
                  <a:pt x="507" y="52"/>
                  <a:pt x="506" y="53"/>
                  <a:pt x="506" y="53"/>
                </a:cubicBezTo>
                <a:cubicBezTo>
                  <a:pt x="506" y="53"/>
                  <a:pt x="506" y="53"/>
                  <a:pt x="506" y="53"/>
                </a:cubicBezTo>
                <a:cubicBezTo>
                  <a:pt x="505" y="54"/>
                  <a:pt x="505" y="54"/>
                  <a:pt x="505" y="54"/>
                </a:cubicBezTo>
                <a:cubicBezTo>
                  <a:pt x="503" y="54"/>
                  <a:pt x="503" y="54"/>
                  <a:pt x="503" y="54"/>
                </a:cubicBezTo>
                <a:cubicBezTo>
                  <a:pt x="502" y="54"/>
                  <a:pt x="503" y="54"/>
                  <a:pt x="502" y="55"/>
                </a:cubicBezTo>
                <a:cubicBezTo>
                  <a:pt x="501" y="54"/>
                  <a:pt x="500" y="54"/>
                  <a:pt x="499" y="54"/>
                </a:cubicBezTo>
                <a:cubicBezTo>
                  <a:pt x="497" y="54"/>
                  <a:pt x="496" y="54"/>
                  <a:pt x="495" y="56"/>
                </a:cubicBezTo>
                <a:cubicBezTo>
                  <a:pt x="496" y="57"/>
                  <a:pt x="496" y="57"/>
                  <a:pt x="496" y="57"/>
                </a:cubicBezTo>
                <a:cubicBezTo>
                  <a:pt x="498" y="56"/>
                  <a:pt x="498" y="56"/>
                  <a:pt x="498" y="56"/>
                </a:cubicBezTo>
                <a:cubicBezTo>
                  <a:pt x="500" y="57"/>
                  <a:pt x="499" y="58"/>
                  <a:pt x="499" y="58"/>
                </a:cubicBezTo>
                <a:cubicBezTo>
                  <a:pt x="500" y="57"/>
                  <a:pt x="500" y="57"/>
                  <a:pt x="500" y="57"/>
                </a:cubicBezTo>
                <a:cubicBezTo>
                  <a:pt x="502" y="59"/>
                  <a:pt x="502" y="59"/>
                  <a:pt x="502" y="59"/>
                </a:cubicBezTo>
                <a:cubicBezTo>
                  <a:pt x="500" y="60"/>
                  <a:pt x="500" y="60"/>
                  <a:pt x="500" y="60"/>
                </a:cubicBezTo>
                <a:cubicBezTo>
                  <a:pt x="500" y="61"/>
                  <a:pt x="502" y="61"/>
                  <a:pt x="503" y="61"/>
                </a:cubicBezTo>
                <a:cubicBezTo>
                  <a:pt x="501" y="62"/>
                  <a:pt x="501" y="62"/>
                  <a:pt x="501" y="62"/>
                </a:cubicBezTo>
                <a:cubicBezTo>
                  <a:pt x="500" y="62"/>
                  <a:pt x="500" y="61"/>
                  <a:pt x="498" y="61"/>
                </a:cubicBezTo>
                <a:cubicBezTo>
                  <a:pt x="498" y="61"/>
                  <a:pt x="498" y="61"/>
                  <a:pt x="497" y="61"/>
                </a:cubicBezTo>
                <a:cubicBezTo>
                  <a:pt x="499" y="62"/>
                  <a:pt x="498" y="62"/>
                  <a:pt x="497" y="62"/>
                </a:cubicBezTo>
                <a:cubicBezTo>
                  <a:pt x="496" y="62"/>
                  <a:pt x="496" y="62"/>
                  <a:pt x="495" y="62"/>
                </a:cubicBezTo>
                <a:cubicBezTo>
                  <a:pt x="499" y="64"/>
                  <a:pt x="499" y="64"/>
                  <a:pt x="499" y="64"/>
                </a:cubicBezTo>
                <a:cubicBezTo>
                  <a:pt x="499" y="66"/>
                  <a:pt x="499" y="66"/>
                  <a:pt x="499" y="66"/>
                </a:cubicBezTo>
                <a:cubicBezTo>
                  <a:pt x="500" y="66"/>
                  <a:pt x="501" y="66"/>
                  <a:pt x="502" y="65"/>
                </a:cubicBezTo>
                <a:cubicBezTo>
                  <a:pt x="502" y="66"/>
                  <a:pt x="502" y="66"/>
                  <a:pt x="502" y="66"/>
                </a:cubicBezTo>
                <a:cubicBezTo>
                  <a:pt x="506" y="68"/>
                  <a:pt x="506" y="68"/>
                  <a:pt x="506" y="68"/>
                </a:cubicBezTo>
                <a:cubicBezTo>
                  <a:pt x="506" y="68"/>
                  <a:pt x="506" y="67"/>
                  <a:pt x="506" y="67"/>
                </a:cubicBezTo>
                <a:cubicBezTo>
                  <a:pt x="508" y="68"/>
                  <a:pt x="508" y="68"/>
                  <a:pt x="508" y="68"/>
                </a:cubicBezTo>
                <a:cubicBezTo>
                  <a:pt x="509" y="69"/>
                  <a:pt x="506" y="68"/>
                  <a:pt x="508" y="69"/>
                </a:cubicBezTo>
                <a:cubicBezTo>
                  <a:pt x="509" y="69"/>
                  <a:pt x="509" y="69"/>
                  <a:pt x="510" y="69"/>
                </a:cubicBezTo>
                <a:cubicBezTo>
                  <a:pt x="510" y="69"/>
                  <a:pt x="511" y="69"/>
                  <a:pt x="512" y="69"/>
                </a:cubicBezTo>
                <a:cubicBezTo>
                  <a:pt x="509" y="68"/>
                  <a:pt x="509" y="68"/>
                  <a:pt x="509" y="68"/>
                </a:cubicBezTo>
                <a:cubicBezTo>
                  <a:pt x="507" y="65"/>
                  <a:pt x="510" y="62"/>
                  <a:pt x="512" y="60"/>
                </a:cubicBezTo>
                <a:cubicBezTo>
                  <a:pt x="514" y="61"/>
                  <a:pt x="514" y="61"/>
                  <a:pt x="514" y="61"/>
                </a:cubicBezTo>
                <a:cubicBezTo>
                  <a:pt x="515" y="59"/>
                  <a:pt x="515" y="59"/>
                  <a:pt x="515" y="59"/>
                </a:cubicBezTo>
                <a:cubicBezTo>
                  <a:pt x="521" y="58"/>
                  <a:pt x="521" y="58"/>
                  <a:pt x="521" y="58"/>
                </a:cubicBezTo>
                <a:cubicBezTo>
                  <a:pt x="520" y="57"/>
                  <a:pt x="520" y="57"/>
                  <a:pt x="520" y="57"/>
                </a:cubicBezTo>
                <a:cubicBezTo>
                  <a:pt x="521" y="57"/>
                  <a:pt x="522" y="58"/>
                  <a:pt x="523" y="58"/>
                </a:cubicBezTo>
                <a:cubicBezTo>
                  <a:pt x="523" y="58"/>
                  <a:pt x="523" y="58"/>
                  <a:pt x="523" y="58"/>
                </a:cubicBezTo>
                <a:cubicBezTo>
                  <a:pt x="524" y="58"/>
                  <a:pt x="524" y="57"/>
                  <a:pt x="524" y="57"/>
                </a:cubicBezTo>
                <a:cubicBezTo>
                  <a:pt x="525" y="57"/>
                  <a:pt x="525" y="56"/>
                  <a:pt x="525" y="56"/>
                </a:cubicBezTo>
                <a:cubicBezTo>
                  <a:pt x="525" y="56"/>
                  <a:pt x="525" y="56"/>
                  <a:pt x="525" y="56"/>
                </a:cubicBezTo>
                <a:cubicBezTo>
                  <a:pt x="526" y="56"/>
                  <a:pt x="525" y="57"/>
                  <a:pt x="525" y="57"/>
                </a:cubicBezTo>
                <a:cubicBezTo>
                  <a:pt x="526" y="57"/>
                  <a:pt x="526" y="58"/>
                  <a:pt x="526" y="58"/>
                </a:cubicBezTo>
                <a:cubicBezTo>
                  <a:pt x="527" y="58"/>
                  <a:pt x="528" y="57"/>
                  <a:pt x="528" y="57"/>
                </a:cubicBezTo>
                <a:cubicBezTo>
                  <a:pt x="529" y="57"/>
                  <a:pt x="529" y="57"/>
                  <a:pt x="529" y="57"/>
                </a:cubicBezTo>
                <a:cubicBezTo>
                  <a:pt x="530" y="57"/>
                  <a:pt x="530" y="56"/>
                  <a:pt x="531" y="56"/>
                </a:cubicBezTo>
                <a:cubicBezTo>
                  <a:pt x="531" y="56"/>
                  <a:pt x="531" y="56"/>
                  <a:pt x="532" y="56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32" y="57"/>
                  <a:pt x="532" y="57"/>
                  <a:pt x="532" y="57"/>
                </a:cubicBezTo>
                <a:cubicBezTo>
                  <a:pt x="532" y="57"/>
                  <a:pt x="533" y="57"/>
                  <a:pt x="533" y="57"/>
                </a:cubicBezTo>
                <a:cubicBezTo>
                  <a:pt x="533" y="57"/>
                  <a:pt x="534" y="57"/>
                  <a:pt x="534" y="57"/>
                </a:cubicBezTo>
                <a:cubicBezTo>
                  <a:pt x="535" y="57"/>
                  <a:pt x="535" y="57"/>
                  <a:pt x="536" y="57"/>
                </a:cubicBezTo>
                <a:cubicBezTo>
                  <a:pt x="536" y="57"/>
                  <a:pt x="538" y="57"/>
                  <a:pt x="539" y="57"/>
                </a:cubicBezTo>
                <a:cubicBezTo>
                  <a:pt x="539" y="57"/>
                  <a:pt x="539" y="57"/>
                  <a:pt x="539" y="57"/>
                </a:cubicBezTo>
                <a:cubicBezTo>
                  <a:pt x="543" y="59"/>
                  <a:pt x="543" y="59"/>
                  <a:pt x="543" y="59"/>
                </a:cubicBezTo>
                <a:cubicBezTo>
                  <a:pt x="543" y="59"/>
                  <a:pt x="543" y="59"/>
                  <a:pt x="544" y="59"/>
                </a:cubicBezTo>
                <a:cubicBezTo>
                  <a:pt x="544" y="59"/>
                  <a:pt x="545" y="59"/>
                  <a:pt x="545" y="59"/>
                </a:cubicBezTo>
                <a:cubicBezTo>
                  <a:pt x="546" y="59"/>
                  <a:pt x="546" y="59"/>
                  <a:pt x="547" y="59"/>
                </a:cubicBezTo>
                <a:cubicBezTo>
                  <a:pt x="547" y="59"/>
                  <a:pt x="547" y="59"/>
                  <a:pt x="547" y="59"/>
                </a:cubicBezTo>
                <a:cubicBezTo>
                  <a:pt x="550" y="59"/>
                  <a:pt x="551" y="61"/>
                  <a:pt x="553" y="61"/>
                </a:cubicBezTo>
                <a:cubicBezTo>
                  <a:pt x="554" y="62"/>
                  <a:pt x="556" y="62"/>
                  <a:pt x="557" y="62"/>
                </a:cubicBezTo>
                <a:cubicBezTo>
                  <a:pt x="557" y="63"/>
                  <a:pt x="557" y="63"/>
                  <a:pt x="557" y="63"/>
                </a:cubicBezTo>
                <a:cubicBezTo>
                  <a:pt x="561" y="63"/>
                  <a:pt x="561" y="63"/>
                  <a:pt x="561" y="63"/>
                </a:cubicBezTo>
                <a:cubicBezTo>
                  <a:pt x="566" y="65"/>
                  <a:pt x="569" y="66"/>
                  <a:pt x="575" y="68"/>
                </a:cubicBezTo>
                <a:cubicBezTo>
                  <a:pt x="577" y="65"/>
                  <a:pt x="577" y="65"/>
                  <a:pt x="577" y="65"/>
                </a:cubicBezTo>
                <a:cubicBezTo>
                  <a:pt x="575" y="64"/>
                  <a:pt x="575" y="64"/>
                  <a:pt x="575" y="64"/>
                </a:cubicBezTo>
                <a:cubicBezTo>
                  <a:pt x="574" y="63"/>
                  <a:pt x="571" y="64"/>
                  <a:pt x="570" y="63"/>
                </a:cubicBezTo>
                <a:cubicBezTo>
                  <a:pt x="569" y="63"/>
                  <a:pt x="570" y="63"/>
                  <a:pt x="569" y="62"/>
                </a:cubicBezTo>
                <a:cubicBezTo>
                  <a:pt x="568" y="62"/>
                  <a:pt x="564" y="62"/>
                  <a:pt x="562" y="61"/>
                </a:cubicBezTo>
                <a:cubicBezTo>
                  <a:pt x="561" y="61"/>
                  <a:pt x="561" y="60"/>
                  <a:pt x="560" y="59"/>
                </a:cubicBezTo>
                <a:cubicBezTo>
                  <a:pt x="559" y="59"/>
                  <a:pt x="558" y="59"/>
                  <a:pt x="558" y="59"/>
                </a:cubicBezTo>
                <a:cubicBezTo>
                  <a:pt x="558" y="58"/>
                  <a:pt x="558" y="58"/>
                  <a:pt x="558" y="58"/>
                </a:cubicBezTo>
                <a:cubicBezTo>
                  <a:pt x="558" y="58"/>
                  <a:pt x="557" y="58"/>
                  <a:pt x="557" y="58"/>
                </a:cubicBezTo>
                <a:cubicBezTo>
                  <a:pt x="557" y="58"/>
                  <a:pt x="557" y="58"/>
                  <a:pt x="557" y="58"/>
                </a:cubicBezTo>
                <a:cubicBezTo>
                  <a:pt x="557" y="58"/>
                  <a:pt x="557" y="58"/>
                  <a:pt x="556" y="58"/>
                </a:cubicBezTo>
                <a:cubicBezTo>
                  <a:pt x="556" y="58"/>
                  <a:pt x="556" y="57"/>
                  <a:pt x="554" y="56"/>
                </a:cubicBezTo>
                <a:cubicBezTo>
                  <a:pt x="553" y="57"/>
                  <a:pt x="553" y="57"/>
                  <a:pt x="553" y="57"/>
                </a:cubicBezTo>
                <a:cubicBezTo>
                  <a:pt x="551" y="56"/>
                  <a:pt x="550" y="55"/>
                  <a:pt x="547" y="54"/>
                </a:cubicBezTo>
                <a:cubicBezTo>
                  <a:pt x="546" y="54"/>
                  <a:pt x="546" y="54"/>
                  <a:pt x="546" y="54"/>
                </a:cubicBezTo>
                <a:cubicBezTo>
                  <a:pt x="545" y="54"/>
                  <a:pt x="544" y="53"/>
                  <a:pt x="544" y="53"/>
                </a:cubicBezTo>
                <a:cubicBezTo>
                  <a:pt x="544" y="53"/>
                  <a:pt x="543" y="53"/>
                  <a:pt x="543" y="53"/>
                </a:cubicBezTo>
                <a:cubicBezTo>
                  <a:pt x="543" y="53"/>
                  <a:pt x="542" y="53"/>
                  <a:pt x="542" y="53"/>
                </a:cubicBezTo>
                <a:cubicBezTo>
                  <a:pt x="542" y="53"/>
                  <a:pt x="541" y="53"/>
                  <a:pt x="541" y="53"/>
                </a:cubicBezTo>
                <a:cubicBezTo>
                  <a:pt x="540" y="53"/>
                  <a:pt x="540" y="53"/>
                  <a:pt x="540" y="53"/>
                </a:cubicBezTo>
                <a:cubicBezTo>
                  <a:pt x="538" y="53"/>
                  <a:pt x="537" y="51"/>
                  <a:pt x="535" y="51"/>
                </a:cubicBezTo>
                <a:cubicBezTo>
                  <a:pt x="535" y="51"/>
                  <a:pt x="534" y="51"/>
                  <a:pt x="534" y="51"/>
                </a:cubicBezTo>
                <a:cubicBezTo>
                  <a:pt x="534" y="51"/>
                  <a:pt x="534" y="51"/>
                  <a:pt x="533" y="51"/>
                </a:cubicBezTo>
                <a:cubicBezTo>
                  <a:pt x="532" y="51"/>
                  <a:pt x="532" y="50"/>
                  <a:pt x="532" y="49"/>
                </a:cubicBezTo>
                <a:cubicBezTo>
                  <a:pt x="532" y="49"/>
                  <a:pt x="532" y="49"/>
                  <a:pt x="531" y="49"/>
                </a:cubicBezTo>
                <a:cubicBezTo>
                  <a:pt x="531" y="49"/>
                  <a:pt x="530" y="50"/>
                  <a:pt x="531" y="51"/>
                </a:cubicBezTo>
                <a:cubicBezTo>
                  <a:pt x="530" y="50"/>
                  <a:pt x="529" y="50"/>
                  <a:pt x="529" y="50"/>
                </a:cubicBezTo>
                <a:cubicBezTo>
                  <a:pt x="528" y="50"/>
                  <a:pt x="529" y="51"/>
                  <a:pt x="529" y="51"/>
                </a:cubicBezTo>
                <a:cubicBezTo>
                  <a:pt x="527" y="51"/>
                  <a:pt x="527" y="50"/>
                  <a:pt x="527" y="50"/>
                </a:cubicBezTo>
                <a:cubicBezTo>
                  <a:pt x="524" y="50"/>
                  <a:pt x="524" y="50"/>
                  <a:pt x="524" y="50"/>
                </a:cubicBezTo>
                <a:cubicBezTo>
                  <a:pt x="524" y="50"/>
                  <a:pt x="526" y="50"/>
                  <a:pt x="524" y="50"/>
                </a:cubicBezTo>
                <a:cubicBezTo>
                  <a:pt x="523" y="51"/>
                  <a:pt x="523" y="51"/>
                  <a:pt x="523" y="51"/>
                </a:cubicBezTo>
                <a:cubicBezTo>
                  <a:pt x="522" y="50"/>
                  <a:pt x="522" y="49"/>
                  <a:pt x="520" y="49"/>
                </a:cubicBezTo>
                <a:cubicBezTo>
                  <a:pt x="520" y="49"/>
                  <a:pt x="520" y="49"/>
                  <a:pt x="520" y="49"/>
                </a:cubicBezTo>
                <a:cubicBezTo>
                  <a:pt x="520" y="49"/>
                  <a:pt x="519" y="49"/>
                  <a:pt x="519" y="50"/>
                </a:cubicBezTo>
                <a:cubicBezTo>
                  <a:pt x="519" y="50"/>
                  <a:pt x="518" y="50"/>
                  <a:pt x="518" y="50"/>
                </a:cubicBezTo>
                <a:cubicBezTo>
                  <a:pt x="518" y="50"/>
                  <a:pt x="518" y="50"/>
                  <a:pt x="518" y="50"/>
                </a:cubicBezTo>
                <a:cubicBezTo>
                  <a:pt x="517" y="49"/>
                  <a:pt x="517" y="49"/>
                  <a:pt x="516" y="49"/>
                </a:cubicBezTo>
                <a:moveTo>
                  <a:pt x="518" y="54"/>
                </a:moveTo>
                <a:cubicBezTo>
                  <a:pt x="517" y="54"/>
                  <a:pt x="517" y="54"/>
                  <a:pt x="517" y="54"/>
                </a:cubicBezTo>
                <a:cubicBezTo>
                  <a:pt x="517" y="54"/>
                  <a:pt x="517" y="54"/>
                  <a:pt x="518" y="54"/>
                </a:cubicBezTo>
                <a:cubicBezTo>
                  <a:pt x="518" y="54"/>
                  <a:pt x="518" y="54"/>
                  <a:pt x="518" y="54"/>
                </a:cubicBezTo>
                <a:cubicBezTo>
                  <a:pt x="518" y="54"/>
                  <a:pt x="518" y="54"/>
                  <a:pt x="518" y="54"/>
                </a:cubicBezTo>
                <a:moveTo>
                  <a:pt x="520" y="57"/>
                </a:moveTo>
                <a:cubicBezTo>
                  <a:pt x="520" y="56"/>
                  <a:pt x="519" y="55"/>
                  <a:pt x="519" y="55"/>
                </a:cubicBezTo>
                <a:cubicBezTo>
                  <a:pt x="519" y="55"/>
                  <a:pt x="520" y="55"/>
                  <a:pt x="520" y="56"/>
                </a:cubicBezTo>
                <a:cubicBezTo>
                  <a:pt x="521" y="56"/>
                  <a:pt x="520" y="56"/>
                  <a:pt x="520" y="57"/>
                </a:cubicBezTo>
                <a:moveTo>
                  <a:pt x="475" y="57"/>
                </a:moveTo>
                <a:cubicBezTo>
                  <a:pt x="475" y="58"/>
                  <a:pt x="473" y="58"/>
                  <a:pt x="473" y="59"/>
                </a:cubicBezTo>
                <a:cubicBezTo>
                  <a:pt x="473" y="59"/>
                  <a:pt x="472" y="60"/>
                  <a:pt x="473" y="60"/>
                </a:cubicBezTo>
                <a:cubicBezTo>
                  <a:pt x="475" y="61"/>
                  <a:pt x="475" y="61"/>
                  <a:pt x="475" y="61"/>
                </a:cubicBezTo>
                <a:cubicBezTo>
                  <a:pt x="477" y="61"/>
                  <a:pt x="477" y="61"/>
                  <a:pt x="477" y="61"/>
                </a:cubicBezTo>
                <a:cubicBezTo>
                  <a:pt x="478" y="61"/>
                  <a:pt x="478" y="60"/>
                  <a:pt x="479" y="60"/>
                </a:cubicBezTo>
                <a:cubicBezTo>
                  <a:pt x="478" y="58"/>
                  <a:pt x="478" y="58"/>
                  <a:pt x="478" y="58"/>
                </a:cubicBezTo>
                <a:cubicBezTo>
                  <a:pt x="477" y="58"/>
                  <a:pt x="477" y="58"/>
                  <a:pt x="477" y="58"/>
                </a:cubicBezTo>
                <a:cubicBezTo>
                  <a:pt x="476" y="58"/>
                  <a:pt x="476" y="58"/>
                  <a:pt x="475" y="57"/>
                </a:cubicBezTo>
                <a:moveTo>
                  <a:pt x="511" y="72"/>
                </a:moveTo>
                <a:cubicBezTo>
                  <a:pt x="508" y="74"/>
                  <a:pt x="508" y="74"/>
                  <a:pt x="508" y="74"/>
                </a:cubicBezTo>
                <a:cubicBezTo>
                  <a:pt x="509" y="75"/>
                  <a:pt x="510" y="75"/>
                  <a:pt x="510" y="76"/>
                </a:cubicBezTo>
                <a:cubicBezTo>
                  <a:pt x="512" y="78"/>
                  <a:pt x="512" y="78"/>
                  <a:pt x="512" y="78"/>
                </a:cubicBezTo>
                <a:cubicBezTo>
                  <a:pt x="514" y="77"/>
                  <a:pt x="514" y="77"/>
                  <a:pt x="514" y="77"/>
                </a:cubicBezTo>
                <a:cubicBezTo>
                  <a:pt x="513" y="73"/>
                  <a:pt x="513" y="73"/>
                  <a:pt x="513" y="73"/>
                </a:cubicBezTo>
                <a:lnTo>
                  <a:pt x="511" y="72"/>
                </a:lnTo>
                <a:close/>
                <a:moveTo>
                  <a:pt x="503" y="79"/>
                </a:moveTo>
                <a:cubicBezTo>
                  <a:pt x="504" y="79"/>
                  <a:pt x="504" y="79"/>
                  <a:pt x="504" y="79"/>
                </a:cubicBezTo>
                <a:cubicBezTo>
                  <a:pt x="504" y="79"/>
                  <a:pt x="503" y="79"/>
                  <a:pt x="503" y="79"/>
                </a:cubicBezTo>
                <a:moveTo>
                  <a:pt x="569" y="82"/>
                </a:moveTo>
                <a:cubicBezTo>
                  <a:pt x="567" y="83"/>
                  <a:pt x="565" y="83"/>
                  <a:pt x="566" y="83"/>
                </a:cubicBezTo>
                <a:cubicBezTo>
                  <a:pt x="568" y="85"/>
                  <a:pt x="568" y="85"/>
                  <a:pt x="568" y="85"/>
                </a:cubicBezTo>
                <a:cubicBezTo>
                  <a:pt x="568" y="85"/>
                  <a:pt x="568" y="85"/>
                  <a:pt x="568" y="85"/>
                </a:cubicBezTo>
                <a:cubicBezTo>
                  <a:pt x="569" y="85"/>
                  <a:pt x="569" y="84"/>
                  <a:pt x="569" y="84"/>
                </a:cubicBezTo>
                <a:cubicBezTo>
                  <a:pt x="569" y="83"/>
                  <a:pt x="570" y="83"/>
                  <a:pt x="571" y="83"/>
                </a:cubicBezTo>
                <a:cubicBezTo>
                  <a:pt x="571" y="83"/>
                  <a:pt x="571" y="83"/>
                  <a:pt x="571" y="83"/>
                </a:cubicBezTo>
                <a:lnTo>
                  <a:pt x="569" y="82"/>
                </a:lnTo>
                <a:close/>
                <a:moveTo>
                  <a:pt x="594" y="99"/>
                </a:moveTo>
                <a:cubicBezTo>
                  <a:pt x="594" y="99"/>
                  <a:pt x="593" y="99"/>
                  <a:pt x="593" y="99"/>
                </a:cubicBezTo>
                <a:cubicBezTo>
                  <a:pt x="593" y="99"/>
                  <a:pt x="592" y="99"/>
                  <a:pt x="592" y="99"/>
                </a:cubicBezTo>
                <a:cubicBezTo>
                  <a:pt x="592" y="99"/>
                  <a:pt x="592" y="99"/>
                  <a:pt x="591" y="99"/>
                </a:cubicBezTo>
                <a:cubicBezTo>
                  <a:pt x="591" y="100"/>
                  <a:pt x="591" y="100"/>
                  <a:pt x="591" y="100"/>
                </a:cubicBezTo>
                <a:cubicBezTo>
                  <a:pt x="592" y="101"/>
                  <a:pt x="592" y="101"/>
                  <a:pt x="592" y="101"/>
                </a:cubicBezTo>
                <a:cubicBezTo>
                  <a:pt x="595" y="100"/>
                  <a:pt x="595" y="100"/>
                  <a:pt x="595" y="100"/>
                </a:cubicBezTo>
                <a:cubicBezTo>
                  <a:pt x="594" y="99"/>
                  <a:pt x="594" y="99"/>
                  <a:pt x="594" y="99"/>
                </a:cubicBezTo>
                <a:cubicBezTo>
                  <a:pt x="594" y="99"/>
                  <a:pt x="594" y="99"/>
                  <a:pt x="594" y="99"/>
                </a:cubicBezTo>
                <a:moveTo>
                  <a:pt x="587" y="99"/>
                </a:moveTo>
                <a:cubicBezTo>
                  <a:pt x="585" y="99"/>
                  <a:pt x="584" y="99"/>
                  <a:pt x="583" y="99"/>
                </a:cubicBezTo>
                <a:cubicBezTo>
                  <a:pt x="583" y="99"/>
                  <a:pt x="583" y="99"/>
                  <a:pt x="582" y="99"/>
                </a:cubicBezTo>
                <a:cubicBezTo>
                  <a:pt x="582" y="99"/>
                  <a:pt x="582" y="99"/>
                  <a:pt x="582" y="99"/>
                </a:cubicBezTo>
                <a:cubicBezTo>
                  <a:pt x="581" y="99"/>
                  <a:pt x="586" y="101"/>
                  <a:pt x="587" y="102"/>
                </a:cubicBezTo>
                <a:cubicBezTo>
                  <a:pt x="589" y="101"/>
                  <a:pt x="589" y="101"/>
                  <a:pt x="589" y="101"/>
                </a:cubicBezTo>
                <a:cubicBezTo>
                  <a:pt x="588" y="100"/>
                  <a:pt x="587" y="100"/>
                  <a:pt x="587" y="99"/>
                </a:cubicBezTo>
                <a:moveTo>
                  <a:pt x="311" y="107"/>
                </a:moveTo>
                <a:cubicBezTo>
                  <a:pt x="311" y="107"/>
                  <a:pt x="311" y="107"/>
                  <a:pt x="311" y="107"/>
                </a:cubicBezTo>
                <a:cubicBezTo>
                  <a:pt x="311" y="107"/>
                  <a:pt x="311" y="107"/>
                  <a:pt x="311" y="107"/>
                </a:cubicBezTo>
                <a:cubicBezTo>
                  <a:pt x="311" y="107"/>
                  <a:pt x="311" y="107"/>
                  <a:pt x="311" y="107"/>
                </a:cubicBezTo>
                <a:moveTo>
                  <a:pt x="349" y="139"/>
                </a:moveTo>
                <a:cubicBezTo>
                  <a:pt x="349" y="139"/>
                  <a:pt x="349" y="139"/>
                  <a:pt x="349" y="139"/>
                </a:cubicBezTo>
                <a:cubicBezTo>
                  <a:pt x="349" y="139"/>
                  <a:pt x="349" y="139"/>
                  <a:pt x="349" y="139"/>
                </a:cubicBezTo>
                <a:close/>
              </a:path>
            </a:pathLst>
          </a:custGeom>
          <a:solidFill>
            <a:srgbClr val="63789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15" name="Freeform 131"/>
          <p:cNvSpPr>
            <a:spLocks noEditPoints="1"/>
          </p:cNvSpPr>
          <p:nvPr/>
        </p:nvSpPr>
        <p:spPr bwMode="gray">
          <a:xfrm>
            <a:off x="2761494" y="1401693"/>
            <a:ext cx="2873375" cy="1474787"/>
          </a:xfrm>
          <a:custGeom>
            <a:avLst/>
            <a:gdLst/>
            <a:ahLst/>
            <a:cxnLst>
              <a:cxn ang="0">
                <a:pos x="155" y="66"/>
              </a:cxn>
              <a:cxn ang="0">
                <a:pos x="174" y="98"/>
              </a:cxn>
              <a:cxn ang="0">
                <a:pos x="123" y="76"/>
              </a:cxn>
              <a:cxn ang="0">
                <a:pos x="118" y="86"/>
              </a:cxn>
              <a:cxn ang="0">
                <a:pos x="164" y="111"/>
              </a:cxn>
              <a:cxn ang="0">
                <a:pos x="205" y="107"/>
              </a:cxn>
              <a:cxn ang="0">
                <a:pos x="203" y="124"/>
              </a:cxn>
              <a:cxn ang="0">
                <a:pos x="213" y="148"/>
              </a:cxn>
              <a:cxn ang="0">
                <a:pos x="160" y="144"/>
              </a:cxn>
              <a:cxn ang="0">
                <a:pos x="143" y="191"/>
              </a:cxn>
              <a:cxn ang="0">
                <a:pos x="220" y="176"/>
              </a:cxn>
              <a:cxn ang="0">
                <a:pos x="232" y="210"/>
              </a:cxn>
              <a:cxn ang="0">
                <a:pos x="205" y="237"/>
              </a:cxn>
              <a:cxn ang="0">
                <a:pos x="178" y="234"/>
              </a:cxn>
              <a:cxn ang="0">
                <a:pos x="152" y="247"/>
              </a:cxn>
              <a:cxn ang="0">
                <a:pos x="126" y="239"/>
              </a:cxn>
              <a:cxn ang="0">
                <a:pos x="80" y="245"/>
              </a:cxn>
              <a:cxn ang="0">
                <a:pos x="35" y="245"/>
              </a:cxn>
              <a:cxn ang="0">
                <a:pos x="179" y="50"/>
              </a:cxn>
              <a:cxn ang="0">
                <a:pos x="166" y="53"/>
              </a:cxn>
              <a:cxn ang="0">
                <a:pos x="178" y="66"/>
              </a:cxn>
              <a:cxn ang="0">
                <a:pos x="222" y="66"/>
              </a:cxn>
              <a:cxn ang="0">
                <a:pos x="244" y="69"/>
              </a:cxn>
              <a:cxn ang="0">
                <a:pos x="297" y="94"/>
              </a:cxn>
              <a:cxn ang="0">
                <a:pos x="296" y="85"/>
              </a:cxn>
              <a:cxn ang="0">
                <a:pos x="354" y="109"/>
              </a:cxn>
              <a:cxn ang="0">
                <a:pos x="313" y="114"/>
              </a:cxn>
              <a:cxn ang="0">
                <a:pos x="277" y="115"/>
              </a:cxn>
              <a:cxn ang="0">
                <a:pos x="280" y="103"/>
              </a:cxn>
              <a:cxn ang="0">
                <a:pos x="263" y="82"/>
              </a:cxn>
              <a:cxn ang="0">
                <a:pos x="205" y="74"/>
              </a:cxn>
              <a:cxn ang="0">
                <a:pos x="217" y="81"/>
              </a:cxn>
              <a:cxn ang="0">
                <a:pos x="239" y="85"/>
              </a:cxn>
              <a:cxn ang="0">
                <a:pos x="271" y="123"/>
              </a:cxn>
              <a:cxn ang="0">
                <a:pos x="196" y="94"/>
              </a:cxn>
              <a:cxn ang="0">
                <a:pos x="223" y="92"/>
              </a:cxn>
              <a:cxn ang="0">
                <a:pos x="209" y="99"/>
              </a:cxn>
              <a:cxn ang="0">
                <a:pos x="178" y="110"/>
              </a:cxn>
              <a:cxn ang="0">
                <a:pos x="270" y="135"/>
              </a:cxn>
              <a:cxn ang="0">
                <a:pos x="280" y="159"/>
              </a:cxn>
              <a:cxn ang="0">
                <a:pos x="281" y="184"/>
              </a:cxn>
              <a:cxn ang="0">
                <a:pos x="256" y="188"/>
              </a:cxn>
              <a:cxn ang="0">
                <a:pos x="228" y="174"/>
              </a:cxn>
              <a:cxn ang="0">
                <a:pos x="249" y="153"/>
              </a:cxn>
              <a:cxn ang="0">
                <a:pos x="222" y="126"/>
              </a:cxn>
              <a:cxn ang="0">
                <a:pos x="343" y="128"/>
              </a:cxn>
              <a:cxn ang="0">
                <a:pos x="432" y="158"/>
              </a:cxn>
              <a:cxn ang="0">
                <a:pos x="499" y="195"/>
              </a:cxn>
              <a:cxn ang="0">
                <a:pos x="503" y="209"/>
              </a:cxn>
              <a:cxn ang="0">
                <a:pos x="477" y="222"/>
              </a:cxn>
              <a:cxn ang="0">
                <a:pos x="452" y="231"/>
              </a:cxn>
              <a:cxn ang="0">
                <a:pos x="434" y="242"/>
              </a:cxn>
              <a:cxn ang="0">
                <a:pos x="416" y="246"/>
              </a:cxn>
              <a:cxn ang="0">
                <a:pos x="330" y="229"/>
              </a:cxn>
              <a:cxn ang="0">
                <a:pos x="291" y="229"/>
              </a:cxn>
              <a:cxn ang="0">
                <a:pos x="302" y="203"/>
              </a:cxn>
              <a:cxn ang="0">
                <a:pos x="325" y="183"/>
              </a:cxn>
              <a:cxn ang="0">
                <a:pos x="344" y="168"/>
              </a:cxn>
              <a:cxn ang="0">
                <a:pos x="318" y="125"/>
              </a:cxn>
              <a:cxn ang="0">
                <a:pos x="245" y="157"/>
              </a:cxn>
              <a:cxn ang="0">
                <a:pos x="250" y="194"/>
              </a:cxn>
              <a:cxn ang="0">
                <a:pos x="412" y="266"/>
              </a:cxn>
              <a:cxn ang="0">
                <a:pos x="387" y="266"/>
              </a:cxn>
            </a:cxnLst>
            <a:rect l="0" t="0" r="r" b="b"/>
            <a:pathLst>
              <a:path w="766" h="393">
                <a:moveTo>
                  <a:pt x="425" y="0"/>
                </a:moveTo>
                <a:cubicBezTo>
                  <a:pt x="406" y="0"/>
                  <a:pt x="388" y="0"/>
                  <a:pt x="368" y="2"/>
                </a:cubicBezTo>
                <a:cubicBezTo>
                  <a:pt x="293" y="7"/>
                  <a:pt x="227" y="23"/>
                  <a:pt x="171" y="46"/>
                </a:cubicBezTo>
                <a:cubicBezTo>
                  <a:pt x="171" y="46"/>
                  <a:pt x="171" y="46"/>
                  <a:pt x="171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2" y="46"/>
                  <a:pt x="172" y="46"/>
                </a:cubicBezTo>
                <a:cubicBezTo>
                  <a:pt x="172" y="46"/>
                  <a:pt x="175" y="45"/>
                  <a:pt x="175" y="45"/>
                </a:cubicBezTo>
                <a:cubicBezTo>
                  <a:pt x="176" y="47"/>
                  <a:pt x="179" y="48"/>
                  <a:pt x="176" y="49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4" y="50"/>
                  <a:pt x="174" y="50"/>
                  <a:pt x="174" y="50"/>
                </a:cubicBezTo>
                <a:cubicBezTo>
                  <a:pt x="172" y="50"/>
                  <a:pt x="173" y="50"/>
                  <a:pt x="172" y="50"/>
                </a:cubicBezTo>
                <a:cubicBezTo>
                  <a:pt x="171" y="50"/>
                  <a:pt x="171" y="49"/>
                  <a:pt x="170" y="49"/>
                </a:cubicBezTo>
                <a:cubicBezTo>
                  <a:pt x="170" y="50"/>
                  <a:pt x="168" y="50"/>
                  <a:pt x="166" y="50"/>
                </a:cubicBezTo>
                <a:cubicBezTo>
                  <a:pt x="164" y="50"/>
                  <a:pt x="163" y="50"/>
                  <a:pt x="162" y="50"/>
                </a:cubicBezTo>
                <a:cubicBezTo>
                  <a:pt x="161" y="50"/>
                  <a:pt x="161" y="50"/>
                  <a:pt x="160" y="50"/>
                </a:cubicBezTo>
                <a:cubicBezTo>
                  <a:pt x="160" y="50"/>
                  <a:pt x="160" y="50"/>
                  <a:pt x="161" y="50"/>
                </a:cubicBezTo>
                <a:cubicBezTo>
                  <a:pt x="164" y="51"/>
                  <a:pt x="155" y="53"/>
                  <a:pt x="155" y="53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2" y="54"/>
                  <a:pt x="149" y="56"/>
                  <a:pt x="146" y="57"/>
                </a:cubicBezTo>
                <a:cubicBezTo>
                  <a:pt x="148" y="58"/>
                  <a:pt x="151" y="59"/>
                  <a:pt x="153" y="61"/>
                </a:cubicBezTo>
                <a:cubicBezTo>
                  <a:pt x="152" y="63"/>
                  <a:pt x="152" y="63"/>
                  <a:pt x="152" y="63"/>
                </a:cubicBezTo>
                <a:cubicBezTo>
                  <a:pt x="154" y="64"/>
                  <a:pt x="154" y="64"/>
                  <a:pt x="154" y="64"/>
                </a:cubicBezTo>
                <a:cubicBezTo>
                  <a:pt x="152" y="65"/>
                  <a:pt x="151" y="65"/>
                  <a:pt x="151" y="65"/>
                </a:cubicBezTo>
                <a:cubicBezTo>
                  <a:pt x="151" y="65"/>
                  <a:pt x="151" y="65"/>
                  <a:pt x="151" y="65"/>
                </a:cubicBezTo>
                <a:cubicBezTo>
                  <a:pt x="149" y="64"/>
                  <a:pt x="151" y="64"/>
                  <a:pt x="150" y="64"/>
                </a:cubicBezTo>
                <a:cubicBezTo>
                  <a:pt x="148" y="63"/>
                  <a:pt x="142" y="62"/>
                  <a:pt x="138" y="61"/>
                </a:cubicBezTo>
                <a:cubicBezTo>
                  <a:pt x="136" y="62"/>
                  <a:pt x="134" y="63"/>
                  <a:pt x="133" y="64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34" y="64"/>
                  <a:pt x="135" y="64"/>
                  <a:pt x="136" y="64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7" y="64"/>
                  <a:pt x="137" y="64"/>
                  <a:pt x="138" y="63"/>
                </a:cubicBezTo>
                <a:cubicBezTo>
                  <a:pt x="138" y="63"/>
                  <a:pt x="139" y="63"/>
                  <a:pt x="140" y="63"/>
                </a:cubicBezTo>
                <a:cubicBezTo>
                  <a:pt x="140" y="63"/>
                  <a:pt x="140" y="63"/>
                  <a:pt x="140" y="63"/>
                </a:cubicBezTo>
                <a:cubicBezTo>
                  <a:pt x="142" y="64"/>
                  <a:pt x="142" y="64"/>
                  <a:pt x="142" y="64"/>
                </a:cubicBezTo>
                <a:cubicBezTo>
                  <a:pt x="145" y="64"/>
                  <a:pt x="145" y="64"/>
                  <a:pt x="145" y="64"/>
                </a:cubicBezTo>
                <a:cubicBezTo>
                  <a:pt x="146" y="64"/>
                  <a:pt x="147" y="65"/>
                  <a:pt x="148" y="66"/>
                </a:cubicBezTo>
                <a:cubicBezTo>
                  <a:pt x="149" y="66"/>
                  <a:pt x="150" y="66"/>
                  <a:pt x="150" y="66"/>
                </a:cubicBezTo>
                <a:cubicBezTo>
                  <a:pt x="151" y="66"/>
                  <a:pt x="152" y="66"/>
                  <a:pt x="152" y="66"/>
                </a:cubicBezTo>
                <a:cubicBezTo>
                  <a:pt x="153" y="66"/>
                  <a:pt x="154" y="66"/>
                  <a:pt x="155" y="66"/>
                </a:cubicBezTo>
                <a:cubicBezTo>
                  <a:pt x="155" y="66"/>
                  <a:pt x="155" y="66"/>
                  <a:pt x="155" y="66"/>
                </a:cubicBezTo>
                <a:cubicBezTo>
                  <a:pt x="156" y="67"/>
                  <a:pt x="157" y="67"/>
                  <a:pt x="157" y="67"/>
                </a:cubicBezTo>
                <a:cubicBezTo>
                  <a:pt x="151" y="71"/>
                  <a:pt x="151" y="71"/>
                  <a:pt x="151" y="71"/>
                </a:cubicBezTo>
                <a:cubicBezTo>
                  <a:pt x="152" y="72"/>
                  <a:pt x="152" y="73"/>
                  <a:pt x="153" y="74"/>
                </a:cubicBezTo>
                <a:cubicBezTo>
                  <a:pt x="155" y="75"/>
                  <a:pt x="155" y="75"/>
                  <a:pt x="155" y="75"/>
                </a:cubicBezTo>
                <a:cubicBezTo>
                  <a:pt x="156" y="74"/>
                  <a:pt x="158" y="73"/>
                  <a:pt x="160" y="71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3" y="74"/>
                  <a:pt x="162" y="75"/>
                  <a:pt x="161" y="77"/>
                </a:cubicBezTo>
                <a:cubicBezTo>
                  <a:pt x="163" y="78"/>
                  <a:pt x="163" y="78"/>
                  <a:pt x="163" y="78"/>
                </a:cubicBezTo>
                <a:cubicBezTo>
                  <a:pt x="165" y="77"/>
                  <a:pt x="166" y="77"/>
                  <a:pt x="168" y="7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9" y="82"/>
                  <a:pt x="167" y="82"/>
                  <a:pt x="166" y="82"/>
                </a:cubicBezTo>
                <a:cubicBezTo>
                  <a:pt x="165" y="82"/>
                  <a:pt x="163" y="83"/>
                  <a:pt x="163" y="83"/>
                </a:cubicBezTo>
                <a:cubicBezTo>
                  <a:pt x="163" y="83"/>
                  <a:pt x="163" y="83"/>
                  <a:pt x="163" y="83"/>
                </a:cubicBezTo>
                <a:cubicBezTo>
                  <a:pt x="163" y="84"/>
                  <a:pt x="165" y="84"/>
                  <a:pt x="165" y="84"/>
                </a:cubicBezTo>
                <a:cubicBezTo>
                  <a:pt x="166" y="84"/>
                  <a:pt x="167" y="84"/>
                  <a:pt x="168" y="84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70" y="83"/>
                  <a:pt x="170" y="83"/>
                  <a:pt x="170" y="83"/>
                </a:cubicBezTo>
                <a:cubicBezTo>
                  <a:pt x="171" y="84"/>
                  <a:pt x="169" y="84"/>
                  <a:pt x="170" y="84"/>
                </a:cubicBezTo>
                <a:cubicBezTo>
                  <a:pt x="170" y="85"/>
                  <a:pt x="170" y="85"/>
                  <a:pt x="171" y="85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2" y="85"/>
                  <a:pt x="172" y="84"/>
                  <a:pt x="172" y="84"/>
                </a:cubicBezTo>
                <a:cubicBezTo>
                  <a:pt x="172" y="84"/>
                  <a:pt x="172" y="84"/>
                  <a:pt x="172" y="84"/>
                </a:cubicBezTo>
                <a:cubicBezTo>
                  <a:pt x="173" y="85"/>
                  <a:pt x="172" y="85"/>
                  <a:pt x="173" y="86"/>
                </a:cubicBezTo>
                <a:cubicBezTo>
                  <a:pt x="175" y="85"/>
                  <a:pt x="175" y="85"/>
                  <a:pt x="175" y="85"/>
                </a:cubicBezTo>
                <a:cubicBezTo>
                  <a:pt x="171" y="82"/>
                  <a:pt x="171" y="82"/>
                  <a:pt x="175" y="79"/>
                </a:cubicBezTo>
                <a:cubicBezTo>
                  <a:pt x="178" y="79"/>
                  <a:pt x="178" y="79"/>
                  <a:pt x="178" y="79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5" y="86"/>
                  <a:pt x="175" y="86"/>
                  <a:pt x="175" y="86"/>
                </a:cubicBezTo>
                <a:cubicBezTo>
                  <a:pt x="175" y="86"/>
                  <a:pt x="175" y="86"/>
                  <a:pt x="174" y="86"/>
                </a:cubicBezTo>
                <a:cubicBezTo>
                  <a:pt x="174" y="86"/>
                  <a:pt x="174" y="86"/>
                  <a:pt x="174" y="86"/>
                </a:cubicBezTo>
                <a:cubicBezTo>
                  <a:pt x="175" y="87"/>
                  <a:pt x="175" y="87"/>
                  <a:pt x="175" y="87"/>
                </a:cubicBezTo>
                <a:cubicBezTo>
                  <a:pt x="176" y="89"/>
                  <a:pt x="172" y="89"/>
                  <a:pt x="173" y="90"/>
                </a:cubicBezTo>
                <a:cubicBezTo>
                  <a:pt x="174" y="91"/>
                  <a:pt x="174" y="91"/>
                  <a:pt x="174" y="91"/>
                </a:cubicBezTo>
                <a:cubicBezTo>
                  <a:pt x="173" y="93"/>
                  <a:pt x="172" y="93"/>
                  <a:pt x="172" y="95"/>
                </a:cubicBezTo>
                <a:cubicBezTo>
                  <a:pt x="171" y="96"/>
                  <a:pt x="172" y="96"/>
                  <a:pt x="173" y="97"/>
                </a:cubicBezTo>
                <a:cubicBezTo>
                  <a:pt x="174" y="96"/>
                  <a:pt x="174" y="96"/>
                  <a:pt x="174" y="96"/>
                </a:cubicBezTo>
                <a:cubicBezTo>
                  <a:pt x="175" y="97"/>
                  <a:pt x="174" y="97"/>
                  <a:pt x="174" y="98"/>
                </a:cubicBezTo>
                <a:cubicBezTo>
                  <a:pt x="172" y="100"/>
                  <a:pt x="177" y="100"/>
                  <a:pt x="178" y="103"/>
                </a:cubicBezTo>
                <a:cubicBezTo>
                  <a:pt x="179" y="103"/>
                  <a:pt x="177" y="104"/>
                  <a:pt x="176" y="104"/>
                </a:cubicBezTo>
                <a:cubicBezTo>
                  <a:pt x="176" y="104"/>
                  <a:pt x="176" y="104"/>
                  <a:pt x="175" y="104"/>
                </a:cubicBezTo>
                <a:cubicBezTo>
                  <a:pt x="177" y="105"/>
                  <a:pt x="176" y="105"/>
                  <a:pt x="175" y="105"/>
                </a:cubicBezTo>
                <a:cubicBezTo>
                  <a:pt x="174" y="105"/>
                  <a:pt x="173" y="105"/>
                  <a:pt x="173" y="105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173" y="103"/>
                  <a:pt x="173" y="103"/>
                  <a:pt x="173" y="103"/>
                </a:cubicBezTo>
                <a:cubicBezTo>
                  <a:pt x="173" y="102"/>
                  <a:pt x="173" y="102"/>
                  <a:pt x="172" y="101"/>
                </a:cubicBezTo>
                <a:cubicBezTo>
                  <a:pt x="171" y="103"/>
                  <a:pt x="172" y="103"/>
                  <a:pt x="172" y="103"/>
                </a:cubicBezTo>
                <a:cubicBezTo>
                  <a:pt x="172" y="103"/>
                  <a:pt x="171" y="103"/>
                  <a:pt x="171" y="103"/>
                </a:cubicBezTo>
                <a:cubicBezTo>
                  <a:pt x="170" y="102"/>
                  <a:pt x="167" y="100"/>
                  <a:pt x="167" y="100"/>
                </a:cubicBezTo>
                <a:cubicBezTo>
                  <a:pt x="167" y="100"/>
                  <a:pt x="167" y="100"/>
                  <a:pt x="167" y="100"/>
                </a:cubicBezTo>
                <a:cubicBezTo>
                  <a:pt x="166" y="101"/>
                  <a:pt x="166" y="101"/>
                  <a:pt x="166" y="101"/>
                </a:cubicBezTo>
                <a:cubicBezTo>
                  <a:pt x="167" y="102"/>
                  <a:pt x="167" y="102"/>
                  <a:pt x="168" y="103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70" y="103"/>
                  <a:pt x="170" y="104"/>
                  <a:pt x="170" y="105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66" y="104"/>
                  <a:pt x="165" y="103"/>
                  <a:pt x="164" y="103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4" y="103"/>
                  <a:pt x="164" y="103"/>
                  <a:pt x="163" y="103"/>
                </a:cubicBezTo>
                <a:cubicBezTo>
                  <a:pt x="163" y="103"/>
                  <a:pt x="162" y="103"/>
                  <a:pt x="162" y="103"/>
                </a:cubicBezTo>
                <a:cubicBezTo>
                  <a:pt x="162" y="102"/>
                  <a:pt x="161" y="101"/>
                  <a:pt x="160" y="101"/>
                </a:cubicBezTo>
                <a:cubicBezTo>
                  <a:pt x="160" y="100"/>
                  <a:pt x="158" y="100"/>
                  <a:pt x="158" y="100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8" y="98"/>
                  <a:pt x="157" y="97"/>
                  <a:pt x="157" y="96"/>
                </a:cubicBezTo>
                <a:cubicBezTo>
                  <a:pt x="158" y="96"/>
                  <a:pt x="158" y="96"/>
                  <a:pt x="160" y="95"/>
                </a:cubicBezTo>
                <a:cubicBezTo>
                  <a:pt x="159" y="95"/>
                  <a:pt x="159" y="95"/>
                  <a:pt x="159" y="95"/>
                </a:cubicBezTo>
                <a:cubicBezTo>
                  <a:pt x="158" y="94"/>
                  <a:pt x="157" y="94"/>
                  <a:pt x="156" y="94"/>
                </a:cubicBezTo>
                <a:cubicBezTo>
                  <a:pt x="156" y="94"/>
                  <a:pt x="155" y="94"/>
                  <a:pt x="155" y="94"/>
                </a:cubicBezTo>
                <a:cubicBezTo>
                  <a:pt x="155" y="94"/>
                  <a:pt x="154" y="94"/>
                  <a:pt x="154" y="94"/>
                </a:cubicBezTo>
                <a:cubicBezTo>
                  <a:pt x="152" y="94"/>
                  <a:pt x="151" y="94"/>
                  <a:pt x="150" y="94"/>
                </a:cubicBezTo>
                <a:cubicBezTo>
                  <a:pt x="150" y="94"/>
                  <a:pt x="149" y="93"/>
                  <a:pt x="148" y="93"/>
                </a:cubicBezTo>
                <a:cubicBezTo>
                  <a:pt x="147" y="93"/>
                  <a:pt x="145" y="92"/>
                  <a:pt x="143" y="92"/>
                </a:cubicBezTo>
                <a:cubicBezTo>
                  <a:pt x="142" y="92"/>
                  <a:pt x="142" y="92"/>
                  <a:pt x="142" y="92"/>
                </a:cubicBezTo>
                <a:cubicBezTo>
                  <a:pt x="138" y="91"/>
                  <a:pt x="132" y="88"/>
                  <a:pt x="128" y="86"/>
                </a:cubicBezTo>
                <a:cubicBezTo>
                  <a:pt x="128" y="85"/>
                  <a:pt x="128" y="85"/>
                  <a:pt x="127" y="84"/>
                </a:cubicBezTo>
                <a:cubicBezTo>
                  <a:pt x="130" y="83"/>
                  <a:pt x="130" y="83"/>
                  <a:pt x="130" y="83"/>
                </a:cubicBezTo>
                <a:cubicBezTo>
                  <a:pt x="129" y="81"/>
                  <a:pt x="125" y="79"/>
                  <a:pt x="124" y="78"/>
                </a:cubicBezTo>
                <a:cubicBezTo>
                  <a:pt x="124" y="77"/>
                  <a:pt x="124" y="76"/>
                  <a:pt x="123" y="76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29" y="75"/>
                  <a:pt x="129" y="76"/>
                  <a:pt x="132" y="77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39" y="79"/>
                  <a:pt x="139" y="81"/>
                  <a:pt x="143" y="82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44" y="82"/>
                  <a:pt x="145" y="82"/>
                  <a:pt x="146" y="82"/>
                </a:cubicBezTo>
                <a:cubicBezTo>
                  <a:pt x="146" y="82"/>
                  <a:pt x="147" y="82"/>
                  <a:pt x="148" y="82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47" y="81"/>
                  <a:pt x="145" y="81"/>
                  <a:pt x="144" y="80"/>
                </a:cubicBezTo>
                <a:cubicBezTo>
                  <a:pt x="144" y="80"/>
                  <a:pt x="145" y="79"/>
                  <a:pt x="144" y="78"/>
                </a:cubicBezTo>
                <a:cubicBezTo>
                  <a:pt x="141" y="78"/>
                  <a:pt x="141" y="78"/>
                  <a:pt x="141" y="78"/>
                </a:cubicBezTo>
                <a:cubicBezTo>
                  <a:pt x="140" y="78"/>
                  <a:pt x="141" y="77"/>
                  <a:pt x="141" y="77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4" y="74"/>
                  <a:pt x="130" y="72"/>
                  <a:pt x="128" y="71"/>
                </a:cubicBezTo>
                <a:cubicBezTo>
                  <a:pt x="129" y="69"/>
                  <a:pt x="129" y="69"/>
                  <a:pt x="129" y="69"/>
                </a:cubicBezTo>
                <a:cubicBezTo>
                  <a:pt x="130" y="69"/>
                  <a:pt x="131" y="70"/>
                  <a:pt x="133" y="71"/>
                </a:cubicBezTo>
                <a:cubicBezTo>
                  <a:pt x="134" y="70"/>
                  <a:pt x="134" y="70"/>
                  <a:pt x="134" y="70"/>
                </a:cubicBezTo>
                <a:cubicBezTo>
                  <a:pt x="137" y="71"/>
                  <a:pt x="138" y="72"/>
                  <a:pt x="141" y="73"/>
                </a:cubicBezTo>
                <a:cubicBezTo>
                  <a:pt x="138" y="71"/>
                  <a:pt x="136" y="70"/>
                  <a:pt x="134" y="68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1" y="69"/>
                  <a:pt x="130" y="68"/>
                  <a:pt x="129" y="67"/>
                </a:cubicBezTo>
                <a:cubicBezTo>
                  <a:pt x="129" y="67"/>
                  <a:pt x="129" y="68"/>
                  <a:pt x="129" y="68"/>
                </a:cubicBezTo>
                <a:cubicBezTo>
                  <a:pt x="129" y="68"/>
                  <a:pt x="129" y="67"/>
                  <a:pt x="129" y="67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30" y="67"/>
                  <a:pt x="131" y="67"/>
                  <a:pt x="132" y="68"/>
                </a:cubicBezTo>
                <a:cubicBezTo>
                  <a:pt x="132" y="68"/>
                  <a:pt x="132" y="67"/>
                  <a:pt x="132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0" y="66"/>
                  <a:pt x="130" y="66"/>
                  <a:pt x="129" y="66"/>
                </a:cubicBezTo>
                <a:cubicBezTo>
                  <a:pt x="124" y="69"/>
                  <a:pt x="119" y="71"/>
                  <a:pt x="115" y="74"/>
                </a:cubicBezTo>
                <a:cubicBezTo>
                  <a:pt x="114" y="75"/>
                  <a:pt x="114" y="75"/>
                  <a:pt x="114" y="75"/>
                </a:cubicBezTo>
                <a:cubicBezTo>
                  <a:pt x="115" y="76"/>
                  <a:pt x="116" y="76"/>
                  <a:pt x="117" y="77"/>
                </a:cubicBezTo>
                <a:cubicBezTo>
                  <a:pt x="118" y="79"/>
                  <a:pt x="118" y="79"/>
                  <a:pt x="118" y="79"/>
                </a:cubicBezTo>
                <a:cubicBezTo>
                  <a:pt x="119" y="80"/>
                  <a:pt x="120" y="80"/>
                  <a:pt x="120" y="80"/>
                </a:cubicBezTo>
                <a:cubicBezTo>
                  <a:pt x="121" y="80"/>
                  <a:pt x="121" y="80"/>
                  <a:pt x="121" y="80"/>
                </a:cubicBezTo>
                <a:cubicBezTo>
                  <a:pt x="121" y="80"/>
                  <a:pt x="122" y="80"/>
                  <a:pt x="122" y="80"/>
                </a:cubicBezTo>
                <a:cubicBezTo>
                  <a:pt x="122" y="80"/>
                  <a:pt x="123" y="80"/>
                  <a:pt x="124" y="81"/>
                </a:cubicBezTo>
                <a:cubicBezTo>
                  <a:pt x="125" y="82"/>
                  <a:pt x="124" y="85"/>
                  <a:pt x="124" y="86"/>
                </a:cubicBezTo>
                <a:cubicBezTo>
                  <a:pt x="123" y="85"/>
                  <a:pt x="122" y="84"/>
                  <a:pt x="121" y="84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19" y="84"/>
                  <a:pt x="117" y="86"/>
                  <a:pt x="118" y="86"/>
                </a:cubicBezTo>
                <a:cubicBezTo>
                  <a:pt x="120" y="89"/>
                  <a:pt x="127" y="90"/>
                  <a:pt x="129" y="91"/>
                </a:cubicBezTo>
                <a:cubicBezTo>
                  <a:pt x="129" y="92"/>
                  <a:pt x="127" y="91"/>
                  <a:pt x="129" y="92"/>
                </a:cubicBezTo>
                <a:cubicBezTo>
                  <a:pt x="129" y="92"/>
                  <a:pt x="132" y="92"/>
                  <a:pt x="133" y="92"/>
                </a:cubicBezTo>
                <a:cubicBezTo>
                  <a:pt x="133" y="93"/>
                  <a:pt x="132" y="93"/>
                  <a:pt x="132" y="94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133" y="95"/>
                  <a:pt x="132" y="97"/>
                  <a:pt x="131" y="98"/>
                </a:cubicBezTo>
                <a:cubicBezTo>
                  <a:pt x="132" y="97"/>
                  <a:pt x="132" y="97"/>
                  <a:pt x="133" y="97"/>
                </a:cubicBezTo>
                <a:cubicBezTo>
                  <a:pt x="133" y="97"/>
                  <a:pt x="134" y="97"/>
                  <a:pt x="134" y="97"/>
                </a:cubicBezTo>
                <a:cubicBezTo>
                  <a:pt x="135" y="97"/>
                  <a:pt x="131" y="99"/>
                  <a:pt x="131" y="100"/>
                </a:cubicBezTo>
                <a:cubicBezTo>
                  <a:pt x="131" y="101"/>
                  <a:pt x="131" y="101"/>
                  <a:pt x="131" y="101"/>
                </a:cubicBezTo>
                <a:cubicBezTo>
                  <a:pt x="133" y="100"/>
                  <a:pt x="133" y="100"/>
                  <a:pt x="133" y="100"/>
                </a:cubicBezTo>
                <a:cubicBezTo>
                  <a:pt x="133" y="101"/>
                  <a:pt x="134" y="101"/>
                  <a:pt x="134" y="101"/>
                </a:cubicBezTo>
                <a:cubicBezTo>
                  <a:pt x="135" y="101"/>
                  <a:pt x="135" y="101"/>
                  <a:pt x="134" y="100"/>
                </a:cubicBezTo>
                <a:cubicBezTo>
                  <a:pt x="134" y="99"/>
                  <a:pt x="134" y="99"/>
                  <a:pt x="134" y="99"/>
                </a:cubicBezTo>
                <a:cubicBezTo>
                  <a:pt x="134" y="99"/>
                  <a:pt x="134" y="99"/>
                  <a:pt x="135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5" y="99"/>
                  <a:pt x="136" y="99"/>
                  <a:pt x="136" y="99"/>
                </a:cubicBezTo>
                <a:cubicBezTo>
                  <a:pt x="137" y="97"/>
                  <a:pt x="137" y="97"/>
                  <a:pt x="137" y="97"/>
                </a:cubicBezTo>
                <a:cubicBezTo>
                  <a:pt x="140" y="97"/>
                  <a:pt x="144" y="98"/>
                  <a:pt x="147" y="98"/>
                </a:cubicBezTo>
                <a:cubicBezTo>
                  <a:pt x="146" y="97"/>
                  <a:pt x="146" y="97"/>
                  <a:pt x="146" y="96"/>
                </a:cubicBezTo>
                <a:cubicBezTo>
                  <a:pt x="143" y="97"/>
                  <a:pt x="143" y="97"/>
                  <a:pt x="143" y="97"/>
                </a:cubicBezTo>
                <a:cubicBezTo>
                  <a:pt x="142" y="96"/>
                  <a:pt x="143" y="96"/>
                  <a:pt x="142" y="95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41" y="96"/>
                  <a:pt x="139" y="96"/>
                  <a:pt x="140" y="96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40" y="95"/>
                  <a:pt x="139" y="95"/>
                  <a:pt x="138" y="95"/>
                </a:cubicBezTo>
                <a:cubicBezTo>
                  <a:pt x="141" y="95"/>
                  <a:pt x="142" y="94"/>
                  <a:pt x="144" y="93"/>
                </a:cubicBezTo>
                <a:cubicBezTo>
                  <a:pt x="148" y="95"/>
                  <a:pt x="150" y="96"/>
                  <a:pt x="153" y="98"/>
                </a:cubicBezTo>
                <a:cubicBezTo>
                  <a:pt x="152" y="99"/>
                  <a:pt x="151" y="101"/>
                  <a:pt x="150" y="101"/>
                </a:cubicBezTo>
                <a:cubicBezTo>
                  <a:pt x="151" y="102"/>
                  <a:pt x="151" y="102"/>
                  <a:pt x="152" y="10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02"/>
                  <a:pt x="153" y="102"/>
                  <a:pt x="153" y="102"/>
                </a:cubicBezTo>
                <a:cubicBezTo>
                  <a:pt x="154" y="103"/>
                  <a:pt x="154" y="103"/>
                  <a:pt x="154" y="103"/>
                </a:cubicBezTo>
                <a:cubicBezTo>
                  <a:pt x="154" y="103"/>
                  <a:pt x="150" y="103"/>
                  <a:pt x="153" y="104"/>
                </a:cubicBezTo>
                <a:cubicBezTo>
                  <a:pt x="154" y="104"/>
                  <a:pt x="155" y="104"/>
                  <a:pt x="156" y="105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6" y="108"/>
                  <a:pt x="158" y="108"/>
                  <a:pt x="159" y="109"/>
                </a:cubicBezTo>
                <a:cubicBezTo>
                  <a:pt x="160" y="111"/>
                  <a:pt x="162" y="110"/>
                  <a:pt x="164" y="111"/>
                </a:cubicBezTo>
                <a:cubicBezTo>
                  <a:pt x="165" y="114"/>
                  <a:pt x="168" y="114"/>
                  <a:pt x="170" y="115"/>
                </a:cubicBezTo>
                <a:cubicBezTo>
                  <a:pt x="170" y="113"/>
                  <a:pt x="174" y="113"/>
                  <a:pt x="175" y="113"/>
                </a:cubicBezTo>
                <a:cubicBezTo>
                  <a:pt x="175" y="114"/>
                  <a:pt x="175" y="115"/>
                  <a:pt x="175" y="116"/>
                </a:cubicBezTo>
                <a:cubicBezTo>
                  <a:pt x="175" y="116"/>
                  <a:pt x="176" y="117"/>
                  <a:pt x="176" y="117"/>
                </a:cubicBezTo>
                <a:cubicBezTo>
                  <a:pt x="176" y="117"/>
                  <a:pt x="176" y="117"/>
                  <a:pt x="176" y="11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16"/>
                  <a:pt x="177" y="116"/>
                  <a:pt x="177" y="116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7" y="116"/>
                  <a:pt x="177" y="116"/>
                  <a:pt x="177" y="117"/>
                </a:cubicBezTo>
                <a:cubicBezTo>
                  <a:pt x="174" y="119"/>
                  <a:pt x="172" y="119"/>
                  <a:pt x="173" y="122"/>
                </a:cubicBezTo>
                <a:cubicBezTo>
                  <a:pt x="173" y="122"/>
                  <a:pt x="173" y="123"/>
                  <a:pt x="174" y="124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4" y="121"/>
                  <a:pt x="177" y="121"/>
                  <a:pt x="180" y="121"/>
                </a:cubicBezTo>
                <a:cubicBezTo>
                  <a:pt x="182" y="121"/>
                  <a:pt x="185" y="121"/>
                  <a:pt x="186" y="121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8" y="121"/>
                  <a:pt x="189" y="121"/>
                  <a:pt x="189" y="122"/>
                </a:cubicBezTo>
                <a:cubicBezTo>
                  <a:pt x="190" y="122"/>
                  <a:pt x="190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0"/>
                  <a:pt x="189" y="120"/>
                  <a:pt x="188" y="120"/>
                </a:cubicBezTo>
                <a:cubicBezTo>
                  <a:pt x="190" y="119"/>
                  <a:pt x="190" y="118"/>
                  <a:pt x="192" y="118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94" y="120"/>
                  <a:pt x="194" y="120"/>
                  <a:pt x="194" y="120"/>
                </a:cubicBezTo>
                <a:cubicBezTo>
                  <a:pt x="195" y="119"/>
                  <a:pt x="196" y="118"/>
                  <a:pt x="197" y="118"/>
                </a:cubicBezTo>
                <a:cubicBezTo>
                  <a:pt x="198" y="119"/>
                  <a:pt x="198" y="119"/>
                  <a:pt x="199" y="119"/>
                </a:cubicBezTo>
                <a:cubicBezTo>
                  <a:pt x="194" y="117"/>
                  <a:pt x="193" y="118"/>
                  <a:pt x="194" y="114"/>
                </a:cubicBezTo>
                <a:cubicBezTo>
                  <a:pt x="194" y="114"/>
                  <a:pt x="194" y="113"/>
                  <a:pt x="193" y="113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1" y="114"/>
                  <a:pt x="190" y="114"/>
                  <a:pt x="191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89" y="113"/>
                  <a:pt x="190" y="112"/>
                  <a:pt x="191" y="112"/>
                </a:cubicBezTo>
                <a:cubicBezTo>
                  <a:pt x="191" y="112"/>
                  <a:pt x="192" y="112"/>
                  <a:pt x="192" y="113"/>
                </a:cubicBezTo>
                <a:cubicBezTo>
                  <a:pt x="192" y="112"/>
                  <a:pt x="192" y="111"/>
                  <a:pt x="191" y="110"/>
                </a:cubicBezTo>
                <a:cubicBezTo>
                  <a:pt x="193" y="109"/>
                  <a:pt x="193" y="109"/>
                  <a:pt x="193" y="109"/>
                </a:cubicBezTo>
                <a:cubicBezTo>
                  <a:pt x="194" y="110"/>
                  <a:pt x="194" y="110"/>
                  <a:pt x="194" y="110"/>
                </a:cubicBezTo>
                <a:cubicBezTo>
                  <a:pt x="194" y="108"/>
                  <a:pt x="198" y="108"/>
                  <a:pt x="201" y="107"/>
                </a:cubicBezTo>
                <a:cubicBezTo>
                  <a:pt x="201" y="108"/>
                  <a:pt x="200" y="108"/>
                  <a:pt x="202" y="109"/>
                </a:cubicBezTo>
                <a:cubicBezTo>
                  <a:pt x="202" y="108"/>
                  <a:pt x="202" y="108"/>
                  <a:pt x="202" y="108"/>
                </a:cubicBezTo>
                <a:cubicBezTo>
                  <a:pt x="202" y="108"/>
                  <a:pt x="202" y="107"/>
                  <a:pt x="203" y="107"/>
                </a:cubicBezTo>
                <a:cubicBezTo>
                  <a:pt x="203" y="107"/>
                  <a:pt x="203" y="107"/>
                  <a:pt x="203" y="107"/>
                </a:cubicBezTo>
                <a:cubicBezTo>
                  <a:pt x="204" y="107"/>
                  <a:pt x="204" y="107"/>
                  <a:pt x="205" y="107"/>
                </a:cubicBezTo>
                <a:cubicBezTo>
                  <a:pt x="205" y="107"/>
                  <a:pt x="205" y="107"/>
                  <a:pt x="206" y="107"/>
                </a:cubicBezTo>
                <a:cubicBezTo>
                  <a:pt x="206" y="107"/>
                  <a:pt x="206" y="107"/>
                  <a:pt x="206" y="107"/>
                </a:cubicBezTo>
                <a:cubicBezTo>
                  <a:pt x="209" y="105"/>
                  <a:pt x="209" y="105"/>
                  <a:pt x="209" y="105"/>
                </a:cubicBezTo>
                <a:cubicBezTo>
                  <a:pt x="209" y="104"/>
                  <a:pt x="209" y="104"/>
                  <a:pt x="209" y="104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2"/>
                  <a:pt x="211" y="102"/>
                  <a:pt x="211" y="102"/>
                </a:cubicBezTo>
                <a:cubicBezTo>
                  <a:pt x="212" y="102"/>
                  <a:pt x="214" y="100"/>
                  <a:pt x="215" y="99"/>
                </a:cubicBezTo>
                <a:cubicBezTo>
                  <a:pt x="216" y="99"/>
                  <a:pt x="216" y="99"/>
                  <a:pt x="216" y="99"/>
                </a:cubicBezTo>
                <a:cubicBezTo>
                  <a:pt x="217" y="99"/>
                  <a:pt x="216" y="99"/>
                  <a:pt x="218" y="99"/>
                </a:cubicBezTo>
                <a:cubicBezTo>
                  <a:pt x="220" y="100"/>
                  <a:pt x="221" y="101"/>
                  <a:pt x="222" y="101"/>
                </a:cubicBezTo>
                <a:cubicBezTo>
                  <a:pt x="223" y="101"/>
                  <a:pt x="223" y="101"/>
                  <a:pt x="223" y="101"/>
                </a:cubicBezTo>
                <a:cubicBezTo>
                  <a:pt x="226" y="102"/>
                  <a:pt x="227" y="103"/>
                  <a:pt x="228" y="105"/>
                </a:cubicBezTo>
                <a:cubicBezTo>
                  <a:pt x="227" y="105"/>
                  <a:pt x="230" y="106"/>
                  <a:pt x="231" y="107"/>
                </a:cubicBezTo>
                <a:cubicBezTo>
                  <a:pt x="231" y="107"/>
                  <a:pt x="232" y="108"/>
                  <a:pt x="233" y="108"/>
                </a:cubicBezTo>
                <a:cubicBezTo>
                  <a:pt x="231" y="109"/>
                  <a:pt x="227" y="110"/>
                  <a:pt x="225" y="110"/>
                </a:cubicBezTo>
                <a:cubicBezTo>
                  <a:pt x="224" y="110"/>
                  <a:pt x="224" y="110"/>
                  <a:pt x="224" y="110"/>
                </a:cubicBezTo>
                <a:cubicBezTo>
                  <a:pt x="223" y="110"/>
                  <a:pt x="222" y="109"/>
                  <a:pt x="221" y="109"/>
                </a:cubicBezTo>
                <a:cubicBezTo>
                  <a:pt x="219" y="108"/>
                  <a:pt x="217" y="107"/>
                  <a:pt x="214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1" y="107"/>
                  <a:pt x="213" y="107"/>
                  <a:pt x="211" y="108"/>
                </a:cubicBezTo>
                <a:cubicBezTo>
                  <a:pt x="210" y="108"/>
                  <a:pt x="210" y="108"/>
                  <a:pt x="210" y="108"/>
                </a:cubicBezTo>
                <a:cubicBezTo>
                  <a:pt x="208" y="108"/>
                  <a:pt x="207" y="108"/>
                  <a:pt x="206" y="108"/>
                </a:cubicBezTo>
                <a:cubicBezTo>
                  <a:pt x="207" y="109"/>
                  <a:pt x="207" y="109"/>
                  <a:pt x="207" y="109"/>
                </a:cubicBezTo>
                <a:cubicBezTo>
                  <a:pt x="207" y="110"/>
                  <a:pt x="207" y="110"/>
                  <a:pt x="208" y="111"/>
                </a:cubicBezTo>
                <a:cubicBezTo>
                  <a:pt x="207" y="113"/>
                  <a:pt x="209" y="113"/>
                  <a:pt x="209" y="114"/>
                </a:cubicBezTo>
                <a:cubicBezTo>
                  <a:pt x="209" y="116"/>
                  <a:pt x="209" y="116"/>
                  <a:pt x="209" y="116"/>
                </a:cubicBezTo>
                <a:cubicBezTo>
                  <a:pt x="210" y="118"/>
                  <a:pt x="210" y="118"/>
                  <a:pt x="210" y="118"/>
                </a:cubicBezTo>
                <a:cubicBezTo>
                  <a:pt x="209" y="118"/>
                  <a:pt x="210" y="118"/>
                  <a:pt x="211" y="119"/>
                </a:cubicBezTo>
                <a:cubicBezTo>
                  <a:pt x="209" y="120"/>
                  <a:pt x="209" y="120"/>
                  <a:pt x="209" y="120"/>
                </a:cubicBezTo>
                <a:cubicBezTo>
                  <a:pt x="208" y="119"/>
                  <a:pt x="208" y="118"/>
                  <a:pt x="207" y="117"/>
                </a:cubicBezTo>
                <a:cubicBezTo>
                  <a:pt x="206" y="118"/>
                  <a:pt x="205" y="118"/>
                  <a:pt x="204" y="118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04" y="119"/>
                  <a:pt x="205" y="119"/>
                  <a:pt x="205" y="119"/>
                </a:cubicBezTo>
                <a:cubicBezTo>
                  <a:pt x="205" y="119"/>
                  <a:pt x="206" y="119"/>
                  <a:pt x="206" y="118"/>
                </a:cubicBezTo>
                <a:cubicBezTo>
                  <a:pt x="206" y="118"/>
                  <a:pt x="207" y="120"/>
                  <a:pt x="206" y="120"/>
                </a:cubicBezTo>
                <a:cubicBezTo>
                  <a:pt x="206" y="120"/>
                  <a:pt x="206" y="120"/>
                  <a:pt x="206" y="120"/>
                </a:cubicBezTo>
                <a:cubicBezTo>
                  <a:pt x="205" y="120"/>
                  <a:pt x="204" y="119"/>
                  <a:pt x="202" y="119"/>
                </a:cubicBezTo>
                <a:cubicBezTo>
                  <a:pt x="201" y="119"/>
                  <a:pt x="200" y="120"/>
                  <a:pt x="201" y="120"/>
                </a:cubicBezTo>
                <a:cubicBezTo>
                  <a:pt x="201" y="122"/>
                  <a:pt x="201" y="122"/>
                  <a:pt x="201" y="122"/>
                </a:cubicBezTo>
                <a:cubicBezTo>
                  <a:pt x="201" y="123"/>
                  <a:pt x="203" y="123"/>
                  <a:pt x="203" y="124"/>
                </a:cubicBezTo>
                <a:cubicBezTo>
                  <a:pt x="204" y="125"/>
                  <a:pt x="200" y="127"/>
                  <a:pt x="200" y="129"/>
                </a:cubicBezTo>
                <a:cubicBezTo>
                  <a:pt x="198" y="129"/>
                  <a:pt x="198" y="129"/>
                  <a:pt x="198" y="129"/>
                </a:cubicBezTo>
                <a:cubicBezTo>
                  <a:pt x="200" y="130"/>
                  <a:pt x="200" y="130"/>
                  <a:pt x="200" y="130"/>
                </a:cubicBezTo>
                <a:cubicBezTo>
                  <a:pt x="200" y="130"/>
                  <a:pt x="200" y="129"/>
                  <a:pt x="201" y="129"/>
                </a:cubicBezTo>
                <a:cubicBezTo>
                  <a:pt x="201" y="129"/>
                  <a:pt x="201" y="129"/>
                  <a:pt x="201" y="129"/>
                </a:cubicBezTo>
                <a:cubicBezTo>
                  <a:pt x="202" y="129"/>
                  <a:pt x="202" y="129"/>
                  <a:pt x="203" y="130"/>
                </a:cubicBezTo>
                <a:cubicBezTo>
                  <a:pt x="205" y="129"/>
                  <a:pt x="206" y="128"/>
                  <a:pt x="208" y="127"/>
                </a:cubicBezTo>
                <a:cubicBezTo>
                  <a:pt x="210" y="128"/>
                  <a:pt x="211" y="128"/>
                  <a:pt x="212" y="128"/>
                </a:cubicBezTo>
                <a:cubicBezTo>
                  <a:pt x="212" y="129"/>
                  <a:pt x="210" y="130"/>
                  <a:pt x="211" y="131"/>
                </a:cubicBezTo>
                <a:cubicBezTo>
                  <a:pt x="208" y="131"/>
                  <a:pt x="205" y="132"/>
                  <a:pt x="203" y="132"/>
                </a:cubicBezTo>
                <a:cubicBezTo>
                  <a:pt x="203" y="132"/>
                  <a:pt x="203" y="132"/>
                  <a:pt x="202" y="132"/>
                </a:cubicBezTo>
                <a:cubicBezTo>
                  <a:pt x="202" y="134"/>
                  <a:pt x="202" y="134"/>
                  <a:pt x="202" y="134"/>
                </a:cubicBezTo>
                <a:cubicBezTo>
                  <a:pt x="201" y="135"/>
                  <a:pt x="202" y="135"/>
                  <a:pt x="202" y="136"/>
                </a:cubicBezTo>
                <a:cubicBezTo>
                  <a:pt x="202" y="136"/>
                  <a:pt x="200" y="137"/>
                  <a:pt x="201" y="138"/>
                </a:cubicBezTo>
                <a:cubicBezTo>
                  <a:pt x="201" y="138"/>
                  <a:pt x="202" y="139"/>
                  <a:pt x="203" y="139"/>
                </a:cubicBezTo>
                <a:cubicBezTo>
                  <a:pt x="203" y="139"/>
                  <a:pt x="203" y="139"/>
                  <a:pt x="202" y="139"/>
                </a:cubicBezTo>
                <a:cubicBezTo>
                  <a:pt x="203" y="139"/>
                  <a:pt x="203" y="139"/>
                  <a:pt x="203" y="139"/>
                </a:cubicBezTo>
                <a:cubicBezTo>
                  <a:pt x="206" y="139"/>
                  <a:pt x="208" y="138"/>
                  <a:pt x="212" y="137"/>
                </a:cubicBezTo>
                <a:cubicBezTo>
                  <a:pt x="212" y="137"/>
                  <a:pt x="212" y="138"/>
                  <a:pt x="212" y="138"/>
                </a:cubicBezTo>
                <a:cubicBezTo>
                  <a:pt x="213" y="138"/>
                  <a:pt x="214" y="137"/>
                  <a:pt x="215" y="137"/>
                </a:cubicBezTo>
                <a:cubicBezTo>
                  <a:pt x="216" y="136"/>
                  <a:pt x="217" y="136"/>
                  <a:pt x="217" y="136"/>
                </a:cubicBezTo>
                <a:cubicBezTo>
                  <a:pt x="219" y="137"/>
                  <a:pt x="219" y="137"/>
                  <a:pt x="219" y="137"/>
                </a:cubicBezTo>
                <a:cubicBezTo>
                  <a:pt x="220" y="137"/>
                  <a:pt x="220" y="137"/>
                  <a:pt x="220" y="137"/>
                </a:cubicBezTo>
                <a:cubicBezTo>
                  <a:pt x="220" y="137"/>
                  <a:pt x="220" y="137"/>
                  <a:pt x="220" y="137"/>
                </a:cubicBezTo>
                <a:cubicBezTo>
                  <a:pt x="221" y="135"/>
                  <a:pt x="223" y="133"/>
                  <a:pt x="224" y="132"/>
                </a:cubicBezTo>
                <a:cubicBezTo>
                  <a:pt x="228" y="134"/>
                  <a:pt x="228" y="135"/>
                  <a:pt x="232" y="137"/>
                </a:cubicBezTo>
                <a:cubicBezTo>
                  <a:pt x="230" y="139"/>
                  <a:pt x="230" y="139"/>
                  <a:pt x="230" y="139"/>
                </a:cubicBezTo>
                <a:cubicBezTo>
                  <a:pt x="230" y="140"/>
                  <a:pt x="230" y="140"/>
                  <a:pt x="230" y="140"/>
                </a:cubicBezTo>
                <a:cubicBezTo>
                  <a:pt x="231" y="141"/>
                  <a:pt x="232" y="140"/>
                  <a:pt x="233" y="141"/>
                </a:cubicBezTo>
                <a:cubicBezTo>
                  <a:pt x="232" y="141"/>
                  <a:pt x="233" y="141"/>
                  <a:pt x="232" y="142"/>
                </a:cubicBezTo>
                <a:cubicBezTo>
                  <a:pt x="232" y="142"/>
                  <a:pt x="225" y="142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8" y="144"/>
                  <a:pt x="227" y="144"/>
                  <a:pt x="227" y="144"/>
                </a:cubicBezTo>
                <a:cubicBezTo>
                  <a:pt x="227" y="144"/>
                  <a:pt x="226" y="143"/>
                  <a:pt x="226" y="143"/>
                </a:cubicBezTo>
                <a:cubicBezTo>
                  <a:pt x="225" y="143"/>
                  <a:pt x="225" y="143"/>
                  <a:pt x="225" y="143"/>
                </a:cubicBezTo>
                <a:cubicBezTo>
                  <a:pt x="221" y="145"/>
                  <a:pt x="223" y="147"/>
                  <a:pt x="224" y="149"/>
                </a:cubicBezTo>
                <a:cubicBezTo>
                  <a:pt x="223" y="149"/>
                  <a:pt x="222" y="150"/>
                  <a:pt x="222" y="150"/>
                </a:cubicBezTo>
                <a:cubicBezTo>
                  <a:pt x="218" y="149"/>
                  <a:pt x="218" y="149"/>
                  <a:pt x="215" y="148"/>
                </a:cubicBezTo>
                <a:cubicBezTo>
                  <a:pt x="213" y="148"/>
                  <a:pt x="213" y="148"/>
                  <a:pt x="213" y="148"/>
                </a:cubicBezTo>
                <a:cubicBezTo>
                  <a:pt x="212" y="148"/>
                  <a:pt x="212" y="148"/>
                  <a:pt x="212" y="147"/>
                </a:cubicBezTo>
                <a:cubicBezTo>
                  <a:pt x="212" y="147"/>
                  <a:pt x="211" y="147"/>
                  <a:pt x="211" y="147"/>
                </a:cubicBezTo>
                <a:cubicBezTo>
                  <a:pt x="211" y="147"/>
                  <a:pt x="210" y="148"/>
                  <a:pt x="209" y="148"/>
                </a:cubicBezTo>
                <a:cubicBezTo>
                  <a:pt x="209" y="148"/>
                  <a:pt x="208" y="148"/>
                  <a:pt x="207" y="148"/>
                </a:cubicBezTo>
                <a:cubicBezTo>
                  <a:pt x="207" y="148"/>
                  <a:pt x="207" y="148"/>
                  <a:pt x="207" y="148"/>
                </a:cubicBezTo>
                <a:cubicBezTo>
                  <a:pt x="207" y="147"/>
                  <a:pt x="207" y="147"/>
                  <a:pt x="206" y="146"/>
                </a:cubicBezTo>
                <a:cubicBezTo>
                  <a:pt x="207" y="145"/>
                  <a:pt x="206" y="146"/>
                  <a:pt x="205" y="145"/>
                </a:cubicBezTo>
                <a:cubicBezTo>
                  <a:pt x="206" y="146"/>
                  <a:pt x="205" y="147"/>
                  <a:pt x="205" y="147"/>
                </a:cubicBezTo>
                <a:cubicBezTo>
                  <a:pt x="204" y="147"/>
                  <a:pt x="203" y="147"/>
                  <a:pt x="202" y="147"/>
                </a:cubicBezTo>
                <a:cubicBezTo>
                  <a:pt x="200" y="145"/>
                  <a:pt x="203" y="144"/>
                  <a:pt x="202" y="143"/>
                </a:cubicBezTo>
                <a:cubicBezTo>
                  <a:pt x="201" y="143"/>
                  <a:pt x="199" y="142"/>
                  <a:pt x="198" y="142"/>
                </a:cubicBezTo>
                <a:cubicBezTo>
                  <a:pt x="197" y="143"/>
                  <a:pt x="197" y="143"/>
                  <a:pt x="196" y="144"/>
                </a:cubicBezTo>
                <a:cubicBezTo>
                  <a:pt x="193" y="144"/>
                  <a:pt x="193" y="144"/>
                  <a:pt x="193" y="144"/>
                </a:cubicBezTo>
                <a:cubicBezTo>
                  <a:pt x="193" y="144"/>
                  <a:pt x="193" y="145"/>
                  <a:pt x="192" y="145"/>
                </a:cubicBezTo>
                <a:cubicBezTo>
                  <a:pt x="191" y="142"/>
                  <a:pt x="191" y="141"/>
                  <a:pt x="186" y="139"/>
                </a:cubicBezTo>
                <a:cubicBezTo>
                  <a:pt x="187" y="138"/>
                  <a:pt x="187" y="139"/>
                  <a:pt x="187" y="138"/>
                </a:cubicBezTo>
                <a:cubicBezTo>
                  <a:pt x="185" y="138"/>
                  <a:pt x="184" y="139"/>
                  <a:pt x="184" y="139"/>
                </a:cubicBezTo>
                <a:cubicBezTo>
                  <a:pt x="184" y="139"/>
                  <a:pt x="183" y="139"/>
                  <a:pt x="181" y="138"/>
                </a:cubicBezTo>
                <a:cubicBezTo>
                  <a:pt x="185" y="141"/>
                  <a:pt x="188" y="142"/>
                  <a:pt x="190" y="144"/>
                </a:cubicBezTo>
                <a:cubicBezTo>
                  <a:pt x="190" y="144"/>
                  <a:pt x="190" y="145"/>
                  <a:pt x="190" y="145"/>
                </a:cubicBezTo>
                <a:cubicBezTo>
                  <a:pt x="189" y="145"/>
                  <a:pt x="189" y="145"/>
                  <a:pt x="189" y="144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8" y="145"/>
                  <a:pt x="188" y="145"/>
                  <a:pt x="188" y="145"/>
                </a:cubicBezTo>
                <a:cubicBezTo>
                  <a:pt x="187" y="145"/>
                  <a:pt x="187" y="146"/>
                  <a:pt x="186" y="146"/>
                </a:cubicBezTo>
                <a:cubicBezTo>
                  <a:pt x="186" y="146"/>
                  <a:pt x="186" y="146"/>
                  <a:pt x="186" y="146"/>
                </a:cubicBezTo>
                <a:cubicBezTo>
                  <a:pt x="185" y="146"/>
                  <a:pt x="185" y="146"/>
                  <a:pt x="184" y="146"/>
                </a:cubicBezTo>
                <a:cubicBezTo>
                  <a:pt x="177" y="144"/>
                  <a:pt x="183" y="145"/>
                  <a:pt x="179" y="143"/>
                </a:cubicBezTo>
                <a:cubicBezTo>
                  <a:pt x="179" y="143"/>
                  <a:pt x="179" y="142"/>
                  <a:pt x="179" y="142"/>
                </a:cubicBezTo>
                <a:cubicBezTo>
                  <a:pt x="178" y="142"/>
                  <a:pt x="178" y="143"/>
                  <a:pt x="178" y="143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4" y="143"/>
                  <a:pt x="174" y="143"/>
                  <a:pt x="172" y="144"/>
                </a:cubicBezTo>
                <a:cubicBezTo>
                  <a:pt x="171" y="143"/>
                  <a:pt x="171" y="143"/>
                  <a:pt x="170" y="142"/>
                </a:cubicBezTo>
                <a:cubicBezTo>
                  <a:pt x="169" y="143"/>
                  <a:pt x="169" y="144"/>
                  <a:pt x="170" y="144"/>
                </a:cubicBezTo>
                <a:cubicBezTo>
                  <a:pt x="168" y="145"/>
                  <a:pt x="168" y="145"/>
                  <a:pt x="168" y="145"/>
                </a:cubicBezTo>
                <a:cubicBezTo>
                  <a:pt x="167" y="145"/>
                  <a:pt x="165" y="145"/>
                  <a:pt x="164" y="145"/>
                </a:cubicBezTo>
                <a:cubicBezTo>
                  <a:pt x="163" y="144"/>
                  <a:pt x="164" y="143"/>
                  <a:pt x="162" y="143"/>
                </a:cubicBezTo>
                <a:cubicBezTo>
                  <a:pt x="162" y="143"/>
                  <a:pt x="162" y="143"/>
                  <a:pt x="162" y="143"/>
                </a:cubicBezTo>
                <a:cubicBezTo>
                  <a:pt x="161" y="143"/>
                  <a:pt x="162" y="144"/>
                  <a:pt x="162" y="144"/>
                </a:cubicBezTo>
                <a:cubicBezTo>
                  <a:pt x="162" y="143"/>
                  <a:pt x="161" y="143"/>
                  <a:pt x="160" y="143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58" y="144"/>
                  <a:pt x="158" y="143"/>
                  <a:pt x="158" y="143"/>
                </a:cubicBezTo>
                <a:cubicBezTo>
                  <a:pt x="157" y="143"/>
                  <a:pt x="157" y="143"/>
                  <a:pt x="157" y="143"/>
                </a:cubicBezTo>
                <a:cubicBezTo>
                  <a:pt x="157" y="143"/>
                  <a:pt x="157" y="143"/>
                  <a:pt x="156" y="143"/>
                </a:cubicBezTo>
                <a:cubicBezTo>
                  <a:pt x="154" y="144"/>
                  <a:pt x="154" y="144"/>
                  <a:pt x="154" y="144"/>
                </a:cubicBezTo>
                <a:cubicBezTo>
                  <a:pt x="152" y="143"/>
                  <a:pt x="152" y="143"/>
                  <a:pt x="152" y="143"/>
                </a:cubicBezTo>
                <a:cubicBezTo>
                  <a:pt x="151" y="143"/>
                  <a:pt x="151" y="143"/>
                  <a:pt x="150" y="143"/>
                </a:cubicBezTo>
                <a:cubicBezTo>
                  <a:pt x="150" y="143"/>
                  <a:pt x="149" y="143"/>
                  <a:pt x="149" y="143"/>
                </a:cubicBezTo>
                <a:cubicBezTo>
                  <a:pt x="149" y="143"/>
                  <a:pt x="148" y="143"/>
                  <a:pt x="148" y="143"/>
                </a:cubicBezTo>
                <a:cubicBezTo>
                  <a:pt x="148" y="143"/>
                  <a:pt x="148" y="143"/>
                  <a:pt x="147" y="143"/>
                </a:cubicBezTo>
                <a:cubicBezTo>
                  <a:pt x="147" y="144"/>
                  <a:pt x="146" y="144"/>
                  <a:pt x="145" y="145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2" y="144"/>
                  <a:pt x="143" y="145"/>
                  <a:pt x="142" y="145"/>
                </a:cubicBezTo>
                <a:cubicBezTo>
                  <a:pt x="140" y="145"/>
                  <a:pt x="140" y="145"/>
                  <a:pt x="140" y="145"/>
                </a:cubicBezTo>
                <a:cubicBezTo>
                  <a:pt x="139" y="145"/>
                  <a:pt x="136" y="147"/>
                  <a:pt x="135" y="147"/>
                </a:cubicBezTo>
                <a:cubicBezTo>
                  <a:pt x="135" y="148"/>
                  <a:pt x="135" y="148"/>
                  <a:pt x="135" y="148"/>
                </a:cubicBezTo>
                <a:cubicBezTo>
                  <a:pt x="133" y="151"/>
                  <a:pt x="135" y="150"/>
                  <a:pt x="138" y="152"/>
                </a:cubicBezTo>
                <a:cubicBezTo>
                  <a:pt x="137" y="154"/>
                  <a:pt x="135" y="157"/>
                  <a:pt x="133" y="159"/>
                </a:cubicBezTo>
                <a:cubicBezTo>
                  <a:pt x="135" y="160"/>
                  <a:pt x="138" y="160"/>
                  <a:pt x="139" y="162"/>
                </a:cubicBezTo>
                <a:cubicBezTo>
                  <a:pt x="139" y="164"/>
                  <a:pt x="139" y="164"/>
                  <a:pt x="139" y="164"/>
                </a:cubicBezTo>
                <a:cubicBezTo>
                  <a:pt x="141" y="165"/>
                  <a:pt x="141" y="165"/>
                  <a:pt x="141" y="165"/>
                </a:cubicBezTo>
                <a:cubicBezTo>
                  <a:pt x="142" y="167"/>
                  <a:pt x="142" y="167"/>
                  <a:pt x="142" y="167"/>
                </a:cubicBezTo>
                <a:cubicBezTo>
                  <a:pt x="142" y="168"/>
                  <a:pt x="144" y="168"/>
                  <a:pt x="144" y="169"/>
                </a:cubicBezTo>
                <a:cubicBezTo>
                  <a:pt x="144" y="170"/>
                  <a:pt x="141" y="171"/>
                  <a:pt x="141" y="171"/>
                </a:cubicBezTo>
                <a:cubicBezTo>
                  <a:pt x="141" y="172"/>
                  <a:pt x="145" y="175"/>
                  <a:pt x="145" y="175"/>
                </a:cubicBezTo>
                <a:cubicBezTo>
                  <a:pt x="146" y="176"/>
                  <a:pt x="145" y="178"/>
                  <a:pt x="146" y="179"/>
                </a:cubicBezTo>
                <a:cubicBezTo>
                  <a:pt x="148" y="180"/>
                  <a:pt x="153" y="181"/>
                  <a:pt x="153" y="183"/>
                </a:cubicBezTo>
                <a:cubicBezTo>
                  <a:pt x="153" y="184"/>
                  <a:pt x="153" y="184"/>
                  <a:pt x="152" y="184"/>
                </a:cubicBezTo>
                <a:cubicBezTo>
                  <a:pt x="152" y="184"/>
                  <a:pt x="152" y="184"/>
                  <a:pt x="152" y="184"/>
                </a:cubicBezTo>
                <a:cubicBezTo>
                  <a:pt x="152" y="184"/>
                  <a:pt x="152" y="184"/>
                  <a:pt x="152" y="184"/>
                </a:cubicBezTo>
                <a:cubicBezTo>
                  <a:pt x="151" y="184"/>
                  <a:pt x="151" y="185"/>
                  <a:pt x="151" y="1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146" y="187"/>
                  <a:pt x="146" y="187"/>
                  <a:pt x="146" y="188"/>
                </a:cubicBezTo>
                <a:cubicBezTo>
                  <a:pt x="146" y="188"/>
                  <a:pt x="146" y="188"/>
                  <a:pt x="146" y="188"/>
                </a:cubicBezTo>
                <a:cubicBezTo>
                  <a:pt x="146" y="188"/>
                  <a:pt x="146" y="188"/>
                  <a:pt x="146" y="188"/>
                </a:cubicBezTo>
                <a:cubicBezTo>
                  <a:pt x="146" y="188"/>
                  <a:pt x="146" y="188"/>
                  <a:pt x="146" y="188"/>
                </a:cubicBezTo>
                <a:cubicBezTo>
                  <a:pt x="145" y="188"/>
                  <a:pt x="143" y="188"/>
                  <a:pt x="145" y="188"/>
                </a:cubicBezTo>
                <a:cubicBezTo>
                  <a:pt x="144" y="189"/>
                  <a:pt x="143" y="189"/>
                  <a:pt x="142" y="190"/>
                </a:cubicBezTo>
                <a:cubicBezTo>
                  <a:pt x="143" y="191"/>
                  <a:pt x="143" y="191"/>
                  <a:pt x="143" y="191"/>
                </a:cubicBezTo>
                <a:cubicBezTo>
                  <a:pt x="143" y="193"/>
                  <a:pt x="141" y="192"/>
                  <a:pt x="141" y="193"/>
                </a:cubicBezTo>
                <a:cubicBezTo>
                  <a:pt x="141" y="197"/>
                  <a:pt x="141" y="197"/>
                  <a:pt x="141" y="197"/>
                </a:cubicBezTo>
                <a:cubicBezTo>
                  <a:pt x="142" y="198"/>
                  <a:pt x="142" y="198"/>
                  <a:pt x="143" y="198"/>
                </a:cubicBezTo>
                <a:cubicBezTo>
                  <a:pt x="143" y="198"/>
                  <a:pt x="143" y="198"/>
                  <a:pt x="143" y="198"/>
                </a:cubicBezTo>
                <a:cubicBezTo>
                  <a:pt x="144" y="198"/>
                  <a:pt x="144" y="198"/>
                  <a:pt x="144" y="198"/>
                </a:cubicBezTo>
                <a:cubicBezTo>
                  <a:pt x="145" y="198"/>
                  <a:pt x="145" y="198"/>
                  <a:pt x="145" y="198"/>
                </a:cubicBezTo>
                <a:cubicBezTo>
                  <a:pt x="147" y="199"/>
                  <a:pt x="147" y="199"/>
                  <a:pt x="147" y="199"/>
                </a:cubicBezTo>
                <a:cubicBezTo>
                  <a:pt x="154" y="197"/>
                  <a:pt x="155" y="194"/>
                  <a:pt x="161" y="190"/>
                </a:cubicBezTo>
                <a:cubicBezTo>
                  <a:pt x="164" y="190"/>
                  <a:pt x="167" y="191"/>
                  <a:pt x="170" y="191"/>
                </a:cubicBezTo>
                <a:cubicBezTo>
                  <a:pt x="170" y="191"/>
                  <a:pt x="171" y="191"/>
                  <a:pt x="171" y="191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7" y="191"/>
                  <a:pt x="177" y="191"/>
                  <a:pt x="177" y="191"/>
                </a:cubicBezTo>
                <a:cubicBezTo>
                  <a:pt x="178" y="190"/>
                  <a:pt x="178" y="190"/>
                  <a:pt x="178" y="190"/>
                </a:cubicBezTo>
                <a:cubicBezTo>
                  <a:pt x="176" y="190"/>
                  <a:pt x="176" y="190"/>
                  <a:pt x="176" y="190"/>
                </a:cubicBezTo>
                <a:cubicBezTo>
                  <a:pt x="179" y="189"/>
                  <a:pt x="182" y="188"/>
                  <a:pt x="182" y="187"/>
                </a:cubicBezTo>
                <a:cubicBezTo>
                  <a:pt x="182" y="185"/>
                  <a:pt x="182" y="185"/>
                  <a:pt x="182" y="185"/>
                </a:cubicBezTo>
                <a:cubicBezTo>
                  <a:pt x="182" y="184"/>
                  <a:pt x="185" y="183"/>
                  <a:pt x="185" y="181"/>
                </a:cubicBezTo>
                <a:cubicBezTo>
                  <a:pt x="185" y="180"/>
                  <a:pt x="184" y="180"/>
                  <a:pt x="183" y="179"/>
                </a:cubicBezTo>
                <a:cubicBezTo>
                  <a:pt x="186" y="177"/>
                  <a:pt x="186" y="177"/>
                  <a:pt x="186" y="177"/>
                </a:cubicBezTo>
                <a:cubicBezTo>
                  <a:pt x="188" y="178"/>
                  <a:pt x="188" y="178"/>
                  <a:pt x="189" y="179"/>
                </a:cubicBezTo>
                <a:cubicBezTo>
                  <a:pt x="190" y="178"/>
                  <a:pt x="192" y="178"/>
                  <a:pt x="190" y="178"/>
                </a:cubicBezTo>
                <a:cubicBezTo>
                  <a:pt x="191" y="177"/>
                  <a:pt x="191" y="177"/>
                  <a:pt x="191" y="177"/>
                </a:cubicBezTo>
                <a:cubicBezTo>
                  <a:pt x="191" y="177"/>
                  <a:pt x="192" y="178"/>
                  <a:pt x="192" y="178"/>
                </a:cubicBezTo>
                <a:cubicBezTo>
                  <a:pt x="193" y="178"/>
                  <a:pt x="193" y="178"/>
                  <a:pt x="193" y="178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94" y="175"/>
                  <a:pt x="196" y="176"/>
                  <a:pt x="198" y="174"/>
                </a:cubicBezTo>
                <a:cubicBezTo>
                  <a:pt x="196" y="174"/>
                  <a:pt x="196" y="174"/>
                  <a:pt x="196" y="174"/>
                </a:cubicBezTo>
                <a:cubicBezTo>
                  <a:pt x="196" y="174"/>
                  <a:pt x="197" y="173"/>
                  <a:pt x="197" y="173"/>
                </a:cubicBezTo>
                <a:cubicBezTo>
                  <a:pt x="197" y="173"/>
                  <a:pt x="197" y="173"/>
                  <a:pt x="197" y="173"/>
                </a:cubicBezTo>
                <a:cubicBezTo>
                  <a:pt x="198" y="173"/>
                  <a:pt x="200" y="173"/>
                  <a:pt x="201" y="173"/>
                </a:cubicBezTo>
                <a:cubicBezTo>
                  <a:pt x="202" y="172"/>
                  <a:pt x="200" y="172"/>
                  <a:pt x="202" y="172"/>
                </a:cubicBezTo>
                <a:cubicBezTo>
                  <a:pt x="203" y="172"/>
                  <a:pt x="203" y="172"/>
                  <a:pt x="203" y="172"/>
                </a:cubicBezTo>
                <a:cubicBezTo>
                  <a:pt x="203" y="171"/>
                  <a:pt x="202" y="171"/>
                  <a:pt x="202" y="170"/>
                </a:cubicBezTo>
                <a:cubicBezTo>
                  <a:pt x="204" y="170"/>
                  <a:pt x="204" y="170"/>
                  <a:pt x="204" y="170"/>
                </a:cubicBezTo>
                <a:cubicBezTo>
                  <a:pt x="205" y="170"/>
                  <a:pt x="206" y="170"/>
                  <a:pt x="208" y="171"/>
                </a:cubicBezTo>
                <a:cubicBezTo>
                  <a:pt x="209" y="172"/>
                  <a:pt x="210" y="174"/>
                  <a:pt x="212" y="175"/>
                </a:cubicBezTo>
                <a:cubicBezTo>
                  <a:pt x="212" y="175"/>
                  <a:pt x="213" y="175"/>
                  <a:pt x="213" y="175"/>
                </a:cubicBezTo>
                <a:cubicBezTo>
                  <a:pt x="214" y="175"/>
                  <a:pt x="215" y="176"/>
                  <a:pt x="216" y="176"/>
                </a:cubicBezTo>
                <a:cubicBezTo>
                  <a:pt x="218" y="176"/>
                  <a:pt x="218" y="176"/>
                  <a:pt x="218" y="176"/>
                </a:cubicBezTo>
                <a:cubicBezTo>
                  <a:pt x="219" y="176"/>
                  <a:pt x="220" y="176"/>
                  <a:pt x="220" y="176"/>
                </a:cubicBezTo>
                <a:cubicBezTo>
                  <a:pt x="221" y="178"/>
                  <a:pt x="222" y="180"/>
                  <a:pt x="221" y="181"/>
                </a:cubicBezTo>
                <a:cubicBezTo>
                  <a:pt x="221" y="183"/>
                  <a:pt x="221" y="183"/>
                  <a:pt x="221" y="183"/>
                </a:cubicBezTo>
                <a:cubicBezTo>
                  <a:pt x="220" y="183"/>
                  <a:pt x="220" y="183"/>
                  <a:pt x="220" y="183"/>
                </a:cubicBezTo>
                <a:cubicBezTo>
                  <a:pt x="221" y="184"/>
                  <a:pt x="224" y="185"/>
                  <a:pt x="225" y="186"/>
                </a:cubicBezTo>
                <a:cubicBezTo>
                  <a:pt x="223" y="186"/>
                  <a:pt x="223" y="186"/>
                  <a:pt x="223" y="186"/>
                </a:cubicBezTo>
                <a:cubicBezTo>
                  <a:pt x="223" y="186"/>
                  <a:pt x="223" y="186"/>
                  <a:pt x="223" y="186"/>
                </a:cubicBezTo>
                <a:cubicBezTo>
                  <a:pt x="222" y="186"/>
                  <a:pt x="222" y="187"/>
                  <a:pt x="222" y="187"/>
                </a:cubicBezTo>
                <a:cubicBezTo>
                  <a:pt x="223" y="187"/>
                  <a:pt x="223" y="188"/>
                  <a:pt x="224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5" y="188"/>
                  <a:pt x="225" y="188"/>
                  <a:pt x="225" y="188"/>
                </a:cubicBezTo>
                <a:cubicBezTo>
                  <a:pt x="225" y="188"/>
                  <a:pt x="226" y="188"/>
                  <a:pt x="226" y="189"/>
                </a:cubicBezTo>
                <a:cubicBezTo>
                  <a:pt x="224" y="189"/>
                  <a:pt x="223" y="189"/>
                  <a:pt x="221" y="190"/>
                </a:cubicBezTo>
                <a:cubicBezTo>
                  <a:pt x="221" y="190"/>
                  <a:pt x="222" y="190"/>
                  <a:pt x="221" y="190"/>
                </a:cubicBezTo>
                <a:cubicBezTo>
                  <a:pt x="221" y="190"/>
                  <a:pt x="221" y="190"/>
                  <a:pt x="221" y="190"/>
                </a:cubicBezTo>
                <a:cubicBezTo>
                  <a:pt x="221" y="190"/>
                  <a:pt x="220" y="190"/>
                  <a:pt x="219" y="190"/>
                </a:cubicBezTo>
                <a:cubicBezTo>
                  <a:pt x="218" y="192"/>
                  <a:pt x="217" y="192"/>
                  <a:pt x="215" y="193"/>
                </a:cubicBezTo>
                <a:cubicBezTo>
                  <a:pt x="215" y="194"/>
                  <a:pt x="215" y="195"/>
                  <a:pt x="216" y="195"/>
                </a:cubicBezTo>
                <a:cubicBezTo>
                  <a:pt x="216" y="195"/>
                  <a:pt x="217" y="195"/>
                  <a:pt x="218" y="196"/>
                </a:cubicBezTo>
                <a:cubicBezTo>
                  <a:pt x="216" y="198"/>
                  <a:pt x="216" y="198"/>
                  <a:pt x="216" y="198"/>
                </a:cubicBezTo>
                <a:cubicBezTo>
                  <a:pt x="216" y="198"/>
                  <a:pt x="217" y="198"/>
                  <a:pt x="217" y="198"/>
                </a:cubicBezTo>
                <a:cubicBezTo>
                  <a:pt x="217" y="198"/>
                  <a:pt x="217" y="198"/>
                  <a:pt x="218" y="198"/>
                </a:cubicBezTo>
                <a:cubicBezTo>
                  <a:pt x="218" y="198"/>
                  <a:pt x="218" y="198"/>
                  <a:pt x="218" y="198"/>
                </a:cubicBezTo>
                <a:cubicBezTo>
                  <a:pt x="218" y="198"/>
                  <a:pt x="218" y="198"/>
                  <a:pt x="218" y="198"/>
                </a:cubicBezTo>
                <a:cubicBezTo>
                  <a:pt x="218" y="199"/>
                  <a:pt x="218" y="200"/>
                  <a:pt x="218" y="200"/>
                </a:cubicBezTo>
                <a:cubicBezTo>
                  <a:pt x="222" y="201"/>
                  <a:pt x="222" y="201"/>
                  <a:pt x="222" y="201"/>
                </a:cubicBezTo>
                <a:cubicBezTo>
                  <a:pt x="224" y="201"/>
                  <a:pt x="224" y="200"/>
                  <a:pt x="225" y="200"/>
                </a:cubicBezTo>
                <a:cubicBezTo>
                  <a:pt x="225" y="200"/>
                  <a:pt x="225" y="201"/>
                  <a:pt x="226" y="201"/>
                </a:cubicBezTo>
                <a:cubicBezTo>
                  <a:pt x="226" y="201"/>
                  <a:pt x="226" y="200"/>
                  <a:pt x="227" y="200"/>
                </a:cubicBezTo>
                <a:cubicBezTo>
                  <a:pt x="229" y="200"/>
                  <a:pt x="229" y="200"/>
                  <a:pt x="229" y="200"/>
                </a:cubicBezTo>
                <a:cubicBezTo>
                  <a:pt x="229" y="201"/>
                  <a:pt x="227" y="201"/>
                  <a:pt x="228" y="202"/>
                </a:cubicBezTo>
                <a:cubicBezTo>
                  <a:pt x="231" y="200"/>
                  <a:pt x="233" y="200"/>
                  <a:pt x="237" y="199"/>
                </a:cubicBezTo>
                <a:cubicBezTo>
                  <a:pt x="238" y="200"/>
                  <a:pt x="238" y="200"/>
                  <a:pt x="238" y="200"/>
                </a:cubicBezTo>
                <a:cubicBezTo>
                  <a:pt x="238" y="200"/>
                  <a:pt x="237" y="200"/>
                  <a:pt x="236" y="201"/>
                </a:cubicBezTo>
                <a:cubicBezTo>
                  <a:pt x="235" y="202"/>
                  <a:pt x="234" y="203"/>
                  <a:pt x="234" y="203"/>
                </a:cubicBezTo>
                <a:cubicBezTo>
                  <a:pt x="232" y="204"/>
                  <a:pt x="232" y="204"/>
                  <a:pt x="232" y="204"/>
                </a:cubicBezTo>
                <a:cubicBezTo>
                  <a:pt x="232" y="205"/>
                  <a:pt x="233" y="206"/>
                  <a:pt x="234" y="206"/>
                </a:cubicBezTo>
                <a:cubicBezTo>
                  <a:pt x="233" y="207"/>
                  <a:pt x="233" y="208"/>
                  <a:pt x="232" y="208"/>
                </a:cubicBezTo>
                <a:cubicBezTo>
                  <a:pt x="231" y="208"/>
                  <a:pt x="230" y="208"/>
                  <a:pt x="229" y="208"/>
                </a:cubicBezTo>
                <a:cubicBezTo>
                  <a:pt x="229" y="209"/>
                  <a:pt x="231" y="209"/>
                  <a:pt x="232" y="210"/>
                </a:cubicBezTo>
                <a:cubicBezTo>
                  <a:pt x="230" y="210"/>
                  <a:pt x="230" y="210"/>
                  <a:pt x="230" y="210"/>
                </a:cubicBezTo>
                <a:cubicBezTo>
                  <a:pt x="230" y="211"/>
                  <a:pt x="229" y="212"/>
                  <a:pt x="230" y="213"/>
                </a:cubicBezTo>
                <a:cubicBezTo>
                  <a:pt x="230" y="213"/>
                  <a:pt x="228" y="214"/>
                  <a:pt x="228" y="214"/>
                </a:cubicBezTo>
                <a:cubicBezTo>
                  <a:pt x="230" y="216"/>
                  <a:pt x="230" y="216"/>
                  <a:pt x="230" y="216"/>
                </a:cubicBezTo>
                <a:cubicBezTo>
                  <a:pt x="228" y="217"/>
                  <a:pt x="228" y="217"/>
                  <a:pt x="228" y="217"/>
                </a:cubicBezTo>
                <a:cubicBezTo>
                  <a:pt x="227" y="217"/>
                  <a:pt x="226" y="216"/>
                  <a:pt x="225" y="215"/>
                </a:cubicBezTo>
                <a:cubicBezTo>
                  <a:pt x="223" y="217"/>
                  <a:pt x="223" y="217"/>
                  <a:pt x="223" y="217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223" y="219"/>
                  <a:pt x="223" y="219"/>
                  <a:pt x="223" y="219"/>
                </a:cubicBezTo>
                <a:cubicBezTo>
                  <a:pt x="224" y="220"/>
                  <a:pt x="224" y="220"/>
                  <a:pt x="224" y="220"/>
                </a:cubicBezTo>
                <a:cubicBezTo>
                  <a:pt x="224" y="222"/>
                  <a:pt x="224" y="222"/>
                  <a:pt x="224" y="222"/>
                </a:cubicBezTo>
                <a:cubicBezTo>
                  <a:pt x="224" y="223"/>
                  <a:pt x="223" y="223"/>
                  <a:pt x="222" y="223"/>
                </a:cubicBezTo>
                <a:cubicBezTo>
                  <a:pt x="225" y="226"/>
                  <a:pt x="224" y="225"/>
                  <a:pt x="228" y="226"/>
                </a:cubicBezTo>
                <a:cubicBezTo>
                  <a:pt x="227" y="228"/>
                  <a:pt x="225" y="227"/>
                  <a:pt x="227" y="229"/>
                </a:cubicBezTo>
                <a:cubicBezTo>
                  <a:pt x="227" y="229"/>
                  <a:pt x="227" y="229"/>
                  <a:pt x="228" y="229"/>
                </a:cubicBezTo>
                <a:cubicBezTo>
                  <a:pt x="228" y="229"/>
                  <a:pt x="229" y="229"/>
                  <a:pt x="229" y="229"/>
                </a:cubicBezTo>
                <a:cubicBezTo>
                  <a:pt x="229" y="229"/>
                  <a:pt x="229" y="229"/>
                  <a:pt x="229" y="229"/>
                </a:cubicBezTo>
                <a:cubicBezTo>
                  <a:pt x="229" y="229"/>
                  <a:pt x="228" y="229"/>
                  <a:pt x="228" y="229"/>
                </a:cubicBezTo>
                <a:cubicBezTo>
                  <a:pt x="228" y="230"/>
                  <a:pt x="229" y="231"/>
                  <a:pt x="230" y="231"/>
                </a:cubicBezTo>
                <a:cubicBezTo>
                  <a:pt x="229" y="231"/>
                  <a:pt x="229" y="231"/>
                  <a:pt x="229" y="231"/>
                </a:cubicBezTo>
                <a:cubicBezTo>
                  <a:pt x="229" y="231"/>
                  <a:pt x="228" y="231"/>
                  <a:pt x="228" y="231"/>
                </a:cubicBezTo>
                <a:cubicBezTo>
                  <a:pt x="227" y="231"/>
                  <a:pt x="227" y="231"/>
                  <a:pt x="226" y="231"/>
                </a:cubicBezTo>
                <a:cubicBezTo>
                  <a:pt x="226" y="231"/>
                  <a:pt x="226" y="231"/>
                  <a:pt x="226" y="231"/>
                </a:cubicBezTo>
                <a:cubicBezTo>
                  <a:pt x="225" y="231"/>
                  <a:pt x="224" y="230"/>
                  <a:pt x="223" y="230"/>
                </a:cubicBezTo>
                <a:cubicBezTo>
                  <a:pt x="222" y="229"/>
                  <a:pt x="218" y="230"/>
                  <a:pt x="217" y="229"/>
                </a:cubicBezTo>
                <a:cubicBezTo>
                  <a:pt x="216" y="229"/>
                  <a:pt x="216" y="228"/>
                  <a:pt x="215" y="228"/>
                </a:cubicBezTo>
                <a:cubicBezTo>
                  <a:pt x="215" y="229"/>
                  <a:pt x="212" y="229"/>
                  <a:pt x="214" y="230"/>
                </a:cubicBezTo>
                <a:cubicBezTo>
                  <a:pt x="218" y="230"/>
                  <a:pt x="219" y="230"/>
                  <a:pt x="221" y="230"/>
                </a:cubicBezTo>
                <a:cubicBezTo>
                  <a:pt x="222" y="231"/>
                  <a:pt x="223" y="231"/>
                  <a:pt x="224" y="232"/>
                </a:cubicBezTo>
                <a:cubicBezTo>
                  <a:pt x="229" y="233"/>
                  <a:pt x="226" y="234"/>
                  <a:pt x="228" y="235"/>
                </a:cubicBezTo>
                <a:cubicBezTo>
                  <a:pt x="230" y="236"/>
                  <a:pt x="230" y="236"/>
                  <a:pt x="230" y="236"/>
                </a:cubicBezTo>
                <a:cubicBezTo>
                  <a:pt x="225" y="239"/>
                  <a:pt x="225" y="239"/>
                  <a:pt x="225" y="239"/>
                </a:cubicBezTo>
                <a:cubicBezTo>
                  <a:pt x="218" y="239"/>
                  <a:pt x="218" y="239"/>
                  <a:pt x="218" y="239"/>
                </a:cubicBezTo>
                <a:cubicBezTo>
                  <a:pt x="218" y="239"/>
                  <a:pt x="217" y="238"/>
                  <a:pt x="217" y="238"/>
                </a:cubicBezTo>
                <a:cubicBezTo>
                  <a:pt x="217" y="238"/>
                  <a:pt x="217" y="238"/>
                  <a:pt x="217" y="238"/>
                </a:cubicBezTo>
                <a:cubicBezTo>
                  <a:pt x="216" y="237"/>
                  <a:pt x="213" y="236"/>
                  <a:pt x="212" y="236"/>
                </a:cubicBezTo>
                <a:cubicBezTo>
                  <a:pt x="212" y="236"/>
                  <a:pt x="212" y="236"/>
                  <a:pt x="211" y="236"/>
                </a:cubicBezTo>
                <a:cubicBezTo>
                  <a:pt x="210" y="236"/>
                  <a:pt x="209" y="237"/>
                  <a:pt x="208" y="237"/>
                </a:cubicBezTo>
                <a:cubicBezTo>
                  <a:pt x="208" y="237"/>
                  <a:pt x="208" y="237"/>
                  <a:pt x="208" y="237"/>
                </a:cubicBezTo>
                <a:cubicBezTo>
                  <a:pt x="207" y="237"/>
                  <a:pt x="206" y="237"/>
                  <a:pt x="205" y="237"/>
                </a:cubicBezTo>
                <a:cubicBezTo>
                  <a:pt x="205" y="237"/>
                  <a:pt x="205" y="237"/>
                  <a:pt x="205" y="237"/>
                </a:cubicBezTo>
                <a:cubicBezTo>
                  <a:pt x="205" y="237"/>
                  <a:pt x="204" y="237"/>
                  <a:pt x="204" y="237"/>
                </a:cubicBezTo>
                <a:cubicBezTo>
                  <a:pt x="204" y="237"/>
                  <a:pt x="203" y="237"/>
                  <a:pt x="203" y="237"/>
                </a:cubicBezTo>
                <a:cubicBezTo>
                  <a:pt x="203" y="237"/>
                  <a:pt x="203" y="237"/>
                  <a:pt x="203" y="237"/>
                </a:cubicBezTo>
                <a:cubicBezTo>
                  <a:pt x="202" y="237"/>
                  <a:pt x="202" y="236"/>
                  <a:pt x="201" y="236"/>
                </a:cubicBezTo>
                <a:cubicBezTo>
                  <a:pt x="201" y="236"/>
                  <a:pt x="201" y="236"/>
                  <a:pt x="201" y="236"/>
                </a:cubicBezTo>
                <a:cubicBezTo>
                  <a:pt x="198" y="236"/>
                  <a:pt x="200" y="236"/>
                  <a:pt x="198" y="235"/>
                </a:cubicBezTo>
                <a:cubicBezTo>
                  <a:pt x="198" y="235"/>
                  <a:pt x="198" y="235"/>
                  <a:pt x="197" y="235"/>
                </a:cubicBezTo>
                <a:cubicBezTo>
                  <a:pt x="196" y="235"/>
                  <a:pt x="196" y="235"/>
                  <a:pt x="196" y="235"/>
                </a:cubicBezTo>
                <a:cubicBezTo>
                  <a:pt x="196" y="233"/>
                  <a:pt x="196" y="233"/>
                  <a:pt x="196" y="233"/>
                </a:cubicBezTo>
                <a:cubicBezTo>
                  <a:pt x="194" y="233"/>
                  <a:pt x="194" y="233"/>
                  <a:pt x="194" y="233"/>
                </a:cubicBezTo>
                <a:cubicBezTo>
                  <a:pt x="193" y="233"/>
                  <a:pt x="194" y="232"/>
                  <a:pt x="194" y="232"/>
                </a:cubicBezTo>
                <a:cubicBezTo>
                  <a:pt x="193" y="231"/>
                  <a:pt x="193" y="231"/>
                  <a:pt x="192" y="231"/>
                </a:cubicBezTo>
                <a:cubicBezTo>
                  <a:pt x="192" y="231"/>
                  <a:pt x="192" y="231"/>
                  <a:pt x="192" y="231"/>
                </a:cubicBezTo>
                <a:cubicBezTo>
                  <a:pt x="192" y="231"/>
                  <a:pt x="191" y="231"/>
                  <a:pt x="191" y="231"/>
                </a:cubicBezTo>
                <a:cubicBezTo>
                  <a:pt x="191" y="231"/>
                  <a:pt x="191" y="231"/>
                  <a:pt x="191" y="231"/>
                </a:cubicBezTo>
                <a:cubicBezTo>
                  <a:pt x="188" y="230"/>
                  <a:pt x="185" y="227"/>
                  <a:pt x="180" y="225"/>
                </a:cubicBezTo>
                <a:cubicBezTo>
                  <a:pt x="177" y="225"/>
                  <a:pt x="177" y="225"/>
                  <a:pt x="177" y="225"/>
                </a:cubicBezTo>
                <a:cubicBezTo>
                  <a:pt x="177" y="225"/>
                  <a:pt x="177" y="225"/>
                  <a:pt x="177" y="225"/>
                </a:cubicBezTo>
                <a:cubicBezTo>
                  <a:pt x="176" y="225"/>
                  <a:pt x="176" y="225"/>
                  <a:pt x="175" y="225"/>
                </a:cubicBezTo>
                <a:cubicBezTo>
                  <a:pt x="170" y="225"/>
                  <a:pt x="170" y="225"/>
                  <a:pt x="170" y="225"/>
                </a:cubicBezTo>
                <a:cubicBezTo>
                  <a:pt x="169" y="225"/>
                  <a:pt x="170" y="225"/>
                  <a:pt x="169" y="225"/>
                </a:cubicBezTo>
                <a:cubicBezTo>
                  <a:pt x="167" y="225"/>
                  <a:pt x="167" y="225"/>
                  <a:pt x="167" y="225"/>
                </a:cubicBezTo>
                <a:cubicBezTo>
                  <a:pt x="166" y="225"/>
                  <a:pt x="166" y="225"/>
                  <a:pt x="166" y="225"/>
                </a:cubicBezTo>
                <a:cubicBezTo>
                  <a:pt x="166" y="225"/>
                  <a:pt x="166" y="225"/>
                  <a:pt x="166" y="225"/>
                </a:cubicBezTo>
                <a:cubicBezTo>
                  <a:pt x="165" y="225"/>
                  <a:pt x="164" y="225"/>
                  <a:pt x="163" y="225"/>
                </a:cubicBezTo>
                <a:cubicBezTo>
                  <a:pt x="163" y="225"/>
                  <a:pt x="162" y="225"/>
                  <a:pt x="161" y="225"/>
                </a:cubicBezTo>
                <a:cubicBezTo>
                  <a:pt x="161" y="225"/>
                  <a:pt x="161" y="225"/>
                  <a:pt x="161" y="225"/>
                </a:cubicBezTo>
                <a:cubicBezTo>
                  <a:pt x="160" y="225"/>
                  <a:pt x="160" y="225"/>
                  <a:pt x="159" y="225"/>
                </a:cubicBezTo>
                <a:cubicBezTo>
                  <a:pt x="159" y="225"/>
                  <a:pt x="159" y="225"/>
                  <a:pt x="159" y="225"/>
                </a:cubicBezTo>
                <a:cubicBezTo>
                  <a:pt x="158" y="225"/>
                  <a:pt x="159" y="225"/>
                  <a:pt x="160" y="225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6" y="226"/>
                  <a:pt x="153" y="227"/>
                  <a:pt x="152" y="227"/>
                </a:cubicBezTo>
                <a:cubicBezTo>
                  <a:pt x="155" y="227"/>
                  <a:pt x="159" y="226"/>
                  <a:pt x="162" y="226"/>
                </a:cubicBezTo>
                <a:cubicBezTo>
                  <a:pt x="165" y="226"/>
                  <a:pt x="169" y="227"/>
                  <a:pt x="173" y="227"/>
                </a:cubicBezTo>
                <a:cubicBezTo>
                  <a:pt x="175" y="228"/>
                  <a:pt x="175" y="228"/>
                  <a:pt x="175" y="228"/>
                </a:cubicBezTo>
                <a:cubicBezTo>
                  <a:pt x="178" y="229"/>
                  <a:pt x="181" y="229"/>
                  <a:pt x="182" y="231"/>
                </a:cubicBezTo>
                <a:cubicBezTo>
                  <a:pt x="181" y="232"/>
                  <a:pt x="182" y="233"/>
                  <a:pt x="182" y="233"/>
                </a:cubicBezTo>
                <a:cubicBezTo>
                  <a:pt x="180" y="233"/>
                  <a:pt x="180" y="233"/>
                  <a:pt x="180" y="233"/>
                </a:cubicBezTo>
                <a:cubicBezTo>
                  <a:pt x="179" y="233"/>
                  <a:pt x="179" y="234"/>
                  <a:pt x="178" y="234"/>
                </a:cubicBezTo>
                <a:cubicBezTo>
                  <a:pt x="176" y="234"/>
                  <a:pt x="176" y="234"/>
                  <a:pt x="176" y="234"/>
                </a:cubicBezTo>
                <a:cubicBezTo>
                  <a:pt x="174" y="234"/>
                  <a:pt x="174" y="234"/>
                  <a:pt x="174" y="234"/>
                </a:cubicBezTo>
                <a:cubicBezTo>
                  <a:pt x="173" y="234"/>
                  <a:pt x="173" y="234"/>
                  <a:pt x="172" y="234"/>
                </a:cubicBezTo>
                <a:cubicBezTo>
                  <a:pt x="173" y="232"/>
                  <a:pt x="173" y="232"/>
                  <a:pt x="173" y="232"/>
                </a:cubicBezTo>
                <a:cubicBezTo>
                  <a:pt x="172" y="232"/>
                  <a:pt x="172" y="232"/>
                  <a:pt x="172" y="232"/>
                </a:cubicBezTo>
                <a:cubicBezTo>
                  <a:pt x="172" y="232"/>
                  <a:pt x="172" y="232"/>
                  <a:pt x="172" y="232"/>
                </a:cubicBezTo>
                <a:cubicBezTo>
                  <a:pt x="172" y="232"/>
                  <a:pt x="171" y="232"/>
                  <a:pt x="171" y="232"/>
                </a:cubicBezTo>
                <a:cubicBezTo>
                  <a:pt x="171" y="232"/>
                  <a:pt x="171" y="232"/>
                  <a:pt x="171" y="232"/>
                </a:cubicBezTo>
                <a:cubicBezTo>
                  <a:pt x="170" y="234"/>
                  <a:pt x="170" y="234"/>
                  <a:pt x="170" y="234"/>
                </a:cubicBezTo>
                <a:cubicBezTo>
                  <a:pt x="169" y="233"/>
                  <a:pt x="169" y="233"/>
                  <a:pt x="169" y="233"/>
                </a:cubicBezTo>
                <a:cubicBezTo>
                  <a:pt x="169" y="233"/>
                  <a:pt x="174" y="235"/>
                  <a:pt x="174" y="236"/>
                </a:cubicBezTo>
                <a:cubicBezTo>
                  <a:pt x="173" y="236"/>
                  <a:pt x="173" y="236"/>
                  <a:pt x="173" y="236"/>
                </a:cubicBezTo>
                <a:cubicBezTo>
                  <a:pt x="171" y="237"/>
                  <a:pt x="171" y="237"/>
                  <a:pt x="171" y="237"/>
                </a:cubicBezTo>
                <a:cubicBezTo>
                  <a:pt x="172" y="237"/>
                  <a:pt x="170" y="237"/>
                  <a:pt x="169" y="237"/>
                </a:cubicBezTo>
                <a:cubicBezTo>
                  <a:pt x="171" y="238"/>
                  <a:pt x="171" y="238"/>
                  <a:pt x="171" y="238"/>
                </a:cubicBezTo>
                <a:cubicBezTo>
                  <a:pt x="170" y="238"/>
                  <a:pt x="170" y="239"/>
                  <a:pt x="170" y="239"/>
                </a:cubicBezTo>
                <a:cubicBezTo>
                  <a:pt x="170" y="239"/>
                  <a:pt x="169" y="238"/>
                  <a:pt x="169" y="238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8" y="241"/>
                  <a:pt x="168" y="241"/>
                  <a:pt x="169" y="242"/>
                </a:cubicBezTo>
                <a:cubicBezTo>
                  <a:pt x="168" y="242"/>
                  <a:pt x="168" y="242"/>
                  <a:pt x="168" y="242"/>
                </a:cubicBezTo>
                <a:cubicBezTo>
                  <a:pt x="167" y="242"/>
                  <a:pt x="167" y="242"/>
                  <a:pt x="167" y="242"/>
                </a:cubicBezTo>
                <a:cubicBezTo>
                  <a:pt x="167" y="242"/>
                  <a:pt x="167" y="242"/>
                  <a:pt x="167" y="243"/>
                </a:cubicBezTo>
                <a:cubicBezTo>
                  <a:pt x="167" y="243"/>
                  <a:pt x="166" y="243"/>
                  <a:pt x="166" y="243"/>
                </a:cubicBezTo>
                <a:cubicBezTo>
                  <a:pt x="166" y="243"/>
                  <a:pt x="166" y="243"/>
                  <a:pt x="166" y="243"/>
                </a:cubicBezTo>
                <a:cubicBezTo>
                  <a:pt x="166" y="243"/>
                  <a:pt x="167" y="243"/>
                  <a:pt x="167" y="243"/>
                </a:cubicBezTo>
                <a:cubicBezTo>
                  <a:pt x="167" y="243"/>
                  <a:pt x="167" y="243"/>
                  <a:pt x="167" y="243"/>
                </a:cubicBezTo>
                <a:cubicBezTo>
                  <a:pt x="167" y="243"/>
                  <a:pt x="167" y="243"/>
                  <a:pt x="167" y="243"/>
                </a:cubicBezTo>
                <a:cubicBezTo>
                  <a:pt x="168" y="243"/>
                  <a:pt x="168" y="243"/>
                  <a:pt x="168" y="243"/>
                </a:cubicBezTo>
                <a:cubicBezTo>
                  <a:pt x="168" y="244"/>
                  <a:pt x="168" y="244"/>
                  <a:pt x="168" y="244"/>
                </a:cubicBezTo>
                <a:cubicBezTo>
                  <a:pt x="169" y="246"/>
                  <a:pt x="172" y="246"/>
                  <a:pt x="174" y="246"/>
                </a:cubicBezTo>
                <a:cubicBezTo>
                  <a:pt x="173" y="247"/>
                  <a:pt x="173" y="247"/>
                  <a:pt x="172" y="248"/>
                </a:cubicBezTo>
                <a:cubicBezTo>
                  <a:pt x="170" y="248"/>
                  <a:pt x="170" y="248"/>
                  <a:pt x="170" y="248"/>
                </a:cubicBezTo>
                <a:cubicBezTo>
                  <a:pt x="170" y="248"/>
                  <a:pt x="170" y="248"/>
                  <a:pt x="169" y="248"/>
                </a:cubicBezTo>
                <a:cubicBezTo>
                  <a:pt x="168" y="248"/>
                  <a:pt x="166" y="248"/>
                  <a:pt x="165" y="248"/>
                </a:cubicBezTo>
                <a:cubicBezTo>
                  <a:pt x="164" y="248"/>
                  <a:pt x="163" y="247"/>
                  <a:pt x="162" y="247"/>
                </a:cubicBezTo>
                <a:cubicBezTo>
                  <a:pt x="161" y="247"/>
                  <a:pt x="161" y="247"/>
                  <a:pt x="161" y="247"/>
                </a:cubicBezTo>
                <a:cubicBezTo>
                  <a:pt x="159" y="247"/>
                  <a:pt x="162" y="246"/>
                  <a:pt x="159" y="246"/>
                </a:cubicBezTo>
                <a:cubicBezTo>
                  <a:pt x="159" y="246"/>
                  <a:pt x="159" y="246"/>
                  <a:pt x="159" y="246"/>
                </a:cubicBezTo>
                <a:cubicBezTo>
                  <a:pt x="157" y="246"/>
                  <a:pt x="157" y="247"/>
                  <a:pt x="156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2" y="245"/>
                  <a:pt x="152" y="246"/>
                  <a:pt x="151" y="246"/>
                </a:cubicBezTo>
                <a:cubicBezTo>
                  <a:pt x="149" y="242"/>
                  <a:pt x="152" y="243"/>
                  <a:pt x="155" y="242"/>
                </a:cubicBezTo>
                <a:cubicBezTo>
                  <a:pt x="157" y="243"/>
                  <a:pt x="157" y="243"/>
                  <a:pt x="157" y="243"/>
                </a:cubicBezTo>
                <a:cubicBezTo>
                  <a:pt x="157" y="243"/>
                  <a:pt x="158" y="243"/>
                  <a:pt x="158" y="243"/>
                </a:cubicBezTo>
                <a:cubicBezTo>
                  <a:pt x="160" y="243"/>
                  <a:pt x="161" y="243"/>
                  <a:pt x="161" y="243"/>
                </a:cubicBezTo>
                <a:cubicBezTo>
                  <a:pt x="161" y="243"/>
                  <a:pt x="162" y="244"/>
                  <a:pt x="163" y="245"/>
                </a:cubicBezTo>
                <a:cubicBezTo>
                  <a:pt x="164" y="245"/>
                  <a:pt x="164" y="244"/>
                  <a:pt x="165" y="244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165" y="243"/>
                  <a:pt x="162" y="242"/>
                  <a:pt x="161" y="242"/>
                </a:cubicBezTo>
                <a:cubicBezTo>
                  <a:pt x="163" y="242"/>
                  <a:pt x="162" y="241"/>
                  <a:pt x="164" y="241"/>
                </a:cubicBezTo>
                <a:cubicBezTo>
                  <a:pt x="164" y="241"/>
                  <a:pt x="164" y="241"/>
                  <a:pt x="164" y="241"/>
                </a:cubicBezTo>
                <a:cubicBezTo>
                  <a:pt x="165" y="241"/>
                  <a:pt x="165" y="241"/>
                  <a:pt x="165" y="241"/>
                </a:cubicBezTo>
                <a:cubicBezTo>
                  <a:pt x="165" y="241"/>
                  <a:pt x="165" y="241"/>
                  <a:pt x="165" y="241"/>
                </a:cubicBezTo>
                <a:cubicBezTo>
                  <a:pt x="165" y="241"/>
                  <a:pt x="164" y="241"/>
                  <a:pt x="164" y="241"/>
                </a:cubicBezTo>
                <a:cubicBezTo>
                  <a:pt x="163" y="241"/>
                  <a:pt x="162" y="241"/>
                  <a:pt x="161" y="241"/>
                </a:cubicBezTo>
                <a:cubicBezTo>
                  <a:pt x="160" y="241"/>
                  <a:pt x="159" y="241"/>
                  <a:pt x="158" y="241"/>
                </a:cubicBezTo>
                <a:cubicBezTo>
                  <a:pt x="158" y="240"/>
                  <a:pt x="158" y="240"/>
                  <a:pt x="158" y="239"/>
                </a:cubicBezTo>
                <a:cubicBezTo>
                  <a:pt x="158" y="239"/>
                  <a:pt x="158" y="239"/>
                  <a:pt x="157" y="239"/>
                </a:cubicBezTo>
                <a:cubicBezTo>
                  <a:pt x="157" y="239"/>
                  <a:pt x="157" y="240"/>
                  <a:pt x="157" y="241"/>
                </a:cubicBezTo>
                <a:cubicBezTo>
                  <a:pt x="156" y="240"/>
                  <a:pt x="154" y="240"/>
                  <a:pt x="153" y="239"/>
                </a:cubicBezTo>
                <a:cubicBezTo>
                  <a:pt x="153" y="238"/>
                  <a:pt x="153" y="238"/>
                  <a:pt x="153" y="238"/>
                </a:cubicBezTo>
                <a:cubicBezTo>
                  <a:pt x="152" y="239"/>
                  <a:pt x="151" y="239"/>
                  <a:pt x="151" y="240"/>
                </a:cubicBezTo>
                <a:cubicBezTo>
                  <a:pt x="149" y="240"/>
                  <a:pt x="148" y="240"/>
                  <a:pt x="147" y="240"/>
                </a:cubicBezTo>
                <a:cubicBezTo>
                  <a:pt x="147" y="239"/>
                  <a:pt x="147" y="239"/>
                  <a:pt x="147" y="239"/>
                </a:cubicBezTo>
                <a:cubicBezTo>
                  <a:pt x="144" y="238"/>
                  <a:pt x="144" y="238"/>
                  <a:pt x="144" y="238"/>
                </a:cubicBezTo>
                <a:cubicBezTo>
                  <a:pt x="146" y="237"/>
                  <a:pt x="146" y="237"/>
                  <a:pt x="146" y="237"/>
                </a:cubicBezTo>
                <a:cubicBezTo>
                  <a:pt x="144" y="238"/>
                  <a:pt x="143" y="238"/>
                  <a:pt x="142" y="238"/>
                </a:cubicBezTo>
                <a:cubicBezTo>
                  <a:pt x="140" y="238"/>
                  <a:pt x="140" y="237"/>
                  <a:pt x="138" y="236"/>
                </a:cubicBezTo>
                <a:cubicBezTo>
                  <a:pt x="136" y="237"/>
                  <a:pt x="135" y="238"/>
                  <a:pt x="133" y="238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31" y="238"/>
                  <a:pt x="133" y="238"/>
                  <a:pt x="131" y="239"/>
                </a:cubicBezTo>
                <a:cubicBezTo>
                  <a:pt x="131" y="239"/>
                  <a:pt x="131" y="239"/>
                  <a:pt x="131" y="239"/>
                </a:cubicBezTo>
                <a:cubicBezTo>
                  <a:pt x="131" y="239"/>
                  <a:pt x="130" y="239"/>
                  <a:pt x="130" y="239"/>
                </a:cubicBezTo>
                <a:cubicBezTo>
                  <a:pt x="130" y="239"/>
                  <a:pt x="129" y="239"/>
                  <a:pt x="129" y="239"/>
                </a:cubicBezTo>
                <a:cubicBezTo>
                  <a:pt x="129" y="239"/>
                  <a:pt x="128" y="239"/>
                  <a:pt x="128" y="239"/>
                </a:cubicBezTo>
                <a:cubicBezTo>
                  <a:pt x="129" y="239"/>
                  <a:pt x="129" y="240"/>
                  <a:pt x="129" y="241"/>
                </a:cubicBezTo>
                <a:cubicBezTo>
                  <a:pt x="128" y="240"/>
                  <a:pt x="128" y="241"/>
                  <a:pt x="127" y="240"/>
                </a:cubicBezTo>
                <a:cubicBezTo>
                  <a:pt x="127" y="240"/>
                  <a:pt x="127" y="241"/>
                  <a:pt x="127" y="241"/>
                </a:cubicBezTo>
                <a:cubicBezTo>
                  <a:pt x="127" y="241"/>
                  <a:pt x="126" y="240"/>
                  <a:pt x="126" y="240"/>
                </a:cubicBezTo>
                <a:cubicBezTo>
                  <a:pt x="126" y="239"/>
                  <a:pt x="127" y="239"/>
                  <a:pt x="126" y="239"/>
                </a:cubicBezTo>
                <a:cubicBezTo>
                  <a:pt x="125" y="239"/>
                  <a:pt x="124" y="239"/>
                  <a:pt x="123" y="240"/>
                </a:cubicBezTo>
                <a:cubicBezTo>
                  <a:pt x="122" y="239"/>
                  <a:pt x="123" y="239"/>
                  <a:pt x="121" y="238"/>
                </a:cubicBezTo>
                <a:cubicBezTo>
                  <a:pt x="120" y="238"/>
                  <a:pt x="120" y="238"/>
                  <a:pt x="120" y="238"/>
                </a:cubicBezTo>
                <a:cubicBezTo>
                  <a:pt x="119" y="238"/>
                  <a:pt x="119" y="237"/>
                  <a:pt x="118" y="237"/>
                </a:cubicBezTo>
                <a:cubicBezTo>
                  <a:pt x="117" y="237"/>
                  <a:pt x="116" y="237"/>
                  <a:pt x="115" y="237"/>
                </a:cubicBezTo>
                <a:cubicBezTo>
                  <a:pt x="115" y="237"/>
                  <a:pt x="115" y="237"/>
                  <a:pt x="114" y="237"/>
                </a:cubicBezTo>
                <a:cubicBezTo>
                  <a:pt x="114" y="237"/>
                  <a:pt x="114" y="237"/>
                  <a:pt x="114" y="237"/>
                </a:cubicBezTo>
                <a:cubicBezTo>
                  <a:pt x="113" y="237"/>
                  <a:pt x="113" y="237"/>
                  <a:pt x="113" y="237"/>
                </a:cubicBezTo>
                <a:cubicBezTo>
                  <a:pt x="113" y="237"/>
                  <a:pt x="112" y="237"/>
                  <a:pt x="112" y="237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2" y="237"/>
                  <a:pt x="112" y="237"/>
                  <a:pt x="112" y="237"/>
                </a:cubicBezTo>
                <a:cubicBezTo>
                  <a:pt x="111" y="237"/>
                  <a:pt x="111" y="237"/>
                  <a:pt x="111" y="237"/>
                </a:cubicBezTo>
                <a:cubicBezTo>
                  <a:pt x="111" y="239"/>
                  <a:pt x="111" y="239"/>
                  <a:pt x="111" y="239"/>
                </a:cubicBezTo>
                <a:cubicBezTo>
                  <a:pt x="108" y="239"/>
                  <a:pt x="107" y="240"/>
                  <a:pt x="106" y="240"/>
                </a:cubicBezTo>
                <a:cubicBezTo>
                  <a:pt x="105" y="240"/>
                  <a:pt x="104" y="239"/>
                  <a:pt x="102" y="238"/>
                </a:cubicBezTo>
                <a:cubicBezTo>
                  <a:pt x="100" y="239"/>
                  <a:pt x="100" y="239"/>
                  <a:pt x="100" y="239"/>
                </a:cubicBezTo>
                <a:cubicBezTo>
                  <a:pt x="101" y="240"/>
                  <a:pt x="101" y="240"/>
                  <a:pt x="101" y="240"/>
                </a:cubicBezTo>
                <a:cubicBezTo>
                  <a:pt x="99" y="241"/>
                  <a:pt x="98" y="241"/>
                  <a:pt x="95" y="242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94" y="240"/>
                  <a:pt x="93" y="240"/>
                  <a:pt x="92" y="240"/>
                </a:cubicBezTo>
                <a:cubicBezTo>
                  <a:pt x="93" y="239"/>
                  <a:pt x="97" y="237"/>
                  <a:pt x="100" y="237"/>
                </a:cubicBezTo>
                <a:cubicBezTo>
                  <a:pt x="100" y="237"/>
                  <a:pt x="100" y="237"/>
                  <a:pt x="100" y="237"/>
                </a:cubicBezTo>
                <a:cubicBezTo>
                  <a:pt x="100" y="236"/>
                  <a:pt x="99" y="236"/>
                  <a:pt x="98" y="235"/>
                </a:cubicBezTo>
                <a:cubicBezTo>
                  <a:pt x="95" y="236"/>
                  <a:pt x="95" y="237"/>
                  <a:pt x="93" y="237"/>
                </a:cubicBezTo>
                <a:cubicBezTo>
                  <a:pt x="92" y="237"/>
                  <a:pt x="92" y="237"/>
                  <a:pt x="92" y="237"/>
                </a:cubicBezTo>
                <a:cubicBezTo>
                  <a:pt x="92" y="237"/>
                  <a:pt x="92" y="237"/>
                  <a:pt x="92" y="237"/>
                </a:cubicBezTo>
                <a:cubicBezTo>
                  <a:pt x="92" y="237"/>
                  <a:pt x="92" y="238"/>
                  <a:pt x="91" y="238"/>
                </a:cubicBezTo>
                <a:cubicBezTo>
                  <a:pt x="91" y="238"/>
                  <a:pt x="91" y="238"/>
                  <a:pt x="91" y="238"/>
                </a:cubicBezTo>
                <a:cubicBezTo>
                  <a:pt x="91" y="238"/>
                  <a:pt x="90" y="238"/>
                  <a:pt x="90" y="238"/>
                </a:cubicBezTo>
                <a:cubicBezTo>
                  <a:pt x="91" y="239"/>
                  <a:pt x="91" y="239"/>
                  <a:pt x="91" y="239"/>
                </a:cubicBezTo>
                <a:cubicBezTo>
                  <a:pt x="91" y="240"/>
                  <a:pt x="89" y="240"/>
                  <a:pt x="90" y="241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87" y="241"/>
                  <a:pt x="86" y="242"/>
                  <a:pt x="86" y="242"/>
                </a:cubicBezTo>
                <a:cubicBezTo>
                  <a:pt x="88" y="244"/>
                  <a:pt x="88" y="244"/>
                  <a:pt x="88" y="244"/>
                </a:cubicBezTo>
                <a:cubicBezTo>
                  <a:pt x="86" y="245"/>
                  <a:pt x="86" y="245"/>
                  <a:pt x="86" y="245"/>
                </a:cubicBezTo>
                <a:cubicBezTo>
                  <a:pt x="85" y="245"/>
                  <a:pt x="84" y="244"/>
                  <a:pt x="83" y="244"/>
                </a:cubicBezTo>
                <a:cubicBezTo>
                  <a:pt x="83" y="245"/>
                  <a:pt x="84" y="245"/>
                  <a:pt x="84" y="246"/>
                </a:cubicBezTo>
                <a:cubicBezTo>
                  <a:pt x="84" y="247"/>
                  <a:pt x="84" y="247"/>
                  <a:pt x="84" y="247"/>
                </a:cubicBezTo>
                <a:cubicBezTo>
                  <a:pt x="83" y="246"/>
                  <a:pt x="80" y="245"/>
                  <a:pt x="80" y="245"/>
                </a:cubicBezTo>
                <a:cubicBezTo>
                  <a:pt x="80" y="245"/>
                  <a:pt x="80" y="245"/>
                  <a:pt x="80" y="245"/>
                </a:cubicBezTo>
                <a:cubicBezTo>
                  <a:pt x="79" y="246"/>
                  <a:pt x="79" y="246"/>
                  <a:pt x="79" y="246"/>
                </a:cubicBezTo>
                <a:cubicBezTo>
                  <a:pt x="78" y="246"/>
                  <a:pt x="78" y="245"/>
                  <a:pt x="77" y="245"/>
                </a:cubicBezTo>
                <a:cubicBezTo>
                  <a:pt x="76" y="247"/>
                  <a:pt x="76" y="247"/>
                  <a:pt x="76" y="247"/>
                </a:cubicBezTo>
                <a:cubicBezTo>
                  <a:pt x="74" y="246"/>
                  <a:pt x="74" y="246"/>
                  <a:pt x="74" y="246"/>
                </a:cubicBezTo>
                <a:cubicBezTo>
                  <a:pt x="74" y="246"/>
                  <a:pt x="74" y="246"/>
                  <a:pt x="74" y="246"/>
                </a:cubicBezTo>
                <a:cubicBezTo>
                  <a:pt x="73" y="246"/>
                  <a:pt x="73" y="247"/>
                  <a:pt x="72" y="247"/>
                </a:cubicBezTo>
                <a:cubicBezTo>
                  <a:pt x="71" y="247"/>
                  <a:pt x="71" y="247"/>
                  <a:pt x="70" y="247"/>
                </a:cubicBezTo>
                <a:cubicBezTo>
                  <a:pt x="70" y="247"/>
                  <a:pt x="70" y="247"/>
                  <a:pt x="70" y="247"/>
                </a:cubicBezTo>
                <a:cubicBezTo>
                  <a:pt x="68" y="247"/>
                  <a:pt x="67" y="246"/>
                  <a:pt x="65" y="246"/>
                </a:cubicBezTo>
                <a:cubicBezTo>
                  <a:pt x="65" y="246"/>
                  <a:pt x="65" y="246"/>
                  <a:pt x="65" y="246"/>
                </a:cubicBezTo>
                <a:cubicBezTo>
                  <a:pt x="64" y="246"/>
                  <a:pt x="64" y="247"/>
                  <a:pt x="63" y="247"/>
                </a:cubicBezTo>
                <a:cubicBezTo>
                  <a:pt x="63" y="247"/>
                  <a:pt x="63" y="247"/>
                  <a:pt x="63" y="247"/>
                </a:cubicBezTo>
                <a:cubicBezTo>
                  <a:pt x="62" y="247"/>
                  <a:pt x="59" y="246"/>
                  <a:pt x="58" y="246"/>
                </a:cubicBezTo>
                <a:cubicBezTo>
                  <a:pt x="56" y="246"/>
                  <a:pt x="56" y="246"/>
                  <a:pt x="56" y="246"/>
                </a:cubicBezTo>
                <a:cubicBezTo>
                  <a:pt x="55" y="245"/>
                  <a:pt x="55" y="245"/>
                  <a:pt x="55" y="245"/>
                </a:cubicBezTo>
                <a:cubicBezTo>
                  <a:pt x="54" y="245"/>
                  <a:pt x="53" y="246"/>
                  <a:pt x="53" y="246"/>
                </a:cubicBezTo>
                <a:cubicBezTo>
                  <a:pt x="52" y="247"/>
                  <a:pt x="46" y="247"/>
                  <a:pt x="47" y="248"/>
                </a:cubicBezTo>
                <a:cubicBezTo>
                  <a:pt x="48" y="248"/>
                  <a:pt x="48" y="248"/>
                  <a:pt x="47" y="248"/>
                </a:cubicBezTo>
                <a:cubicBezTo>
                  <a:pt x="47" y="248"/>
                  <a:pt x="46" y="248"/>
                  <a:pt x="46" y="248"/>
                </a:cubicBezTo>
                <a:cubicBezTo>
                  <a:pt x="46" y="248"/>
                  <a:pt x="45" y="248"/>
                  <a:pt x="45" y="248"/>
                </a:cubicBezTo>
                <a:cubicBezTo>
                  <a:pt x="44" y="248"/>
                  <a:pt x="45" y="249"/>
                  <a:pt x="45" y="249"/>
                </a:cubicBezTo>
                <a:cubicBezTo>
                  <a:pt x="44" y="250"/>
                  <a:pt x="42" y="251"/>
                  <a:pt x="41" y="251"/>
                </a:cubicBezTo>
                <a:cubicBezTo>
                  <a:pt x="41" y="253"/>
                  <a:pt x="41" y="253"/>
                  <a:pt x="41" y="253"/>
                </a:cubicBezTo>
                <a:cubicBezTo>
                  <a:pt x="41" y="254"/>
                  <a:pt x="40" y="254"/>
                  <a:pt x="40" y="254"/>
                </a:cubicBezTo>
                <a:cubicBezTo>
                  <a:pt x="40" y="254"/>
                  <a:pt x="40" y="254"/>
                  <a:pt x="40" y="254"/>
                </a:cubicBezTo>
                <a:cubicBezTo>
                  <a:pt x="40" y="254"/>
                  <a:pt x="40" y="254"/>
                  <a:pt x="39" y="254"/>
                </a:cubicBezTo>
                <a:cubicBezTo>
                  <a:pt x="39" y="254"/>
                  <a:pt x="39" y="254"/>
                  <a:pt x="39" y="254"/>
                </a:cubicBezTo>
                <a:cubicBezTo>
                  <a:pt x="39" y="256"/>
                  <a:pt x="36" y="258"/>
                  <a:pt x="36" y="259"/>
                </a:cubicBezTo>
                <a:cubicBezTo>
                  <a:pt x="33" y="261"/>
                  <a:pt x="30" y="261"/>
                  <a:pt x="26" y="263"/>
                </a:cubicBezTo>
                <a:cubicBezTo>
                  <a:pt x="25" y="261"/>
                  <a:pt x="25" y="261"/>
                  <a:pt x="25" y="261"/>
                </a:cubicBezTo>
                <a:cubicBezTo>
                  <a:pt x="26" y="260"/>
                  <a:pt x="26" y="260"/>
                  <a:pt x="26" y="260"/>
                </a:cubicBezTo>
                <a:cubicBezTo>
                  <a:pt x="26" y="258"/>
                  <a:pt x="26" y="258"/>
                  <a:pt x="26" y="258"/>
                </a:cubicBezTo>
                <a:cubicBezTo>
                  <a:pt x="27" y="257"/>
                  <a:pt x="28" y="258"/>
                  <a:pt x="28" y="257"/>
                </a:cubicBezTo>
                <a:cubicBezTo>
                  <a:pt x="27" y="255"/>
                  <a:pt x="27" y="255"/>
                  <a:pt x="27" y="255"/>
                </a:cubicBezTo>
                <a:cubicBezTo>
                  <a:pt x="28" y="254"/>
                  <a:pt x="30" y="254"/>
                  <a:pt x="32" y="254"/>
                </a:cubicBezTo>
                <a:cubicBezTo>
                  <a:pt x="30" y="253"/>
                  <a:pt x="31" y="253"/>
                  <a:pt x="29" y="253"/>
                </a:cubicBezTo>
                <a:cubicBezTo>
                  <a:pt x="31" y="252"/>
                  <a:pt x="35" y="250"/>
                  <a:pt x="36" y="249"/>
                </a:cubicBezTo>
                <a:cubicBezTo>
                  <a:pt x="35" y="248"/>
                  <a:pt x="35" y="248"/>
                  <a:pt x="35" y="248"/>
                </a:cubicBezTo>
                <a:cubicBezTo>
                  <a:pt x="36" y="246"/>
                  <a:pt x="36" y="246"/>
                  <a:pt x="36" y="246"/>
                </a:cubicBezTo>
                <a:cubicBezTo>
                  <a:pt x="36" y="246"/>
                  <a:pt x="36" y="245"/>
                  <a:pt x="35" y="245"/>
                </a:cubicBezTo>
                <a:cubicBezTo>
                  <a:pt x="33" y="245"/>
                  <a:pt x="33" y="245"/>
                  <a:pt x="33" y="245"/>
                </a:cubicBezTo>
                <a:cubicBezTo>
                  <a:pt x="32" y="245"/>
                  <a:pt x="32" y="244"/>
                  <a:pt x="31" y="244"/>
                </a:cubicBezTo>
                <a:cubicBezTo>
                  <a:pt x="32" y="242"/>
                  <a:pt x="32" y="242"/>
                  <a:pt x="32" y="242"/>
                </a:cubicBezTo>
                <a:cubicBezTo>
                  <a:pt x="31" y="242"/>
                  <a:pt x="30" y="241"/>
                  <a:pt x="30" y="241"/>
                </a:cubicBezTo>
                <a:cubicBezTo>
                  <a:pt x="30" y="241"/>
                  <a:pt x="31" y="240"/>
                  <a:pt x="31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28" y="238"/>
                  <a:pt x="28" y="238"/>
                  <a:pt x="28" y="238"/>
                </a:cubicBezTo>
                <a:cubicBezTo>
                  <a:pt x="26" y="239"/>
                  <a:pt x="26" y="239"/>
                  <a:pt x="26" y="239"/>
                </a:cubicBezTo>
                <a:cubicBezTo>
                  <a:pt x="24" y="238"/>
                  <a:pt x="26" y="238"/>
                  <a:pt x="26" y="237"/>
                </a:cubicBezTo>
                <a:cubicBezTo>
                  <a:pt x="24" y="237"/>
                  <a:pt x="24" y="237"/>
                  <a:pt x="24" y="237"/>
                </a:cubicBezTo>
                <a:cubicBezTo>
                  <a:pt x="23" y="236"/>
                  <a:pt x="23" y="236"/>
                  <a:pt x="21" y="235"/>
                </a:cubicBezTo>
                <a:cubicBezTo>
                  <a:pt x="21" y="235"/>
                  <a:pt x="21" y="235"/>
                  <a:pt x="21" y="235"/>
                </a:cubicBezTo>
                <a:cubicBezTo>
                  <a:pt x="19" y="235"/>
                  <a:pt x="19" y="234"/>
                  <a:pt x="18" y="234"/>
                </a:cubicBezTo>
                <a:cubicBezTo>
                  <a:pt x="18" y="235"/>
                  <a:pt x="18" y="235"/>
                  <a:pt x="18" y="235"/>
                </a:cubicBezTo>
                <a:cubicBezTo>
                  <a:pt x="19" y="235"/>
                  <a:pt x="19" y="236"/>
                  <a:pt x="20" y="237"/>
                </a:cubicBezTo>
                <a:cubicBezTo>
                  <a:pt x="18" y="237"/>
                  <a:pt x="18" y="237"/>
                  <a:pt x="18" y="237"/>
                </a:cubicBezTo>
                <a:cubicBezTo>
                  <a:pt x="18" y="237"/>
                  <a:pt x="18" y="237"/>
                  <a:pt x="18" y="237"/>
                </a:cubicBezTo>
                <a:cubicBezTo>
                  <a:pt x="18" y="237"/>
                  <a:pt x="18" y="237"/>
                  <a:pt x="18" y="237"/>
                </a:cubicBezTo>
                <a:cubicBezTo>
                  <a:pt x="18" y="237"/>
                  <a:pt x="18" y="237"/>
                  <a:pt x="17" y="237"/>
                </a:cubicBezTo>
                <a:cubicBezTo>
                  <a:pt x="17" y="237"/>
                  <a:pt x="17" y="237"/>
                  <a:pt x="17" y="237"/>
                </a:cubicBezTo>
                <a:cubicBezTo>
                  <a:pt x="18" y="238"/>
                  <a:pt x="18" y="238"/>
                  <a:pt x="18" y="238"/>
                </a:cubicBezTo>
                <a:cubicBezTo>
                  <a:pt x="16" y="238"/>
                  <a:pt x="16" y="238"/>
                  <a:pt x="16" y="238"/>
                </a:cubicBezTo>
                <a:cubicBezTo>
                  <a:pt x="16" y="237"/>
                  <a:pt x="15" y="237"/>
                  <a:pt x="15" y="237"/>
                </a:cubicBezTo>
                <a:cubicBezTo>
                  <a:pt x="15" y="235"/>
                  <a:pt x="15" y="235"/>
                  <a:pt x="15" y="235"/>
                </a:cubicBezTo>
                <a:cubicBezTo>
                  <a:pt x="13" y="234"/>
                  <a:pt x="13" y="234"/>
                  <a:pt x="13" y="234"/>
                </a:cubicBezTo>
                <a:cubicBezTo>
                  <a:pt x="12" y="236"/>
                  <a:pt x="12" y="236"/>
                  <a:pt x="12" y="236"/>
                </a:cubicBezTo>
                <a:cubicBezTo>
                  <a:pt x="11" y="235"/>
                  <a:pt x="10" y="235"/>
                  <a:pt x="9" y="234"/>
                </a:cubicBezTo>
                <a:cubicBezTo>
                  <a:pt x="10" y="233"/>
                  <a:pt x="10" y="233"/>
                  <a:pt x="10" y="233"/>
                </a:cubicBezTo>
                <a:cubicBezTo>
                  <a:pt x="10" y="233"/>
                  <a:pt x="7" y="229"/>
                  <a:pt x="6" y="229"/>
                </a:cubicBezTo>
                <a:cubicBezTo>
                  <a:pt x="5" y="228"/>
                  <a:pt x="4" y="228"/>
                  <a:pt x="2" y="228"/>
                </a:cubicBezTo>
                <a:cubicBezTo>
                  <a:pt x="0" y="251"/>
                  <a:pt x="3" y="275"/>
                  <a:pt x="12" y="299"/>
                </a:cubicBezTo>
                <a:cubicBezTo>
                  <a:pt x="17" y="311"/>
                  <a:pt x="23" y="325"/>
                  <a:pt x="30" y="336"/>
                </a:cubicBezTo>
                <a:cubicBezTo>
                  <a:pt x="31" y="336"/>
                  <a:pt x="31" y="336"/>
                  <a:pt x="31" y="336"/>
                </a:cubicBezTo>
                <a:cubicBezTo>
                  <a:pt x="43" y="356"/>
                  <a:pt x="58" y="375"/>
                  <a:pt x="77" y="393"/>
                </a:cubicBezTo>
                <a:cubicBezTo>
                  <a:pt x="452" y="273"/>
                  <a:pt x="452" y="273"/>
                  <a:pt x="452" y="273"/>
                </a:cubicBezTo>
                <a:cubicBezTo>
                  <a:pt x="466" y="268"/>
                  <a:pt x="466" y="268"/>
                  <a:pt x="466" y="268"/>
                </a:cubicBezTo>
                <a:cubicBezTo>
                  <a:pt x="766" y="79"/>
                  <a:pt x="766" y="79"/>
                  <a:pt x="766" y="79"/>
                </a:cubicBezTo>
                <a:cubicBezTo>
                  <a:pt x="673" y="29"/>
                  <a:pt x="552" y="0"/>
                  <a:pt x="425" y="0"/>
                </a:cubicBezTo>
                <a:moveTo>
                  <a:pt x="181" y="51"/>
                </a:moveTo>
                <a:cubicBezTo>
                  <a:pt x="179" y="50"/>
                  <a:pt x="179" y="50"/>
                  <a:pt x="179" y="50"/>
                </a:cubicBezTo>
                <a:cubicBezTo>
                  <a:pt x="179" y="49"/>
                  <a:pt x="179" y="49"/>
                  <a:pt x="179" y="49"/>
                </a:cubicBezTo>
                <a:cubicBezTo>
                  <a:pt x="181" y="48"/>
                  <a:pt x="181" y="48"/>
                  <a:pt x="181" y="48"/>
                </a:cubicBezTo>
                <a:cubicBezTo>
                  <a:pt x="182" y="48"/>
                  <a:pt x="183" y="48"/>
                  <a:pt x="184" y="48"/>
                </a:cubicBezTo>
                <a:cubicBezTo>
                  <a:pt x="184" y="50"/>
                  <a:pt x="184" y="50"/>
                  <a:pt x="184" y="50"/>
                </a:cubicBezTo>
                <a:lnTo>
                  <a:pt x="181" y="51"/>
                </a:lnTo>
                <a:close/>
                <a:moveTo>
                  <a:pt x="195" y="54"/>
                </a:moveTo>
                <a:cubicBezTo>
                  <a:pt x="191" y="54"/>
                  <a:pt x="191" y="54"/>
                  <a:pt x="191" y="54"/>
                </a:cubicBezTo>
                <a:cubicBezTo>
                  <a:pt x="191" y="52"/>
                  <a:pt x="191" y="52"/>
                  <a:pt x="191" y="52"/>
                </a:cubicBezTo>
                <a:cubicBezTo>
                  <a:pt x="191" y="52"/>
                  <a:pt x="188" y="51"/>
                  <a:pt x="187" y="50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192" y="51"/>
                  <a:pt x="195" y="52"/>
                  <a:pt x="196" y="53"/>
                </a:cubicBezTo>
                <a:lnTo>
                  <a:pt x="195" y="54"/>
                </a:lnTo>
                <a:close/>
                <a:moveTo>
                  <a:pt x="175" y="54"/>
                </a:moveTo>
                <a:cubicBezTo>
                  <a:pt x="173" y="53"/>
                  <a:pt x="173" y="53"/>
                  <a:pt x="173" y="53"/>
                </a:cubicBezTo>
                <a:cubicBezTo>
                  <a:pt x="175" y="53"/>
                  <a:pt x="175" y="53"/>
                  <a:pt x="175" y="53"/>
                </a:cubicBezTo>
                <a:cubicBezTo>
                  <a:pt x="177" y="54"/>
                  <a:pt x="174" y="53"/>
                  <a:pt x="175" y="54"/>
                </a:cubicBezTo>
                <a:moveTo>
                  <a:pt x="169" y="54"/>
                </a:moveTo>
                <a:cubicBezTo>
                  <a:pt x="169" y="53"/>
                  <a:pt x="169" y="53"/>
                  <a:pt x="169" y="53"/>
                </a:cubicBezTo>
                <a:cubicBezTo>
                  <a:pt x="171" y="54"/>
                  <a:pt x="169" y="53"/>
                  <a:pt x="169" y="54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69" y="54"/>
                  <a:pt x="169" y="54"/>
                </a:cubicBezTo>
                <a:moveTo>
                  <a:pt x="189" y="60"/>
                </a:move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3" y="58"/>
                  <a:pt x="182" y="57"/>
                </a:cubicBezTo>
                <a:cubicBezTo>
                  <a:pt x="181" y="56"/>
                  <a:pt x="181" y="56"/>
                  <a:pt x="181" y="56"/>
                </a:cubicBezTo>
                <a:cubicBezTo>
                  <a:pt x="185" y="53"/>
                  <a:pt x="185" y="53"/>
                  <a:pt x="185" y="53"/>
                </a:cubicBezTo>
                <a:cubicBezTo>
                  <a:pt x="185" y="53"/>
                  <a:pt x="185" y="54"/>
                  <a:pt x="186" y="54"/>
                </a:cubicBezTo>
                <a:cubicBezTo>
                  <a:pt x="188" y="55"/>
                  <a:pt x="192" y="55"/>
                  <a:pt x="193" y="55"/>
                </a:cubicBezTo>
                <a:cubicBezTo>
                  <a:pt x="194" y="56"/>
                  <a:pt x="194" y="56"/>
                  <a:pt x="194" y="57"/>
                </a:cubicBezTo>
                <a:cubicBezTo>
                  <a:pt x="196" y="56"/>
                  <a:pt x="196" y="56"/>
                  <a:pt x="196" y="56"/>
                </a:cubicBezTo>
                <a:cubicBezTo>
                  <a:pt x="198" y="57"/>
                  <a:pt x="198" y="59"/>
                  <a:pt x="196" y="59"/>
                </a:cubicBezTo>
                <a:cubicBezTo>
                  <a:pt x="196" y="59"/>
                  <a:pt x="195" y="59"/>
                  <a:pt x="195" y="59"/>
                </a:cubicBezTo>
                <a:cubicBezTo>
                  <a:pt x="194" y="59"/>
                  <a:pt x="194" y="58"/>
                  <a:pt x="193" y="58"/>
                </a:cubicBezTo>
                <a:cubicBezTo>
                  <a:pt x="192" y="59"/>
                  <a:pt x="193" y="59"/>
                  <a:pt x="193" y="60"/>
                </a:cubicBezTo>
                <a:cubicBezTo>
                  <a:pt x="193" y="60"/>
                  <a:pt x="193" y="60"/>
                  <a:pt x="193" y="60"/>
                </a:cubicBezTo>
                <a:cubicBezTo>
                  <a:pt x="192" y="60"/>
                  <a:pt x="192" y="60"/>
                  <a:pt x="191" y="60"/>
                </a:cubicBezTo>
                <a:cubicBezTo>
                  <a:pt x="191" y="60"/>
                  <a:pt x="190" y="60"/>
                  <a:pt x="189" y="60"/>
                </a:cubicBezTo>
                <a:moveTo>
                  <a:pt x="166" y="56"/>
                </a:moveTo>
                <a:cubicBezTo>
                  <a:pt x="166" y="56"/>
                  <a:pt x="166" y="55"/>
                  <a:pt x="164" y="55"/>
                </a:cubicBezTo>
                <a:cubicBezTo>
                  <a:pt x="166" y="53"/>
                  <a:pt x="166" y="53"/>
                  <a:pt x="166" y="53"/>
                </a:cubicBezTo>
                <a:cubicBezTo>
                  <a:pt x="167" y="54"/>
                  <a:pt x="168" y="55"/>
                  <a:pt x="168" y="55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71" y="56"/>
                  <a:pt x="172" y="56"/>
                  <a:pt x="174" y="57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7" y="61"/>
                  <a:pt x="177" y="61"/>
                  <a:pt x="177" y="61"/>
                </a:cubicBezTo>
                <a:cubicBezTo>
                  <a:pt x="177" y="62"/>
                  <a:pt x="177" y="64"/>
                  <a:pt x="177" y="64"/>
                </a:cubicBezTo>
                <a:cubicBezTo>
                  <a:pt x="179" y="66"/>
                  <a:pt x="183" y="67"/>
                  <a:pt x="184" y="69"/>
                </a:cubicBezTo>
                <a:cubicBezTo>
                  <a:pt x="185" y="67"/>
                  <a:pt x="185" y="67"/>
                  <a:pt x="185" y="67"/>
                </a:cubicBezTo>
                <a:cubicBezTo>
                  <a:pt x="182" y="66"/>
                  <a:pt x="186" y="67"/>
                  <a:pt x="187" y="66"/>
                </a:cubicBezTo>
                <a:cubicBezTo>
                  <a:pt x="186" y="64"/>
                  <a:pt x="186" y="64"/>
                  <a:pt x="186" y="64"/>
                </a:cubicBezTo>
                <a:cubicBezTo>
                  <a:pt x="188" y="63"/>
                  <a:pt x="188" y="63"/>
                  <a:pt x="190" y="62"/>
                </a:cubicBezTo>
                <a:cubicBezTo>
                  <a:pt x="191" y="62"/>
                  <a:pt x="191" y="62"/>
                  <a:pt x="191" y="62"/>
                </a:cubicBezTo>
                <a:cubicBezTo>
                  <a:pt x="191" y="62"/>
                  <a:pt x="192" y="62"/>
                  <a:pt x="192" y="62"/>
                </a:cubicBezTo>
                <a:cubicBezTo>
                  <a:pt x="192" y="63"/>
                  <a:pt x="192" y="63"/>
                  <a:pt x="192" y="63"/>
                </a:cubicBezTo>
                <a:cubicBezTo>
                  <a:pt x="192" y="64"/>
                  <a:pt x="191" y="64"/>
                  <a:pt x="190" y="64"/>
                </a:cubicBezTo>
                <a:cubicBezTo>
                  <a:pt x="191" y="66"/>
                  <a:pt x="190" y="67"/>
                  <a:pt x="194" y="69"/>
                </a:cubicBezTo>
                <a:cubicBezTo>
                  <a:pt x="193" y="69"/>
                  <a:pt x="192" y="69"/>
                  <a:pt x="191" y="70"/>
                </a:cubicBezTo>
                <a:cubicBezTo>
                  <a:pt x="193" y="71"/>
                  <a:pt x="193" y="71"/>
                  <a:pt x="193" y="71"/>
                </a:cubicBezTo>
                <a:cubicBezTo>
                  <a:pt x="193" y="71"/>
                  <a:pt x="190" y="71"/>
                  <a:pt x="192" y="72"/>
                </a:cubicBezTo>
                <a:cubicBezTo>
                  <a:pt x="196" y="70"/>
                  <a:pt x="196" y="70"/>
                  <a:pt x="196" y="70"/>
                </a:cubicBezTo>
                <a:cubicBezTo>
                  <a:pt x="197" y="71"/>
                  <a:pt x="199" y="71"/>
                  <a:pt x="197" y="73"/>
                </a:cubicBezTo>
                <a:cubicBezTo>
                  <a:pt x="195" y="75"/>
                  <a:pt x="194" y="75"/>
                  <a:pt x="192" y="75"/>
                </a:cubicBezTo>
                <a:cubicBezTo>
                  <a:pt x="191" y="75"/>
                  <a:pt x="189" y="74"/>
                  <a:pt x="186" y="73"/>
                </a:cubicBezTo>
                <a:cubicBezTo>
                  <a:pt x="186" y="73"/>
                  <a:pt x="186" y="73"/>
                  <a:pt x="186" y="73"/>
                </a:cubicBezTo>
                <a:cubicBezTo>
                  <a:pt x="187" y="73"/>
                  <a:pt x="186" y="72"/>
                  <a:pt x="186" y="72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81" y="72"/>
                  <a:pt x="183" y="71"/>
                  <a:pt x="181" y="70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75" y="68"/>
                  <a:pt x="174" y="67"/>
                  <a:pt x="174" y="67"/>
                </a:cubicBezTo>
                <a:cubicBezTo>
                  <a:pt x="174" y="67"/>
                  <a:pt x="173" y="67"/>
                  <a:pt x="173" y="67"/>
                </a:cubicBezTo>
                <a:cubicBezTo>
                  <a:pt x="172" y="67"/>
                  <a:pt x="171" y="67"/>
                  <a:pt x="171" y="67"/>
                </a:cubicBezTo>
                <a:cubicBezTo>
                  <a:pt x="170" y="67"/>
                  <a:pt x="169" y="67"/>
                  <a:pt x="168" y="67"/>
                </a:cubicBezTo>
                <a:cubicBezTo>
                  <a:pt x="167" y="67"/>
                  <a:pt x="167" y="67"/>
                  <a:pt x="166" y="67"/>
                </a:cubicBezTo>
                <a:cubicBezTo>
                  <a:pt x="164" y="66"/>
                  <a:pt x="163" y="65"/>
                  <a:pt x="161" y="64"/>
                </a:cubicBezTo>
                <a:cubicBezTo>
                  <a:pt x="163" y="63"/>
                  <a:pt x="163" y="63"/>
                  <a:pt x="163" y="63"/>
                </a:cubicBezTo>
                <a:cubicBezTo>
                  <a:pt x="164" y="63"/>
                  <a:pt x="168" y="64"/>
                  <a:pt x="168" y="64"/>
                </a:cubicBezTo>
                <a:cubicBezTo>
                  <a:pt x="173" y="65"/>
                  <a:pt x="172" y="66"/>
                  <a:pt x="176" y="67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7" y="67"/>
                  <a:pt x="178" y="66"/>
                  <a:pt x="179" y="66"/>
                </a:cubicBezTo>
                <a:cubicBezTo>
                  <a:pt x="179" y="66"/>
                  <a:pt x="178" y="66"/>
                  <a:pt x="178" y="66"/>
                </a:cubicBezTo>
                <a:cubicBezTo>
                  <a:pt x="178" y="66"/>
                  <a:pt x="177" y="66"/>
                  <a:pt x="177" y="66"/>
                </a:cubicBezTo>
                <a:cubicBezTo>
                  <a:pt x="177" y="66"/>
                  <a:pt x="176" y="66"/>
                  <a:pt x="176" y="66"/>
                </a:cubicBezTo>
                <a:cubicBezTo>
                  <a:pt x="176" y="66"/>
                  <a:pt x="176" y="66"/>
                  <a:pt x="176" y="66"/>
                </a:cubicBezTo>
                <a:cubicBezTo>
                  <a:pt x="173" y="65"/>
                  <a:pt x="173" y="63"/>
                  <a:pt x="172" y="63"/>
                </a:cubicBezTo>
                <a:cubicBezTo>
                  <a:pt x="168" y="62"/>
                  <a:pt x="168" y="62"/>
                  <a:pt x="166" y="61"/>
                </a:cubicBezTo>
                <a:cubicBezTo>
                  <a:pt x="166" y="61"/>
                  <a:pt x="166" y="61"/>
                  <a:pt x="166" y="61"/>
                </a:cubicBezTo>
                <a:cubicBezTo>
                  <a:pt x="166" y="61"/>
                  <a:pt x="172" y="59"/>
                  <a:pt x="168" y="58"/>
                </a:cubicBezTo>
                <a:cubicBezTo>
                  <a:pt x="168" y="58"/>
                  <a:pt x="168" y="58"/>
                  <a:pt x="168" y="58"/>
                </a:cubicBezTo>
                <a:cubicBezTo>
                  <a:pt x="167" y="58"/>
                  <a:pt x="167" y="59"/>
                  <a:pt x="166" y="59"/>
                </a:cubicBezTo>
                <a:cubicBezTo>
                  <a:pt x="165" y="60"/>
                  <a:pt x="165" y="61"/>
                  <a:pt x="164" y="61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164" y="61"/>
                  <a:pt x="164" y="61"/>
                  <a:pt x="164" y="61"/>
                </a:cubicBezTo>
                <a:cubicBezTo>
                  <a:pt x="163" y="61"/>
                  <a:pt x="162" y="60"/>
                  <a:pt x="162" y="60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3" y="59"/>
                  <a:pt x="164" y="59"/>
                  <a:pt x="164" y="59"/>
                </a:cubicBezTo>
                <a:cubicBezTo>
                  <a:pt x="164" y="59"/>
                  <a:pt x="163" y="59"/>
                  <a:pt x="163" y="59"/>
                </a:cubicBezTo>
                <a:cubicBezTo>
                  <a:pt x="161" y="59"/>
                  <a:pt x="161" y="59"/>
                  <a:pt x="161" y="59"/>
                </a:cubicBezTo>
                <a:cubicBezTo>
                  <a:pt x="160" y="59"/>
                  <a:pt x="162" y="59"/>
                  <a:pt x="161" y="58"/>
                </a:cubicBezTo>
                <a:cubicBezTo>
                  <a:pt x="161" y="58"/>
                  <a:pt x="159" y="57"/>
                  <a:pt x="157" y="56"/>
                </a:cubicBezTo>
                <a:cubicBezTo>
                  <a:pt x="159" y="56"/>
                  <a:pt x="159" y="56"/>
                  <a:pt x="159" y="56"/>
                </a:cubicBezTo>
                <a:cubicBezTo>
                  <a:pt x="161" y="56"/>
                  <a:pt x="163" y="57"/>
                  <a:pt x="163" y="57"/>
                </a:cubicBezTo>
                <a:cubicBezTo>
                  <a:pt x="163" y="57"/>
                  <a:pt x="163" y="56"/>
                  <a:pt x="160" y="55"/>
                </a:cubicBezTo>
                <a:cubicBezTo>
                  <a:pt x="161" y="54"/>
                  <a:pt x="161" y="54"/>
                  <a:pt x="161" y="54"/>
                </a:cubicBezTo>
                <a:cubicBezTo>
                  <a:pt x="162" y="55"/>
                  <a:pt x="166" y="56"/>
                  <a:pt x="166" y="56"/>
                </a:cubicBezTo>
                <a:moveTo>
                  <a:pt x="201" y="58"/>
                </a:moveTo>
                <a:cubicBezTo>
                  <a:pt x="201" y="58"/>
                  <a:pt x="200" y="58"/>
                  <a:pt x="199" y="58"/>
                </a:cubicBezTo>
                <a:cubicBezTo>
                  <a:pt x="198" y="57"/>
                  <a:pt x="197" y="56"/>
                  <a:pt x="197" y="56"/>
                </a:cubicBezTo>
                <a:cubicBezTo>
                  <a:pt x="194" y="53"/>
                  <a:pt x="197" y="55"/>
                  <a:pt x="197" y="54"/>
                </a:cubicBezTo>
                <a:cubicBezTo>
                  <a:pt x="198" y="54"/>
                  <a:pt x="198" y="54"/>
                  <a:pt x="198" y="54"/>
                </a:cubicBezTo>
                <a:cubicBezTo>
                  <a:pt x="199" y="54"/>
                  <a:pt x="201" y="55"/>
                  <a:pt x="202" y="55"/>
                </a:cubicBezTo>
                <a:cubicBezTo>
                  <a:pt x="205" y="56"/>
                  <a:pt x="203" y="58"/>
                  <a:pt x="201" y="58"/>
                </a:cubicBezTo>
                <a:moveTo>
                  <a:pt x="216" y="64"/>
                </a:moveTo>
                <a:cubicBezTo>
                  <a:pt x="215" y="64"/>
                  <a:pt x="215" y="64"/>
                  <a:pt x="215" y="64"/>
                </a:cubicBezTo>
                <a:cubicBezTo>
                  <a:pt x="217" y="63"/>
                  <a:pt x="217" y="63"/>
                  <a:pt x="217" y="63"/>
                </a:cubicBezTo>
                <a:cubicBezTo>
                  <a:pt x="215" y="62"/>
                  <a:pt x="215" y="62"/>
                  <a:pt x="215" y="62"/>
                </a:cubicBezTo>
                <a:cubicBezTo>
                  <a:pt x="216" y="62"/>
                  <a:pt x="217" y="61"/>
                  <a:pt x="218" y="61"/>
                </a:cubicBezTo>
                <a:cubicBezTo>
                  <a:pt x="218" y="61"/>
                  <a:pt x="218" y="61"/>
                  <a:pt x="218" y="61"/>
                </a:cubicBezTo>
                <a:cubicBezTo>
                  <a:pt x="221" y="64"/>
                  <a:pt x="221" y="64"/>
                  <a:pt x="221" y="64"/>
                </a:cubicBezTo>
                <a:cubicBezTo>
                  <a:pt x="220" y="65"/>
                  <a:pt x="220" y="65"/>
                  <a:pt x="220" y="65"/>
                </a:cubicBezTo>
                <a:cubicBezTo>
                  <a:pt x="222" y="66"/>
                  <a:pt x="222" y="66"/>
                  <a:pt x="222" y="66"/>
                </a:cubicBezTo>
                <a:cubicBezTo>
                  <a:pt x="223" y="65"/>
                  <a:pt x="223" y="65"/>
                  <a:pt x="223" y="65"/>
                </a:cubicBezTo>
                <a:cubicBezTo>
                  <a:pt x="224" y="66"/>
                  <a:pt x="225" y="66"/>
                  <a:pt x="225" y="67"/>
                </a:cubicBezTo>
                <a:cubicBezTo>
                  <a:pt x="225" y="68"/>
                  <a:pt x="225" y="68"/>
                  <a:pt x="226" y="68"/>
                </a:cubicBezTo>
                <a:cubicBezTo>
                  <a:pt x="226" y="68"/>
                  <a:pt x="226" y="68"/>
                  <a:pt x="226" y="68"/>
                </a:cubicBezTo>
                <a:cubicBezTo>
                  <a:pt x="226" y="68"/>
                  <a:pt x="226" y="68"/>
                  <a:pt x="226" y="68"/>
                </a:cubicBezTo>
                <a:cubicBezTo>
                  <a:pt x="226" y="68"/>
                  <a:pt x="227" y="68"/>
                  <a:pt x="227" y="68"/>
                </a:cubicBezTo>
                <a:cubicBezTo>
                  <a:pt x="228" y="69"/>
                  <a:pt x="227" y="70"/>
                  <a:pt x="228" y="70"/>
                </a:cubicBezTo>
                <a:cubicBezTo>
                  <a:pt x="228" y="70"/>
                  <a:pt x="228" y="71"/>
                  <a:pt x="228" y="71"/>
                </a:cubicBezTo>
                <a:cubicBezTo>
                  <a:pt x="228" y="71"/>
                  <a:pt x="228" y="70"/>
                  <a:pt x="228" y="70"/>
                </a:cubicBezTo>
                <a:cubicBezTo>
                  <a:pt x="229" y="70"/>
                  <a:pt x="229" y="70"/>
                  <a:pt x="229" y="70"/>
                </a:cubicBezTo>
                <a:cubicBezTo>
                  <a:pt x="229" y="70"/>
                  <a:pt x="229" y="70"/>
                  <a:pt x="229" y="71"/>
                </a:cubicBezTo>
                <a:cubicBezTo>
                  <a:pt x="229" y="73"/>
                  <a:pt x="229" y="73"/>
                  <a:pt x="229" y="73"/>
                </a:cubicBezTo>
                <a:cubicBezTo>
                  <a:pt x="231" y="76"/>
                  <a:pt x="233" y="73"/>
                  <a:pt x="231" y="77"/>
                </a:cubicBezTo>
                <a:cubicBezTo>
                  <a:pt x="230" y="79"/>
                  <a:pt x="229" y="79"/>
                  <a:pt x="228" y="79"/>
                </a:cubicBezTo>
                <a:cubicBezTo>
                  <a:pt x="226" y="78"/>
                  <a:pt x="226" y="78"/>
                  <a:pt x="226" y="78"/>
                </a:cubicBezTo>
                <a:cubicBezTo>
                  <a:pt x="226" y="76"/>
                  <a:pt x="226" y="76"/>
                  <a:pt x="226" y="76"/>
                </a:cubicBezTo>
                <a:cubicBezTo>
                  <a:pt x="225" y="75"/>
                  <a:pt x="225" y="75"/>
                  <a:pt x="225" y="75"/>
                </a:cubicBezTo>
                <a:cubicBezTo>
                  <a:pt x="225" y="73"/>
                  <a:pt x="225" y="73"/>
                  <a:pt x="225" y="73"/>
                </a:cubicBezTo>
                <a:cubicBezTo>
                  <a:pt x="224" y="70"/>
                  <a:pt x="219" y="68"/>
                  <a:pt x="214" y="67"/>
                </a:cubicBezTo>
                <a:cubicBezTo>
                  <a:pt x="214" y="67"/>
                  <a:pt x="214" y="67"/>
                  <a:pt x="214" y="67"/>
                </a:cubicBezTo>
                <a:cubicBezTo>
                  <a:pt x="214" y="67"/>
                  <a:pt x="214" y="67"/>
                  <a:pt x="214" y="66"/>
                </a:cubicBezTo>
                <a:cubicBezTo>
                  <a:pt x="214" y="66"/>
                  <a:pt x="214" y="66"/>
                  <a:pt x="214" y="66"/>
                </a:cubicBezTo>
                <a:cubicBezTo>
                  <a:pt x="214" y="66"/>
                  <a:pt x="215" y="66"/>
                  <a:pt x="216" y="67"/>
                </a:cubicBezTo>
                <a:cubicBezTo>
                  <a:pt x="216" y="66"/>
                  <a:pt x="216" y="66"/>
                  <a:pt x="216" y="66"/>
                </a:cubicBezTo>
                <a:cubicBezTo>
                  <a:pt x="216" y="66"/>
                  <a:pt x="216" y="66"/>
                  <a:pt x="217" y="66"/>
                </a:cubicBezTo>
                <a:cubicBezTo>
                  <a:pt x="217" y="66"/>
                  <a:pt x="217" y="66"/>
                  <a:pt x="217" y="66"/>
                </a:cubicBezTo>
                <a:cubicBezTo>
                  <a:pt x="217" y="66"/>
                  <a:pt x="217" y="66"/>
                  <a:pt x="217" y="66"/>
                </a:cubicBezTo>
                <a:cubicBezTo>
                  <a:pt x="217" y="66"/>
                  <a:pt x="217" y="66"/>
                  <a:pt x="217" y="66"/>
                </a:cubicBezTo>
                <a:cubicBezTo>
                  <a:pt x="217" y="65"/>
                  <a:pt x="215" y="65"/>
                  <a:pt x="215" y="65"/>
                </a:cubicBezTo>
                <a:cubicBezTo>
                  <a:pt x="217" y="64"/>
                  <a:pt x="217" y="64"/>
                  <a:pt x="217" y="64"/>
                </a:cubicBezTo>
                <a:cubicBezTo>
                  <a:pt x="217" y="64"/>
                  <a:pt x="216" y="64"/>
                  <a:pt x="216" y="64"/>
                </a:cubicBezTo>
                <a:cubicBezTo>
                  <a:pt x="216" y="64"/>
                  <a:pt x="216" y="64"/>
                  <a:pt x="216" y="64"/>
                </a:cubicBezTo>
                <a:cubicBezTo>
                  <a:pt x="216" y="64"/>
                  <a:pt x="216" y="64"/>
                  <a:pt x="216" y="64"/>
                </a:cubicBezTo>
                <a:moveTo>
                  <a:pt x="210" y="71"/>
                </a:moveTo>
                <a:cubicBezTo>
                  <a:pt x="210" y="69"/>
                  <a:pt x="211" y="68"/>
                  <a:pt x="212" y="67"/>
                </a:cubicBezTo>
                <a:cubicBezTo>
                  <a:pt x="212" y="69"/>
                  <a:pt x="212" y="69"/>
                  <a:pt x="212" y="69"/>
                </a:cubicBezTo>
                <a:lnTo>
                  <a:pt x="210" y="71"/>
                </a:lnTo>
                <a:close/>
                <a:moveTo>
                  <a:pt x="243" y="73"/>
                </a:moveTo>
                <a:cubicBezTo>
                  <a:pt x="242" y="73"/>
                  <a:pt x="241" y="71"/>
                  <a:pt x="241" y="71"/>
                </a:cubicBezTo>
                <a:cubicBezTo>
                  <a:pt x="241" y="70"/>
                  <a:pt x="243" y="70"/>
                  <a:pt x="244" y="69"/>
                </a:cubicBezTo>
                <a:cubicBezTo>
                  <a:pt x="244" y="70"/>
                  <a:pt x="244" y="70"/>
                  <a:pt x="244" y="70"/>
                </a:cubicBezTo>
                <a:cubicBezTo>
                  <a:pt x="243" y="72"/>
                  <a:pt x="243" y="72"/>
                  <a:pt x="243" y="72"/>
                </a:cubicBezTo>
                <a:cubicBezTo>
                  <a:pt x="243" y="73"/>
                  <a:pt x="243" y="73"/>
                  <a:pt x="243" y="73"/>
                </a:cubicBezTo>
                <a:moveTo>
                  <a:pt x="265" y="76"/>
                </a:moveTo>
                <a:cubicBezTo>
                  <a:pt x="268" y="75"/>
                  <a:pt x="268" y="75"/>
                  <a:pt x="268" y="75"/>
                </a:cubicBezTo>
                <a:cubicBezTo>
                  <a:pt x="267" y="74"/>
                  <a:pt x="265" y="73"/>
                  <a:pt x="263" y="71"/>
                </a:cubicBezTo>
                <a:cubicBezTo>
                  <a:pt x="267" y="73"/>
                  <a:pt x="274" y="78"/>
                  <a:pt x="275" y="79"/>
                </a:cubicBezTo>
                <a:cubicBezTo>
                  <a:pt x="275" y="80"/>
                  <a:pt x="273" y="82"/>
                  <a:pt x="272" y="83"/>
                </a:cubicBezTo>
                <a:cubicBezTo>
                  <a:pt x="273" y="84"/>
                  <a:pt x="273" y="84"/>
                  <a:pt x="273" y="84"/>
                </a:cubicBezTo>
                <a:cubicBezTo>
                  <a:pt x="273" y="85"/>
                  <a:pt x="273" y="85"/>
                  <a:pt x="273" y="85"/>
                </a:cubicBezTo>
                <a:cubicBezTo>
                  <a:pt x="274" y="86"/>
                  <a:pt x="279" y="88"/>
                  <a:pt x="281" y="89"/>
                </a:cubicBezTo>
                <a:cubicBezTo>
                  <a:pt x="282" y="90"/>
                  <a:pt x="282" y="90"/>
                  <a:pt x="284" y="91"/>
                </a:cubicBezTo>
                <a:cubicBezTo>
                  <a:pt x="284" y="91"/>
                  <a:pt x="284" y="90"/>
                  <a:pt x="285" y="90"/>
                </a:cubicBezTo>
                <a:cubicBezTo>
                  <a:pt x="285" y="90"/>
                  <a:pt x="285" y="90"/>
                  <a:pt x="285" y="91"/>
                </a:cubicBezTo>
                <a:cubicBezTo>
                  <a:pt x="284" y="91"/>
                  <a:pt x="284" y="91"/>
                  <a:pt x="284" y="91"/>
                </a:cubicBezTo>
                <a:cubicBezTo>
                  <a:pt x="284" y="93"/>
                  <a:pt x="284" y="93"/>
                  <a:pt x="284" y="93"/>
                </a:cubicBezTo>
                <a:cubicBezTo>
                  <a:pt x="284" y="93"/>
                  <a:pt x="281" y="93"/>
                  <a:pt x="281" y="94"/>
                </a:cubicBezTo>
                <a:cubicBezTo>
                  <a:pt x="283" y="94"/>
                  <a:pt x="285" y="94"/>
                  <a:pt x="286" y="94"/>
                </a:cubicBezTo>
                <a:cubicBezTo>
                  <a:pt x="287" y="94"/>
                  <a:pt x="286" y="94"/>
                  <a:pt x="287" y="93"/>
                </a:cubicBezTo>
                <a:cubicBezTo>
                  <a:pt x="289" y="93"/>
                  <a:pt x="289" y="93"/>
                  <a:pt x="289" y="93"/>
                </a:cubicBezTo>
                <a:cubicBezTo>
                  <a:pt x="291" y="94"/>
                  <a:pt x="297" y="97"/>
                  <a:pt x="298" y="99"/>
                </a:cubicBezTo>
                <a:cubicBezTo>
                  <a:pt x="299" y="101"/>
                  <a:pt x="294" y="103"/>
                  <a:pt x="300" y="106"/>
                </a:cubicBezTo>
                <a:cubicBezTo>
                  <a:pt x="300" y="106"/>
                  <a:pt x="300" y="106"/>
                  <a:pt x="300" y="106"/>
                </a:cubicBezTo>
                <a:cubicBezTo>
                  <a:pt x="302" y="106"/>
                  <a:pt x="304" y="105"/>
                  <a:pt x="301" y="105"/>
                </a:cubicBezTo>
                <a:cubicBezTo>
                  <a:pt x="299" y="104"/>
                  <a:pt x="299" y="104"/>
                  <a:pt x="299" y="104"/>
                </a:cubicBezTo>
                <a:cubicBezTo>
                  <a:pt x="296" y="102"/>
                  <a:pt x="299" y="103"/>
                  <a:pt x="300" y="101"/>
                </a:cubicBezTo>
                <a:cubicBezTo>
                  <a:pt x="300" y="100"/>
                  <a:pt x="299" y="101"/>
                  <a:pt x="300" y="100"/>
                </a:cubicBezTo>
                <a:cubicBezTo>
                  <a:pt x="302" y="101"/>
                  <a:pt x="306" y="102"/>
                  <a:pt x="308" y="103"/>
                </a:cubicBezTo>
                <a:cubicBezTo>
                  <a:pt x="310" y="104"/>
                  <a:pt x="311" y="106"/>
                  <a:pt x="314" y="107"/>
                </a:cubicBezTo>
                <a:cubicBezTo>
                  <a:pt x="315" y="107"/>
                  <a:pt x="317" y="107"/>
                  <a:pt x="318" y="107"/>
                </a:cubicBezTo>
                <a:cubicBezTo>
                  <a:pt x="315" y="106"/>
                  <a:pt x="315" y="106"/>
                  <a:pt x="315" y="106"/>
                </a:cubicBezTo>
                <a:cubicBezTo>
                  <a:pt x="314" y="106"/>
                  <a:pt x="313" y="105"/>
                  <a:pt x="312" y="105"/>
                </a:cubicBezTo>
                <a:cubicBezTo>
                  <a:pt x="314" y="104"/>
                  <a:pt x="314" y="104"/>
                  <a:pt x="314" y="104"/>
                </a:cubicBezTo>
                <a:cubicBezTo>
                  <a:pt x="317" y="106"/>
                  <a:pt x="320" y="107"/>
                  <a:pt x="323" y="108"/>
                </a:cubicBezTo>
                <a:cubicBezTo>
                  <a:pt x="322" y="107"/>
                  <a:pt x="320" y="107"/>
                  <a:pt x="319" y="106"/>
                </a:cubicBezTo>
                <a:cubicBezTo>
                  <a:pt x="321" y="106"/>
                  <a:pt x="323" y="106"/>
                  <a:pt x="323" y="106"/>
                </a:cubicBezTo>
                <a:cubicBezTo>
                  <a:pt x="319" y="105"/>
                  <a:pt x="316" y="104"/>
                  <a:pt x="313" y="103"/>
                </a:cubicBezTo>
                <a:cubicBezTo>
                  <a:pt x="309" y="101"/>
                  <a:pt x="307" y="100"/>
                  <a:pt x="303" y="98"/>
                </a:cubicBezTo>
                <a:cubicBezTo>
                  <a:pt x="302" y="97"/>
                  <a:pt x="298" y="97"/>
                  <a:pt x="297" y="95"/>
                </a:cubicBezTo>
                <a:cubicBezTo>
                  <a:pt x="297" y="95"/>
                  <a:pt x="298" y="95"/>
                  <a:pt x="297" y="94"/>
                </a:cubicBezTo>
                <a:cubicBezTo>
                  <a:pt x="296" y="94"/>
                  <a:pt x="296" y="94"/>
                  <a:pt x="296" y="95"/>
                </a:cubicBezTo>
                <a:cubicBezTo>
                  <a:pt x="293" y="95"/>
                  <a:pt x="293" y="95"/>
                  <a:pt x="293" y="95"/>
                </a:cubicBezTo>
                <a:cubicBezTo>
                  <a:pt x="292" y="94"/>
                  <a:pt x="289" y="92"/>
                  <a:pt x="288" y="91"/>
                </a:cubicBezTo>
                <a:cubicBezTo>
                  <a:pt x="290" y="90"/>
                  <a:pt x="290" y="90"/>
                  <a:pt x="290" y="90"/>
                </a:cubicBezTo>
                <a:cubicBezTo>
                  <a:pt x="290" y="90"/>
                  <a:pt x="289" y="90"/>
                  <a:pt x="289" y="90"/>
                </a:cubicBezTo>
                <a:cubicBezTo>
                  <a:pt x="289" y="90"/>
                  <a:pt x="288" y="90"/>
                  <a:pt x="288" y="90"/>
                </a:cubicBezTo>
                <a:cubicBezTo>
                  <a:pt x="288" y="90"/>
                  <a:pt x="288" y="90"/>
                  <a:pt x="287" y="90"/>
                </a:cubicBezTo>
                <a:cubicBezTo>
                  <a:pt x="287" y="90"/>
                  <a:pt x="287" y="90"/>
                  <a:pt x="287" y="90"/>
                </a:cubicBezTo>
                <a:cubicBezTo>
                  <a:pt x="285" y="89"/>
                  <a:pt x="286" y="89"/>
                  <a:pt x="286" y="88"/>
                </a:cubicBezTo>
                <a:cubicBezTo>
                  <a:pt x="285" y="88"/>
                  <a:pt x="277" y="84"/>
                  <a:pt x="276" y="83"/>
                </a:cubicBezTo>
                <a:cubicBezTo>
                  <a:pt x="276" y="83"/>
                  <a:pt x="277" y="83"/>
                  <a:pt x="278" y="83"/>
                </a:cubicBezTo>
                <a:cubicBezTo>
                  <a:pt x="279" y="83"/>
                  <a:pt x="279" y="83"/>
                  <a:pt x="280" y="83"/>
                </a:cubicBezTo>
                <a:cubicBezTo>
                  <a:pt x="282" y="84"/>
                  <a:pt x="282" y="85"/>
                  <a:pt x="285" y="85"/>
                </a:cubicBezTo>
                <a:cubicBezTo>
                  <a:pt x="286" y="85"/>
                  <a:pt x="286" y="85"/>
                  <a:pt x="286" y="85"/>
                </a:cubicBezTo>
                <a:cubicBezTo>
                  <a:pt x="283" y="84"/>
                  <a:pt x="280" y="82"/>
                  <a:pt x="276" y="81"/>
                </a:cubicBezTo>
                <a:cubicBezTo>
                  <a:pt x="278" y="81"/>
                  <a:pt x="278" y="81"/>
                  <a:pt x="278" y="81"/>
                </a:cubicBezTo>
                <a:cubicBezTo>
                  <a:pt x="280" y="82"/>
                  <a:pt x="283" y="83"/>
                  <a:pt x="286" y="84"/>
                </a:cubicBezTo>
                <a:cubicBezTo>
                  <a:pt x="283" y="82"/>
                  <a:pt x="277" y="80"/>
                  <a:pt x="278" y="80"/>
                </a:cubicBezTo>
                <a:cubicBezTo>
                  <a:pt x="279" y="80"/>
                  <a:pt x="280" y="80"/>
                  <a:pt x="282" y="81"/>
                </a:cubicBezTo>
                <a:cubicBezTo>
                  <a:pt x="280" y="80"/>
                  <a:pt x="278" y="79"/>
                  <a:pt x="277" y="78"/>
                </a:cubicBezTo>
                <a:cubicBezTo>
                  <a:pt x="278" y="78"/>
                  <a:pt x="278" y="78"/>
                  <a:pt x="279" y="78"/>
                </a:cubicBezTo>
                <a:cubicBezTo>
                  <a:pt x="280" y="78"/>
                  <a:pt x="280" y="78"/>
                  <a:pt x="280" y="78"/>
                </a:cubicBezTo>
                <a:cubicBezTo>
                  <a:pt x="283" y="79"/>
                  <a:pt x="284" y="82"/>
                  <a:pt x="285" y="82"/>
                </a:cubicBezTo>
                <a:cubicBezTo>
                  <a:pt x="285" y="82"/>
                  <a:pt x="285" y="82"/>
                  <a:pt x="285" y="82"/>
                </a:cubicBezTo>
                <a:cubicBezTo>
                  <a:pt x="286" y="82"/>
                  <a:pt x="287" y="82"/>
                  <a:pt x="287" y="82"/>
                </a:cubicBezTo>
                <a:cubicBezTo>
                  <a:pt x="288" y="82"/>
                  <a:pt x="289" y="82"/>
                  <a:pt x="289" y="82"/>
                </a:cubicBezTo>
                <a:cubicBezTo>
                  <a:pt x="290" y="82"/>
                  <a:pt x="290" y="82"/>
                  <a:pt x="290" y="82"/>
                </a:cubicBezTo>
                <a:cubicBezTo>
                  <a:pt x="294" y="83"/>
                  <a:pt x="293" y="84"/>
                  <a:pt x="293" y="86"/>
                </a:cubicBezTo>
                <a:cubicBezTo>
                  <a:pt x="293" y="86"/>
                  <a:pt x="293" y="86"/>
                  <a:pt x="293" y="86"/>
                </a:cubicBezTo>
                <a:cubicBezTo>
                  <a:pt x="293" y="86"/>
                  <a:pt x="294" y="86"/>
                  <a:pt x="294" y="86"/>
                </a:cubicBezTo>
                <a:cubicBezTo>
                  <a:pt x="294" y="85"/>
                  <a:pt x="295" y="85"/>
                  <a:pt x="295" y="85"/>
                </a:cubicBezTo>
                <a:cubicBezTo>
                  <a:pt x="295" y="85"/>
                  <a:pt x="295" y="85"/>
                  <a:pt x="295" y="85"/>
                </a:cubicBezTo>
                <a:cubicBezTo>
                  <a:pt x="296" y="86"/>
                  <a:pt x="296" y="88"/>
                  <a:pt x="297" y="88"/>
                </a:cubicBezTo>
                <a:cubicBezTo>
                  <a:pt x="297" y="88"/>
                  <a:pt x="299" y="88"/>
                  <a:pt x="300" y="89"/>
                </a:cubicBezTo>
                <a:cubicBezTo>
                  <a:pt x="299" y="90"/>
                  <a:pt x="299" y="90"/>
                  <a:pt x="299" y="90"/>
                </a:cubicBezTo>
                <a:cubicBezTo>
                  <a:pt x="300" y="90"/>
                  <a:pt x="302" y="89"/>
                  <a:pt x="303" y="89"/>
                </a:cubicBezTo>
                <a:cubicBezTo>
                  <a:pt x="301" y="88"/>
                  <a:pt x="298" y="87"/>
                  <a:pt x="297" y="86"/>
                </a:cubicBezTo>
                <a:cubicBezTo>
                  <a:pt x="297" y="85"/>
                  <a:pt x="297" y="85"/>
                  <a:pt x="297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5" y="85"/>
                  <a:pt x="295" y="85"/>
                  <a:pt x="295" y="84"/>
                </a:cubicBezTo>
                <a:cubicBezTo>
                  <a:pt x="296" y="83"/>
                  <a:pt x="296" y="83"/>
                  <a:pt x="296" y="83"/>
                </a:cubicBezTo>
                <a:cubicBezTo>
                  <a:pt x="301" y="86"/>
                  <a:pt x="301" y="86"/>
                  <a:pt x="301" y="86"/>
                </a:cubicBezTo>
                <a:cubicBezTo>
                  <a:pt x="302" y="86"/>
                  <a:pt x="303" y="85"/>
                  <a:pt x="302" y="85"/>
                </a:cubicBezTo>
                <a:cubicBezTo>
                  <a:pt x="304" y="85"/>
                  <a:pt x="305" y="85"/>
                  <a:pt x="305" y="86"/>
                </a:cubicBezTo>
                <a:cubicBezTo>
                  <a:pt x="306" y="86"/>
                  <a:pt x="306" y="88"/>
                  <a:pt x="306" y="88"/>
                </a:cubicBezTo>
                <a:cubicBezTo>
                  <a:pt x="307" y="89"/>
                  <a:pt x="309" y="90"/>
                  <a:pt x="310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11" y="93"/>
                  <a:pt x="311" y="93"/>
                  <a:pt x="311" y="93"/>
                </a:cubicBezTo>
                <a:cubicBezTo>
                  <a:pt x="312" y="94"/>
                  <a:pt x="311" y="94"/>
                  <a:pt x="312" y="94"/>
                </a:cubicBezTo>
                <a:cubicBezTo>
                  <a:pt x="313" y="93"/>
                  <a:pt x="314" y="93"/>
                  <a:pt x="314" y="92"/>
                </a:cubicBezTo>
                <a:cubicBezTo>
                  <a:pt x="316" y="94"/>
                  <a:pt x="317" y="94"/>
                  <a:pt x="318" y="96"/>
                </a:cubicBezTo>
                <a:cubicBezTo>
                  <a:pt x="320" y="95"/>
                  <a:pt x="320" y="95"/>
                  <a:pt x="320" y="95"/>
                </a:cubicBezTo>
                <a:cubicBezTo>
                  <a:pt x="320" y="95"/>
                  <a:pt x="321" y="97"/>
                  <a:pt x="321" y="97"/>
                </a:cubicBezTo>
                <a:cubicBezTo>
                  <a:pt x="321" y="97"/>
                  <a:pt x="320" y="97"/>
                  <a:pt x="320" y="96"/>
                </a:cubicBezTo>
                <a:cubicBezTo>
                  <a:pt x="322" y="98"/>
                  <a:pt x="322" y="98"/>
                  <a:pt x="322" y="98"/>
                </a:cubicBezTo>
                <a:cubicBezTo>
                  <a:pt x="326" y="97"/>
                  <a:pt x="326" y="97"/>
                  <a:pt x="326" y="97"/>
                </a:cubicBezTo>
                <a:cubicBezTo>
                  <a:pt x="327" y="97"/>
                  <a:pt x="325" y="97"/>
                  <a:pt x="325" y="98"/>
                </a:cubicBezTo>
                <a:cubicBezTo>
                  <a:pt x="328" y="99"/>
                  <a:pt x="328" y="99"/>
                  <a:pt x="330" y="100"/>
                </a:cubicBezTo>
                <a:cubicBezTo>
                  <a:pt x="329" y="101"/>
                  <a:pt x="331" y="101"/>
                  <a:pt x="331" y="102"/>
                </a:cubicBezTo>
                <a:cubicBezTo>
                  <a:pt x="332" y="101"/>
                  <a:pt x="330" y="101"/>
                  <a:pt x="330" y="100"/>
                </a:cubicBezTo>
                <a:cubicBezTo>
                  <a:pt x="330" y="100"/>
                  <a:pt x="330" y="99"/>
                  <a:pt x="332" y="99"/>
                </a:cubicBezTo>
                <a:cubicBezTo>
                  <a:pt x="332" y="99"/>
                  <a:pt x="333" y="99"/>
                  <a:pt x="333" y="100"/>
                </a:cubicBezTo>
                <a:cubicBezTo>
                  <a:pt x="334" y="100"/>
                  <a:pt x="334" y="100"/>
                  <a:pt x="334" y="100"/>
                </a:cubicBezTo>
                <a:cubicBezTo>
                  <a:pt x="334" y="100"/>
                  <a:pt x="334" y="100"/>
                  <a:pt x="334" y="100"/>
                </a:cubicBezTo>
                <a:cubicBezTo>
                  <a:pt x="334" y="100"/>
                  <a:pt x="334" y="100"/>
                  <a:pt x="334" y="100"/>
                </a:cubicBezTo>
                <a:cubicBezTo>
                  <a:pt x="333" y="100"/>
                  <a:pt x="333" y="100"/>
                  <a:pt x="333" y="100"/>
                </a:cubicBezTo>
                <a:cubicBezTo>
                  <a:pt x="334" y="100"/>
                  <a:pt x="334" y="100"/>
                  <a:pt x="334" y="100"/>
                </a:cubicBezTo>
                <a:cubicBezTo>
                  <a:pt x="334" y="100"/>
                  <a:pt x="334" y="100"/>
                  <a:pt x="334" y="100"/>
                </a:cubicBezTo>
                <a:cubicBezTo>
                  <a:pt x="334" y="100"/>
                  <a:pt x="335" y="100"/>
                  <a:pt x="335" y="100"/>
                </a:cubicBezTo>
                <a:cubicBezTo>
                  <a:pt x="335" y="100"/>
                  <a:pt x="335" y="100"/>
                  <a:pt x="335" y="100"/>
                </a:cubicBezTo>
                <a:cubicBezTo>
                  <a:pt x="343" y="105"/>
                  <a:pt x="343" y="105"/>
                  <a:pt x="343" y="105"/>
                </a:cubicBezTo>
                <a:cubicBezTo>
                  <a:pt x="343" y="106"/>
                  <a:pt x="342" y="106"/>
                  <a:pt x="343" y="107"/>
                </a:cubicBezTo>
                <a:cubicBezTo>
                  <a:pt x="344" y="107"/>
                  <a:pt x="347" y="107"/>
                  <a:pt x="348" y="108"/>
                </a:cubicBezTo>
                <a:cubicBezTo>
                  <a:pt x="348" y="108"/>
                  <a:pt x="350" y="109"/>
                  <a:pt x="349" y="109"/>
                </a:cubicBezTo>
                <a:cubicBezTo>
                  <a:pt x="349" y="109"/>
                  <a:pt x="349" y="109"/>
                  <a:pt x="349" y="109"/>
                </a:cubicBezTo>
                <a:cubicBezTo>
                  <a:pt x="350" y="109"/>
                  <a:pt x="350" y="109"/>
                  <a:pt x="350" y="109"/>
                </a:cubicBezTo>
                <a:cubicBezTo>
                  <a:pt x="350" y="109"/>
                  <a:pt x="351" y="109"/>
                  <a:pt x="351" y="108"/>
                </a:cubicBezTo>
                <a:cubicBezTo>
                  <a:pt x="352" y="109"/>
                  <a:pt x="353" y="108"/>
                  <a:pt x="354" y="109"/>
                </a:cubicBezTo>
                <a:cubicBezTo>
                  <a:pt x="357" y="110"/>
                  <a:pt x="357" y="112"/>
                  <a:pt x="359" y="113"/>
                </a:cubicBezTo>
                <a:cubicBezTo>
                  <a:pt x="361" y="114"/>
                  <a:pt x="364" y="115"/>
                  <a:pt x="365" y="116"/>
                </a:cubicBezTo>
                <a:cubicBezTo>
                  <a:pt x="365" y="117"/>
                  <a:pt x="363" y="117"/>
                  <a:pt x="363" y="117"/>
                </a:cubicBezTo>
                <a:cubicBezTo>
                  <a:pt x="362" y="117"/>
                  <a:pt x="359" y="117"/>
                  <a:pt x="358" y="117"/>
                </a:cubicBezTo>
                <a:cubicBezTo>
                  <a:pt x="359" y="117"/>
                  <a:pt x="357" y="117"/>
                  <a:pt x="358" y="117"/>
                </a:cubicBezTo>
                <a:cubicBezTo>
                  <a:pt x="365" y="118"/>
                  <a:pt x="365" y="118"/>
                  <a:pt x="365" y="118"/>
                </a:cubicBezTo>
                <a:cubicBezTo>
                  <a:pt x="367" y="118"/>
                  <a:pt x="367" y="118"/>
                  <a:pt x="367" y="118"/>
                </a:cubicBezTo>
                <a:cubicBezTo>
                  <a:pt x="367" y="118"/>
                  <a:pt x="369" y="119"/>
                  <a:pt x="368" y="119"/>
                </a:cubicBezTo>
                <a:cubicBezTo>
                  <a:pt x="368" y="119"/>
                  <a:pt x="368" y="119"/>
                  <a:pt x="368" y="119"/>
                </a:cubicBezTo>
                <a:cubicBezTo>
                  <a:pt x="369" y="120"/>
                  <a:pt x="369" y="120"/>
                  <a:pt x="369" y="120"/>
                </a:cubicBezTo>
                <a:cubicBezTo>
                  <a:pt x="372" y="121"/>
                  <a:pt x="375" y="123"/>
                  <a:pt x="375" y="125"/>
                </a:cubicBezTo>
                <a:cubicBezTo>
                  <a:pt x="374" y="126"/>
                  <a:pt x="374" y="126"/>
                  <a:pt x="374" y="126"/>
                </a:cubicBezTo>
                <a:cubicBezTo>
                  <a:pt x="376" y="127"/>
                  <a:pt x="376" y="127"/>
                  <a:pt x="376" y="127"/>
                </a:cubicBezTo>
                <a:cubicBezTo>
                  <a:pt x="377" y="128"/>
                  <a:pt x="377" y="128"/>
                  <a:pt x="377" y="128"/>
                </a:cubicBezTo>
                <a:cubicBezTo>
                  <a:pt x="377" y="128"/>
                  <a:pt x="378" y="129"/>
                  <a:pt x="380" y="130"/>
                </a:cubicBezTo>
                <a:cubicBezTo>
                  <a:pt x="379" y="130"/>
                  <a:pt x="377" y="130"/>
                  <a:pt x="377" y="130"/>
                </a:cubicBezTo>
                <a:cubicBezTo>
                  <a:pt x="376" y="130"/>
                  <a:pt x="375" y="129"/>
                  <a:pt x="374" y="129"/>
                </a:cubicBezTo>
                <a:cubicBezTo>
                  <a:pt x="373" y="129"/>
                  <a:pt x="373" y="129"/>
                  <a:pt x="372" y="129"/>
                </a:cubicBezTo>
                <a:cubicBezTo>
                  <a:pt x="371" y="129"/>
                  <a:pt x="371" y="129"/>
                  <a:pt x="371" y="129"/>
                </a:cubicBezTo>
                <a:cubicBezTo>
                  <a:pt x="368" y="128"/>
                  <a:pt x="366" y="128"/>
                  <a:pt x="364" y="127"/>
                </a:cubicBezTo>
                <a:cubicBezTo>
                  <a:pt x="365" y="128"/>
                  <a:pt x="364" y="129"/>
                  <a:pt x="362" y="129"/>
                </a:cubicBezTo>
                <a:cubicBezTo>
                  <a:pt x="362" y="129"/>
                  <a:pt x="361" y="129"/>
                  <a:pt x="361" y="129"/>
                </a:cubicBezTo>
                <a:cubicBezTo>
                  <a:pt x="357" y="128"/>
                  <a:pt x="354" y="125"/>
                  <a:pt x="350" y="124"/>
                </a:cubicBezTo>
                <a:cubicBezTo>
                  <a:pt x="349" y="124"/>
                  <a:pt x="342" y="123"/>
                  <a:pt x="341" y="123"/>
                </a:cubicBezTo>
                <a:cubicBezTo>
                  <a:pt x="341" y="122"/>
                  <a:pt x="341" y="122"/>
                  <a:pt x="341" y="122"/>
                </a:cubicBezTo>
                <a:cubicBezTo>
                  <a:pt x="340" y="122"/>
                  <a:pt x="340" y="122"/>
                  <a:pt x="340" y="122"/>
                </a:cubicBezTo>
                <a:cubicBezTo>
                  <a:pt x="340" y="122"/>
                  <a:pt x="338" y="122"/>
                  <a:pt x="339" y="122"/>
                </a:cubicBezTo>
                <a:cubicBezTo>
                  <a:pt x="339" y="122"/>
                  <a:pt x="339" y="122"/>
                  <a:pt x="339" y="122"/>
                </a:cubicBezTo>
                <a:cubicBezTo>
                  <a:pt x="339" y="122"/>
                  <a:pt x="339" y="122"/>
                  <a:pt x="339" y="122"/>
                </a:cubicBezTo>
                <a:cubicBezTo>
                  <a:pt x="337" y="122"/>
                  <a:pt x="336" y="122"/>
                  <a:pt x="335" y="122"/>
                </a:cubicBezTo>
                <a:cubicBezTo>
                  <a:pt x="334" y="121"/>
                  <a:pt x="334" y="121"/>
                  <a:pt x="333" y="120"/>
                </a:cubicBezTo>
                <a:cubicBezTo>
                  <a:pt x="334" y="121"/>
                  <a:pt x="333" y="122"/>
                  <a:pt x="333" y="122"/>
                </a:cubicBezTo>
                <a:cubicBezTo>
                  <a:pt x="331" y="122"/>
                  <a:pt x="328" y="120"/>
                  <a:pt x="327" y="120"/>
                </a:cubicBezTo>
                <a:cubicBezTo>
                  <a:pt x="326" y="121"/>
                  <a:pt x="326" y="121"/>
                  <a:pt x="326" y="121"/>
                </a:cubicBezTo>
                <a:cubicBezTo>
                  <a:pt x="324" y="121"/>
                  <a:pt x="322" y="119"/>
                  <a:pt x="322" y="119"/>
                </a:cubicBezTo>
                <a:cubicBezTo>
                  <a:pt x="321" y="118"/>
                  <a:pt x="319" y="117"/>
                  <a:pt x="317" y="116"/>
                </a:cubicBezTo>
                <a:cubicBezTo>
                  <a:pt x="317" y="116"/>
                  <a:pt x="317" y="116"/>
                  <a:pt x="316" y="116"/>
                </a:cubicBezTo>
                <a:cubicBezTo>
                  <a:pt x="316" y="116"/>
                  <a:pt x="316" y="116"/>
                  <a:pt x="316" y="116"/>
                </a:cubicBezTo>
                <a:cubicBezTo>
                  <a:pt x="315" y="114"/>
                  <a:pt x="315" y="114"/>
                  <a:pt x="315" y="114"/>
                </a:cubicBezTo>
                <a:cubicBezTo>
                  <a:pt x="313" y="114"/>
                  <a:pt x="313" y="114"/>
                  <a:pt x="313" y="114"/>
                </a:cubicBezTo>
                <a:cubicBezTo>
                  <a:pt x="312" y="113"/>
                  <a:pt x="313" y="113"/>
                  <a:pt x="312" y="112"/>
                </a:cubicBezTo>
                <a:cubicBezTo>
                  <a:pt x="312" y="114"/>
                  <a:pt x="314" y="115"/>
                  <a:pt x="315" y="116"/>
                </a:cubicBezTo>
                <a:cubicBezTo>
                  <a:pt x="315" y="116"/>
                  <a:pt x="315" y="116"/>
                  <a:pt x="315" y="116"/>
                </a:cubicBezTo>
                <a:cubicBezTo>
                  <a:pt x="315" y="116"/>
                  <a:pt x="314" y="116"/>
                  <a:pt x="313" y="115"/>
                </a:cubicBezTo>
                <a:cubicBezTo>
                  <a:pt x="312" y="115"/>
                  <a:pt x="311" y="114"/>
                  <a:pt x="310" y="114"/>
                </a:cubicBezTo>
                <a:cubicBezTo>
                  <a:pt x="310" y="114"/>
                  <a:pt x="310" y="114"/>
                  <a:pt x="311" y="114"/>
                </a:cubicBezTo>
                <a:cubicBezTo>
                  <a:pt x="311" y="115"/>
                  <a:pt x="312" y="115"/>
                  <a:pt x="312" y="116"/>
                </a:cubicBezTo>
                <a:cubicBezTo>
                  <a:pt x="312" y="116"/>
                  <a:pt x="312" y="117"/>
                  <a:pt x="312" y="117"/>
                </a:cubicBezTo>
                <a:cubicBezTo>
                  <a:pt x="311" y="117"/>
                  <a:pt x="306" y="113"/>
                  <a:pt x="305" y="112"/>
                </a:cubicBezTo>
                <a:cubicBezTo>
                  <a:pt x="306" y="113"/>
                  <a:pt x="306" y="114"/>
                  <a:pt x="305" y="114"/>
                </a:cubicBezTo>
                <a:cubicBezTo>
                  <a:pt x="305" y="114"/>
                  <a:pt x="304" y="114"/>
                  <a:pt x="304" y="114"/>
                </a:cubicBezTo>
                <a:cubicBezTo>
                  <a:pt x="305" y="115"/>
                  <a:pt x="309" y="116"/>
                  <a:pt x="311" y="117"/>
                </a:cubicBezTo>
                <a:cubicBezTo>
                  <a:pt x="313" y="118"/>
                  <a:pt x="313" y="118"/>
                  <a:pt x="313" y="118"/>
                </a:cubicBezTo>
                <a:cubicBezTo>
                  <a:pt x="313" y="120"/>
                  <a:pt x="313" y="119"/>
                  <a:pt x="314" y="120"/>
                </a:cubicBezTo>
                <a:cubicBezTo>
                  <a:pt x="313" y="121"/>
                  <a:pt x="313" y="121"/>
                  <a:pt x="313" y="121"/>
                </a:cubicBezTo>
                <a:cubicBezTo>
                  <a:pt x="312" y="121"/>
                  <a:pt x="312" y="121"/>
                  <a:pt x="312" y="121"/>
                </a:cubicBezTo>
                <a:cubicBezTo>
                  <a:pt x="310" y="121"/>
                  <a:pt x="309" y="120"/>
                  <a:pt x="308" y="119"/>
                </a:cubicBezTo>
                <a:cubicBezTo>
                  <a:pt x="308" y="120"/>
                  <a:pt x="308" y="120"/>
                  <a:pt x="308" y="120"/>
                </a:cubicBezTo>
                <a:cubicBezTo>
                  <a:pt x="306" y="120"/>
                  <a:pt x="307" y="120"/>
                  <a:pt x="305" y="119"/>
                </a:cubicBezTo>
                <a:cubicBezTo>
                  <a:pt x="306" y="120"/>
                  <a:pt x="304" y="119"/>
                  <a:pt x="305" y="120"/>
                </a:cubicBezTo>
                <a:cubicBezTo>
                  <a:pt x="304" y="120"/>
                  <a:pt x="304" y="120"/>
                  <a:pt x="304" y="120"/>
                </a:cubicBezTo>
                <a:cubicBezTo>
                  <a:pt x="301" y="120"/>
                  <a:pt x="299" y="118"/>
                  <a:pt x="297" y="117"/>
                </a:cubicBezTo>
                <a:cubicBezTo>
                  <a:pt x="296" y="117"/>
                  <a:pt x="296" y="118"/>
                  <a:pt x="295" y="118"/>
                </a:cubicBezTo>
                <a:cubicBezTo>
                  <a:pt x="292" y="117"/>
                  <a:pt x="290" y="116"/>
                  <a:pt x="287" y="115"/>
                </a:cubicBezTo>
                <a:cubicBezTo>
                  <a:pt x="289" y="117"/>
                  <a:pt x="289" y="117"/>
                  <a:pt x="289" y="117"/>
                </a:cubicBezTo>
                <a:cubicBezTo>
                  <a:pt x="289" y="119"/>
                  <a:pt x="289" y="119"/>
                  <a:pt x="289" y="119"/>
                </a:cubicBezTo>
                <a:cubicBezTo>
                  <a:pt x="291" y="120"/>
                  <a:pt x="291" y="120"/>
                  <a:pt x="291" y="120"/>
                </a:cubicBezTo>
                <a:cubicBezTo>
                  <a:pt x="291" y="120"/>
                  <a:pt x="291" y="121"/>
                  <a:pt x="290" y="121"/>
                </a:cubicBezTo>
                <a:cubicBezTo>
                  <a:pt x="290" y="121"/>
                  <a:pt x="290" y="121"/>
                  <a:pt x="290" y="121"/>
                </a:cubicBezTo>
                <a:cubicBezTo>
                  <a:pt x="290" y="121"/>
                  <a:pt x="290" y="121"/>
                  <a:pt x="289" y="121"/>
                </a:cubicBezTo>
                <a:cubicBezTo>
                  <a:pt x="289" y="121"/>
                  <a:pt x="288" y="121"/>
                  <a:pt x="288" y="121"/>
                </a:cubicBezTo>
                <a:cubicBezTo>
                  <a:pt x="287" y="121"/>
                  <a:pt x="287" y="121"/>
                  <a:pt x="286" y="121"/>
                </a:cubicBezTo>
                <a:cubicBezTo>
                  <a:pt x="286" y="121"/>
                  <a:pt x="285" y="121"/>
                  <a:pt x="285" y="121"/>
                </a:cubicBezTo>
                <a:cubicBezTo>
                  <a:pt x="284" y="120"/>
                  <a:pt x="284" y="119"/>
                  <a:pt x="284" y="119"/>
                </a:cubicBezTo>
                <a:cubicBezTo>
                  <a:pt x="282" y="119"/>
                  <a:pt x="279" y="119"/>
                  <a:pt x="276" y="118"/>
                </a:cubicBezTo>
                <a:cubicBezTo>
                  <a:pt x="277" y="118"/>
                  <a:pt x="279" y="117"/>
                  <a:pt x="280" y="117"/>
                </a:cubicBezTo>
                <a:cubicBezTo>
                  <a:pt x="278" y="115"/>
                  <a:pt x="278" y="115"/>
                  <a:pt x="278" y="115"/>
                </a:cubicBezTo>
                <a:cubicBezTo>
                  <a:pt x="278" y="115"/>
                  <a:pt x="278" y="115"/>
                  <a:pt x="278" y="115"/>
                </a:cubicBezTo>
                <a:cubicBezTo>
                  <a:pt x="278" y="115"/>
                  <a:pt x="278" y="115"/>
                  <a:pt x="278" y="115"/>
                </a:cubicBezTo>
                <a:cubicBezTo>
                  <a:pt x="278" y="115"/>
                  <a:pt x="277" y="115"/>
                  <a:pt x="277" y="115"/>
                </a:cubicBezTo>
                <a:cubicBezTo>
                  <a:pt x="277" y="115"/>
                  <a:pt x="277" y="115"/>
                  <a:pt x="276" y="115"/>
                </a:cubicBezTo>
                <a:cubicBezTo>
                  <a:pt x="278" y="114"/>
                  <a:pt x="278" y="114"/>
                  <a:pt x="278" y="114"/>
                </a:cubicBezTo>
                <a:cubicBezTo>
                  <a:pt x="278" y="114"/>
                  <a:pt x="277" y="114"/>
                  <a:pt x="277" y="114"/>
                </a:cubicBezTo>
                <a:cubicBezTo>
                  <a:pt x="276" y="114"/>
                  <a:pt x="276" y="114"/>
                  <a:pt x="275" y="114"/>
                </a:cubicBezTo>
                <a:cubicBezTo>
                  <a:pt x="272" y="113"/>
                  <a:pt x="271" y="112"/>
                  <a:pt x="269" y="111"/>
                </a:cubicBezTo>
                <a:cubicBezTo>
                  <a:pt x="272" y="110"/>
                  <a:pt x="272" y="110"/>
                  <a:pt x="272" y="110"/>
                </a:cubicBezTo>
                <a:cubicBezTo>
                  <a:pt x="271" y="110"/>
                  <a:pt x="271" y="110"/>
                  <a:pt x="271" y="110"/>
                </a:cubicBezTo>
                <a:cubicBezTo>
                  <a:pt x="270" y="110"/>
                  <a:pt x="269" y="110"/>
                  <a:pt x="268" y="110"/>
                </a:cubicBezTo>
                <a:cubicBezTo>
                  <a:pt x="268" y="109"/>
                  <a:pt x="267" y="109"/>
                  <a:pt x="267" y="108"/>
                </a:cubicBezTo>
                <a:cubicBezTo>
                  <a:pt x="266" y="110"/>
                  <a:pt x="266" y="110"/>
                  <a:pt x="266" y="110"/>
                </a:cubicBezTo>
                <a:cubicBezTo>
                  <a:pt x="265" y="110"/>
                  <a:pt x="264" y="110"/>
                  <a:pt x="264" y="110"/>
                </a:cubicBezTo>
                <a:cubicBezTo>
                  <a:pt x="264" y="110"/>
                  <a:pt x="264" y="110"/>
                  <a:pt x="263" y="110"/>
                </a:cubicBezTo>
                <a:cubicBezTo>
                  <a:pt x="262" y="109"/>
                  <a:pt x="260" y="107"/>
                  <a:pt x="259" y="106"/>
                </a:cubicBezTo>
                <a:cubicBezTo>
                  <a:pt x="259" y="106"/>
                  <a:pt x="259" y="106"/>
                  <a:pt x="259" y="106"/>
                </a:cubicBezTo>
                <a:cubicBezTo>
                  <a:pt x="259" y="106"/>
                  <a:pt x="258" y="106"/>
                  <a:pt x="258" y="106"/>
                </a:cubicBezTo>
                <a:cubicBezTo>
                  <a:pt x="257" y="105"/>
                  <a:pt x="258" y="105"/>
                  <a:pt x="258" y="105"/>
                </a:cubicBezTo>
                <a:cubicBezTo>
                  <a:pt x="257" y="104"/>
                  <a:pt x="257" y="104"/>
                  <a:pt x="256" y="104"/>
                </a:cubicBezTo>
                <a:cubicBezTo>
                  <a:pt x="253" y="104"/>
                  <a:pt x="254" y="102"/>
                  <a:pt x="252" y="102"/>
                </a:cubicBezTo>
                <a:cubicBezTo>
                  <a:pt x="252" y="102"/>
                  <a:pt x="252" y="102"/>
                  <a:pt x="252" y="102"/>
                </a:cubicBezTo>
                <a:cubicBezTo>
                  <a:pt x="252" y="102"/>
                  <a:pt x="252" y="102"/>
                  <a:pt x="252" y="102"/>
                </a:cubicBezTo>
                <a:cubicBezTo>
                  <a:pt x="252" y="102"/>
                  <a:pt x="251" y="102"/>
                  <a:pt x="251" y="102"/>
                </a:cubicBezTo>
                <a:cubicBezTo>
                  <a:pt x="251" y="102"/>
                  <a:pt x="251" y="102"/>
                  <a:pt x="250" y="102"/>
                </a:cubicBezTo>
                <a:cubicBezTo>
                  <a:pt x="252" y="100"/>
                  <a:pt x="252" y="100"/>
                  <a:pt x="254" y="100"/>
                </a:cubicBezTo>
                <a:cubicBezTo>
                  <a:pt x="254" y="100"/>
                  <a:pt x="256" y="100"/>
                  <a:pt x="258" y="100"/>
                </a:cubicBezTo>
                <a:cubicBezTo>
                  <a:pt x="258" y="101"/>
                  <a:pt x="263" y="102"/>
                  <a:pt x="263" y="102"/>
                </a:cubicBezTo>
                <a:cubicBezTo>
                  <a:pt x="263" y="102"/>
                  <a:pt x="263" y="102"/>
                  <a:pt x="263" y="102"/>
                </a:cubicBezTo>
                <a:cubicBezTo>
                  <a:pt x="264" y="101"/>
                  <a:pt x="264" y="101"/>
                  <a:pt x="264" y="101"/>
                </a:cubicBezTo>
                <a:cubicBezTo>
                  <a:pt x="264" y="101"/>
                  <a:pt x="263" y="100"/>
                  <a:pt x="263" y="100"/>
                </a:cubicBezTo>
                <a:cubicBezTo>
                  <a:pt x="264" y="99"/>
                  <a:pt x="264" y="99"/>
                  <a:pt x="264" y="99"/>
                </a:cubicBezTo>
                <a:cubicBezTo>
                  <a:pt x="267" y="100"/>
                  <a:pt x="269" y="100"/>
                  <a:pt x="271" y="102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72" y="105"/>
                  <a:pt x="272" y="105"/>
                  <a:pt x="272" y="105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2" y="107"/>
                  <a:pt x="274" y="109"/>
                  <a:pt x="275" y="109"/>
                </a:cubicBezTo>
                <a:cubicBezTo>
                  <a:pt x="275" y="109"/>
                  <a:pt x="275" y="109"/>
                  <a:pt x="275" y="109"/>
                </a:cubicBezTo>
                <a:cubicBezTo>
                  <a:pt x="276" y="109"/>
                  <a:pt x="276" y="109"/>
                  <a:pt x="276" y="109"/>
                </a:cubicBezTo>
                <a:cubicBezTo>
                  <a:pt x="276" y="109"/>
                  <a:pt x="276" y="109"/>
                  <a:pt x="276" y="109"/>
                </a:cubicBezTo>
                <a:cubicBezTo>
                  <a:pt x="277" y="109"/>
                  <a:pt x="277" y="109"/>
                  <a:pt x="277" y="109"/>
                </a:cubicBezTo>
                <a:cubicBezTo>
                  <a:pt x="278" y="109"/>
                  <a:pt x="279" y="108"/>
                  <a:pt x="280" y="108"/>
                </a:cubicBezTo>
                <a:cubicBezTo>
                  <a:pt x="276" y="106"/>
                  <a:pt x="272" y="105"/>
                  <a:pt x="280" y="103"/>
                </a:cubicBezTo>
                <a:cubicBezTo>
                  <a:pt x="272" y="103"/>
                  <a:pt x="273" y="101"/>
                  <a:pt x="267" y="98"/>
                </a:cubicBezTo>
                <a:cubicBezTo>
                  <a:pt x="267" y="98"/>
                  <a:pt x="268" y="97"/>
                  <a:pt x="269" y="97"/>
                </a:cubicBezTo>
                <a:cubicBezTo>
                  <a:pt x="269" y="97"/>
                  <a:pt x="269" y="97"/>
                  <a:pt x="269" y="98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2" y="97"/>
                  <a:pt x="273" y="98"/>
                  <a:pt x="274" y="98"/>
                </a:cubicBezTo>
                <a:cubicBezTo>
                  <a:pt x="275" y="98"/>
                  <a:pt x="275" y="99"/>
                  <a:pt x="275" y="99"/>
                </a:cubicBezTo>
                <a:cubicBezTo>
                  <a:pt x="276" y="99"/>
                  <a:pt x="276" y="98"/>
                  <a:pt x="276" y="98"/>
                </a:cubicBezTo>
                <a:cubicBezTo>
                  <a:pt x="276" y="98"/>
                  <a:pt x="276" y="98"/>
                  <a:pt x="276" y="98"/>
                </a:cubicBezTo>
                <a:cubicBezTo>
                  <a:pt x="276" y="98"/>
                  <a:pt x="277" y="98"/>
                  <a:pt x="277" y="98"/>
                </a:cubicBezTo>
                <a:cubicBezTo>
                  <a:pt x="273" y="96"/>
                  <a:pt x="274" y="97"/>
                  <a:pt x="271" y="96"/>
                </a:cubicBezTo>
                <a:cubicBezTo>
                  <a:pt x="270" y="95"/>
                  <a:pt x="272" y="95"/>
                  <a:pt x="271" y="95"/>
                </a:cubicBezTo>
                <a:cubicBezTo>
                  <a:pt x="270" y="94"/>
                  <a:pt x="270" y="94"/>
                  <a:pt x="270" y="94"/>
                </a:cubicBezTo>
                <a:cubicBezTo>
                  <a:pt x="270" y="94"/>
                  <a:pt x="269" y="95"/>
                  <a:pt x="269" y="95"/>
                </a:cubicBezTo>
                <a:cubicBezTo>
                  <a:pt x="269" y="96"/>
                  <a:pt x="268" y="96"/>
                  <a:pt x="268" y="96"/>
                </a:cubicBezTo>
                <a:cubicBezTo>
                  <a:pt x="268" y="96"/>
                  <a:pt x="268" y="96"/>
                  <a:pt x="268" y="96"/>
                </a:cubicBezTo>
                <a:cubicBezTo>
                  <a:pt x="267" y="96"/>
                  <a:pt x="266" y="95"/>
                  <a:pt x="265" y="95"/>
                </a:cubicBezTo>
                <a:cubicBezTo>
                  <a:pt x="265" y="94"/>
                  <a:pt x="264" y="94"/>
                  <a:pt x="264" y="94"/>
                </a:cubicBezTo>
                <a:cubicBezTo>
                  <a:pt x="264" y="94"/>
                  <a:pt x="263" y="95"/>
                  <a:pt x="263" y="95"/>
                </a:cubicBezTo>
                <a:cubicBezTo>
                  <a:pt x="263" y="95"/>
                  <a:pt x="262" y="95"/>
                  <a:pt x="262" y="95"/>
                </a:cubicBezTo>
                <a:cubicBezTo>
                  <a:pt x="262" y="95"/>
                  <a:pt x="262" y="95"/>
                  <a:pt x="262" y="95"/>
                </a:cubicBezTo>
                <a:cubicBezTo>
                  <a:pt x="261" y="95"/>
                  <a:pt x="260" y="94"/>
                  <a:pt x="259" y="94"/>
                </a:cubicBezTo>
                <a:cubicBezTo>
                  <a:pt x="259" y="94"/>
                  <a:pt x="260" y="93"/>
                  <a:pt x="259" y="92"/>
                </a:cubicBezTo>
                <a:cubicBezTo>
                  <a:pt x="257" y="93"/>
                  <a:pt x="257" y="93"/>
                  <a:pt x="257" y="93"/>
                </a:cubicBezTo>
                <a:cubicBezTo>
                  <a:pt x="255" y="92"/>
                  <a:pt x="255" y="92"/>
                  <a:pt x="253" y="90"/>
                </a:cubicBezTo>
                <a:cubicBezTo>
                  <a:pt x="255" y="90"/>
                  <a:pt x="255" y="90"/>
                  <a:pt x="255" y="90"/>
                </a:cubicBezTo>
                <a:cubicBezTo>
                  <a:pt x="255" y="88"/>
                  <a:pt x="255" y="87"/>
                  <a:pt x="256" y="86"/>
                </a:cubicBezTo>
                <a:cubicBezTo>
                  <a:pt x="258" y="87"/>
                  <a:pt x="259" y="87"/>
                  <a:pt x="262" y="88"/>
                </a:cubicBezTo>
                <a:cubicBezTo>
                  <a:pt x="262" y="87"/>
                  <a:pt x="261" y="86"/>
                  <a:pt x="259" y="86"/>
                </a:cubicBezTo>
                <a:cubicBezTo>
                  <a:pt x="259" y="86"/>
                  <a:pt x="259" y="86"/>
                  <a:pt x="258" y="86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58" y="86"/>
                  <a:pt x="258" y="86"/>
                  <a:pt x="258" y="86"/>
                </a:cubicBezTo>
                <a:cubicBezTo>
                  <a:pt x="257" y="86"/>
                  <a:pt x="256" y="86"/>
                  <a:pt x="256" y="85"/>
                </a:cubicBezTo>
                <a:cubicBezTo>
                  <a:pt x="255" y="85"/>
                  <a:pt x="254" y="83"/>
                  <a:pt x="254" y="83"/>
                </a:cubicBezTo>
                <a:cubicBezTo>
                  <a:pt x="254" y="83"/>
                  <a:pt x="254" y="83"/>
                  <a:pt x="255" y="83"/>
                </a:cubicBezTo>
                <a:cubicBezTo>
                  <a:pt x="257" y="84"/>
                  <a:pt x="257" y="84"/>
                  <a:pt x="257" y="84"/>
                </a:cubicBezTo>
                <a:cubicBezTo>
                  <a:pt x="258" y="84"/>
                  <a:pt x="259" y="84"/>
                  <a:pt x="259" y="84"/>
                </a:cubicBezTo>
                <a:cubicBezTo>
                  <a:pt x="259" y="84"/>
                  <a:pt x="256" y="83"/>
                  <a:pt x="256" y="83"/>
                </a:cubicBezTo>
                <a:cubicBezTo>
                  <a:pt x="254" y="80"/>
                  <a:pt x="255" y="80"/>
                  <a:pt x="257" y="78"/>
                </a:cubicBezTo>
                <a:cubicBezTo>
                  <a:pt x="258" y="79"/>
                  <a:pt x="259" y="80"/>
                  <a:pt x="259" y="80"/>
                </a:cubicBezTo>
                <a:cubicBezTo>
                  <a:pt x="263" y="82"/>
                  <a:pt x="263" y="82"/>
                  <a:pt x="263" y="82"/>
                </a:cubicBezTo>
                <a:cubicBezTo>
                  <a:pt x="262" y="81"/>
                  <a:pt x="262" y="81"/>
                  <a:pt x="260" y="80"/>
                </a:cubicBezTo>
                <a:cubicBezTo>
                  <a:pt x="261" y="80"/>
                  <a:pt x="262" y="80"/>
                  <a:pt x="261" y="79"/>
                </a:cubicBezTo>
                <a:cubicBezTo>
                  <a:pt x="259" y="78"/>
                  <a:pt x="258" y="77"/>
                  <a:pt x="257" y="77"/>
                </a:cubicBezTo>
                <a:cubicBezTo>
                  <a:pt x="259" y="78"/>
                  <a:pt x="259" y="78"/>
                  <a:pt x="259" y="78"/>
                </a:cubicBezTo>
                <a:cubicBezTo>
                  <a:pt x="260" y="76"/>
                  <a:pt x="260" y="76"/>
                  <a:pt x="260" y="76"/>
                </a:cubicBezTo>
                <a:cubicBezTo>
                  <a:pt x="263" y="77"/>
                  <a:pt x="264" y="78"/>
                  <a:pt x="266" y="79"/>
                </a:cubicBezTo>
                <a:cubicBezTo>
                  <a:pt x="266" y="79"/>
                  <a:pt x="267" y="77"/>
                  <a:pt x="266" y="77"/>
                </a:cubicBezTo>
                <a:cubicBezTo>
                  <a:pt x="266" y="77"/>
                  <a:pt x="266" y="77"/>
                  <a:pt x="266" y="78"/>
                </a:cubicBezTo>
                <a:cubicBezTo>
                  <a:pt x="266" y="77"/>
                  <a:pt x="265" y="77"/>
                  <a:pt x="265" y="77"/>
                </a:cubicBezTo>
                <a:cubicBezTo>
                  <a:pt x="265" y="77"/>
                  <a:pt x="265" y="77"/>
                  <a:pt x="265" y="77"/>
                </a:cubicBezTo>
                <a:cubicBezTo>
                  <a:pt x="265" y="77"/>
                  <a:pt x="265" y="77"/>
                  <a:pt x="265" y="77"/>
                </a:cubicBezTo>
                <a:cubicBezTo>
                  <a:pt x="265" y="77"/>
                  <a:pt x="264" y="77"/>
                  <a:pt x="264" y="77"/>
                </a:cubicBezTo>
                <a:cubicBezTo>
                  <a:pt x="264" y="76"/>
                  <a:pt x="264" y="76"/>
                  <a:pt x="264" y="76"/>
                </a:cubicBezTo>
                <a:cubicBezTo>
                  <a:pt x="263" y="75"/>
                  <a:pt x="261" y="74"/>
                  <a:pt x="260" y="73"/>
                </a:cubicBezTo>
                <a:cubicBezTo>
                  <a:pt x="262" y="72"/>
                  <a:pt x="262" y="72"/>
                  <a:pt x="262" y="72"/>
                </a:cubicBezTo>
                <a:cubicBezTo>
                  <a:pt x="263" y="73"/>
                  <a:pt x="264" y="75"/>
                  <a:pt x="265" y="76"/>
                </a:cubicBezTo>
                <a:moveTo>
                  <a:pt x="206" y="74"/>
                </a:moveTo>
                <a:cubicBezTo>
                  <a:pt x="205" y="74"/>
                  <a:pt x="206" y="74"/>
                  <a:pt x="206" y="74"/>
                </a:cubicBezTo>
                <a:cubicBezTo>
                  <a:pt x="207" y="73"/>
                  <a:pt x="207" y="73"/>
                  <a:pt x="208" y="73"/>
                </a:cubicBezTo>
                <a:cubicBezTo>
                  <a:pt x="209" y="73"/>
                  <a:pt x="209" y="73"/>
                  <a:pt x="209" y="73"/>
                </a:cubicBezTo>
                <a:cubicBezTo>
                  <a:pt x="209" y="74"/>
                  <a:pt x="210" y="74"/>
                  <a:pt x="211" y="74"/>
                </a:cubicBezTo>
                <a:cubicBezTo>
                  <a:pt x="209" y="75"/>
                  <a:pt x="209" y="75"/>
                  <a:pt x="209" y="75"/>
                </a:cubicBezTo>
                <a:cubicBezTo>
                  <a:pt x="209" y="76"/>
                  <a:pt x="211" y="76"/>
                  <a:pt x="211" y="76"/>
                </a:cubicBezTo>
                <a:cubicBezTo>
                  <a:pt x="209" y="78"/>
                  <a:pt x="209" y="78"/>
                  <a:pt x="209" y="78"/>
                </a:cubicBezTo>
                <a:cubicBezTo>
                  <a:pt x="210" y="78"/>
                  <a:pt x="209" y="78"/>
                  <a:pt x="211" y="78"/>
                </a:cubicBezTo>
                <a:cubicBezTo>
                  <a:pt x="210" y="79"/>
                  <a:pt x="210" y="79"/>
                  <a:pt x="210" y="79"/>
                </a:cubicBezTo>
                <a:cubicBezTo>
                  <a:pt x="209" y="80"/>
                  <a:pt x="208" y="79"/>
                  <a:pt x="208" y="80"/>
                </a:cubicBezTo>
                <a:cubicBezTo>
                  <a:pt x="205" y="80"/>
                  <a:pt x="203" y="80"/>
                  <a:pt x="201" y="79"/>
                </a:cubicBezTo>
                <a:cubicBezTo>
                  <a:pt x="200" y="78"/>
                  <a:pt x="201" y="78"/>
                  <a:pt x="201" y="78"/>
                </a:cubicBezTo>
                <a:cubicBezTo>
                  <a:pt x="202" y="78"/>
                  <a:pt x="203" y="78"/>
                  <a:pt x="203" y="78"/>
                </a:cubicBezTo>
                <a:cubicBezTo>
                  <a:pt x="203" y="78"/>
                  <a:pt x="203" y="78"/>
                  <a:pt x="204" y="78"/>
                </a:cubicBezTo>
                <a:cubicBezTo>
                  <a:pt x="205" y="78"/>
                  <a:pt x="205" y="78"/>
                  <a:pt x="204" y="77"/>
                </a:cubicBezTo>
                <a:cubicBezTo>
                  <a:pt x="203" y="77"/>
                  <a:pt x="202" y="77"/>
                  <a:pt x="203" y="77"/>
                </a:cubicBezTo>
                <a:cubicBezTo>
                  <a:pt x="203" y="77"/>
                  <a:pt x="203" y="77"/>
                  <a:pt x="204" y="77"/>
                </a:cubicBezTo>
                <a:cubicBezTo>
                  <a:pt x="205" y="77"/>
                  <a:pt x="206" y="77"/>
                  <a:pt x="207" y="78"/>
                </a:cubicBezTo>
                <a:cubicBezTo>
                  <a:pt x="207" y="78"/>
                  <a:pt x="208" y="78"/>
                  <a:pt x="208" y="78"/>
                </a:cubicBezTo>
                <a:cubicBezTo>
                  <a:pt x="208" y="78"/>
                  <a:pt x="206" y="76"/>
                  <a:pt x="206" y="76"/>
                </a:cubicBezTo>
                <a:cubicBezTo>
                  <a:pt x="203" y="75"/>
                  <a:pt x="203" y="75"/>
                  <a:pt x="203" y="75"/>
                </a:cubicBezTo>
                <a:cubicBezTo>
                  <a:pt x="204" y="74"/>
                  <a:pt x="204" y="74"/>
                  <a:pt x="204" y="74"/>
                </a:cubicBezTo>
                <a:cubicBezTo>
                  <a:pt x="205" y="74"/>
                  <a:pt x="205" y="74"/>
                  <a:pt x="205" y="74"/>
                </a:cubicBezTo>
                <a:cubicBezTo>
                  <a:pt x="205" y="74"/>
                  <a:pt x="206" y="74"/>
                  <a:pt x="206" y="74"/>
                </a:cubicBezTo>
                <a:cubicBezTo>
                  <a:pt x="206" y="74"/>
                  <a:pt x="206" y="74"/>
                  <a:pt x="206" y="74"/>
                </a:cubicBezTo>
                <a:moveTo>
                  <a:pt x="222" y="76"/>
                </a:moveTo>
                <a:cubicBezTo>
                  <a:pt x="222" y="76"/>
                  <a:pt x="222" y="76"/>
                  <a:pt x="222" y="75"/>
                </a:cubicBezTo>
                <a:cubicBezTo>
                  <a:pt x="221" y="75"/>
                  <a:pt x="221" y="74"/>
                  <a:pt x="221" y="74"/>
                </a:cubicBezTo>
                <a:cubicBezTo>
                  <a:pt x="223" y="74"/>
                  <a:pt x="223" y="74"/>
                  <a:pt x="223" y="74"/>
                </a:cubicBezTo>
                <a:cubicBezTo>
                  <a:pt x="224" y="75"/>
                  <a:pt x="224" y="75"/>
                  <a:pt x="224" y="75"/>
                </a:cubicBezTo>
                <a:cubicBezTo>
                  <a:pt x="224" y="75"/>
                  <a:pt x="224" y="75"/>
                  <a:pt x="224" y="75"/>
                </a:cubicBezTo>
                <a:cubicBezTo>
                  <a:pt x="224" y="75"/>
                  <a:pt x="223" y="75"/>
                  <a:pt x="223" y="76"/>
                </a:cubicBezTo>
                <a:cubicBezTo>
                  <a:pt x="223" y="76"/>
                  <a:pt x="223" y="76"/>
                  <a:pt x="222" y="76"/>
                </a:cubicBezTo>
                <a:moveTo>
                  <a:pt x="238" y="81"/>
                </a:moveTo>
                <a:cubicBezTo>
                  <a:pt x="238" y="81"/>
                  <a:pt x="238" y="81"/>
                  <a:pt x="238" y="81"/>
                </a:cubicBezTo>
                <a:cubicBezTo>
                  <a:pt x="238" y="80"/>
                  <a:pt x="237" y="79"/>
                  <a:pt x="236" y="78"/>
                </a:cubicBezTo>
                <a:cubicBezTo>
                  <a:pt x="240" y="76"/>
                  <a:pt x="240" y="76"/>
                  <a:pt x="240" y="76"/>
                </a:cubicBezTo>
                <a:cubicBezTo>
                  <a:pt x="241" y="78"/>
                  <a:pt x="242" y="79"/>
                  <a:pt x="243" y="80"/>
                </a:cubicBezTo>
                <a:cubicBezTo>
                  <a:pt x="243" y="82"/>
                  <a:pt x="243" y="82"/>
                  <a:pt x="243" y="82"/>
                </a:cubicBezTo>
                <a:cubicBezTo>
                  <a:pt x="244" y="83"/>
                  <a:pt x="245" y="83"/>
                  <a:pt x="245" y="84"/>
                </a:cubicBezTo>
                <a:cubicBezTo>
                  <a:pt x="243" y="86"/>
                  <a:pt x="243" y="86"/>
                  <a:pt x="243" y="86"/>
                </a:cubicBezTo>
                <a:cubicBezTo>
                  <a:pt x="242" y="86"/>
                  <a:pt x="240" y="85"/>
                  <a:pt x="240" y="85"/>
                </a:cubicBezTo>
                <a:cubicBezTo>
                  <a:pt x="234" y="83"/>
                  <a:pt x="236" y="84"/>
                  <a:pt x="237" y="81"/>
                </a:cubicBezTo>
                <a:cubicBezTo>
                  <a:pt x="237" y="81"/>
                  <a:pt x="238" y="81"/>
                  <a:pt x="238" y="81"/>
                </a:cubicBezTo>
                <a:moveTo>
                  <a:pt x="209" y="83"/>
                </a:moveTo>
                <a:cubicBezTo>
                  <a:pt x="211" y="81"/>
                  <a:pt x="211" y="81"/>
                  <a:pt x="211" y="81"/>
                </a:cubicBezTo>
                <a:cubicBezTo>
                  <a:pt x="211" y="80"/>
                  <a:pt x="211" y="80"/>
                  <a:pt x="211" y="80"/>
                </a:cubicBezTo>
                <a:cubicBezTo>
                  <a:pt x="212" y="80"/>
                  <a:pt x="213" y="80"/>
                  <a:pt x="213" y="79"/>
                </a:cubicBezTo>
                <a:cubicBezTo>
                  <a:pt x="214" y="78"/>
                  <a:pt x="214" y="78"/>
                  <a:pt x="214" y="78"/>
                </a:cubicBezTo>
                <a:cubicBezTo>
                  <a:pt x="216" y="79"/>
                  <a:pt x="216" y="79"/>
                  <a:pt x="216" y="79"/>
                </a:cubicBezTo>
                <a:cubicBezTo>
                  <a:pt x="215" y="80"/>
                  <a:pt x="215" y="81"/>
                  <a:pt x="215" y="81"/>
                </a:cubicBezTo>
                <a:cubicBezTo>
                  <a:pt x="215" y="81"/>
                  <a:pt x="215" y="82"/>
                  <a:pt x="215" y="83"/>
                </a:cubicBezTo>
                <a:cubicBezTo>
                  <a:pt x="213" y="84"/>
                  <a:pt x="213" y="84"/>
                  <a:pt x="213" y="84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15" y="84"/>
                  <a:pt x="215" y="84"/>
                  <a:pt x="215" y="84"/>
                </a:cubicBezTo>
                <a:cubicBezTo>
                  <a:pt x="216" y="84"/>
                  <a:pt x="216" y="84"/>
                  <a:pt x="216" y="84"/>
                </a:cubicBezTo>
                <a:cubicBezTo>
                  <a:pt x="216" y="84"/>
                  <a:pt x="216" y="84"/>
                  <a:pt x="216" y="84"/>
                </a:cubicBezTo>
                <a:cubicBezTo>
                  <a:pt x="215" y="83"/>
                  <a:pt x="216" y="83"/>
                  <a:pt x="216" y="83"/>
                </a:cubicBezTo>
                <a:cubicBezTo>
                  <a:pt x="216" y="83"/>
                  <a:pt x="216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7" y="83"/>
                  <a:pt x="217" y="83"/>
                  <a:pt x="217" y="83"/>
                </a:cubicBezTo>
                <a:cubicBezTo>
                  <a:pt x="217" y="82"/>
                  <a:pt x="218" y="81"/>
                  <a:pt x="217" y="81"/>
                </a:cubicBezTo>
                <a:cubicBezTo>
                  <a:pt x="218" y="81"/>
                  <a:pt x="219" y="82"/>
                  <a:pt x="220" y="82"/>
                </a:cubicBezTo>
                <a:cubicBezTo>
                  <a:pt x="219" y="80"/>
                  <a:pt x="219" y="80"/>
                  <a:pt x="220" y="80"/>
                </a:cubicBezTo>
                <a:cubicBezTo>
                  <a:pt x="221" y="80"/>
                  <a:pt x="221" y="80"/>
                  <a:pt x="222" y="80"/>
                </a:cubicBezTo>
                <a:cubicBezTo>
                  <a:pt x="222" y="80"/>
                  <a:pt x="222" y="82"/>
                  <a:pt x="221" y="82"/>
                </a:cubicBezTo>
                <a:cubicBezTo>
                  <a:pt x="221" y="82"/>
                  <a:pt x="221" y="82"/>
                  <a:pt x="221" y="82"/>
                </a:cubicBezTo>
                <a:cubicBezTo>
                  <a:pt x="220" y="82"/>
                  <a:pt x="221" y="83"/>
                  <a:pt x="223" y="84"/>
                </a:cubicBezTo>
                <a:cubicBezTo>
                  <a:pt x="223" y="84"/>
                  <a:pt x="223" y="84"/>
                  <a:pt x="223" y="84"/>
                </a:cubicBezTo>
                <a:cubicBezTo>
                  <a:pt x="224" y="84"/>
                  <a:pt x="223" y="83"/>
                  <a:pt x="223" y="83"/>
                </a:cubicBezTo>
                <a:cubicBezTo>
                  <a:pt x="223" y="83"/>
                  <a:pt x="223" y="83"/>
                  <a:pt x="222" y="83"/>
                </a:cubicBezTo>
                <a:cubicBezTo>
                  <a:pt x="222" y="83"/>
                  <a:pt x="224" y="83"/>
                  <a:pt x="224" y="83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2"/>
                  <a:pt x="225" y="82"/>
                  <a:pt x="226" y="83"/>
                </a:cubicBezTo>
                <a:cubicBezTo>
                  <a:pt x="226" y="84"/>
                  <a:pt x="224" y="84"/>
                  <a:pt x="224" y="84"/>
                </a:cubicBezTo>
                <a:cubicBezTo>
                  <a:pt x="226" y="85"/>
                  <a:pt x="226" y="85"/>
                  <a:pt x="226" y="85"/>
                </a:cubicBezTo>
                <a:cubicBezTo>
                  <a:pt x="225" y="87"/>
                  <a:pt x="222" y="87"/>
                  <a:pt x="221" y="89"/>
                </a:cubicBezTo>
                <a:cubicBezTo>
                  <a:pt x="222" y="90"/>
                  <a:pt x="222" y="90"/>
                  <a:pt x="222" y="90"/>
                </a:cubicBezTo>
                <a:cubicBezTo>
                  <a:pt x="222" y="90"/>
                  <a:pt x="221" y="90"/>
                  <a:pt x="220" y="91"/>
                </a:cubicBezTo>
                <a:cubicBezTo>
                  <a:pt x="220" y="91"/>
                  <a:pt x="220" y="90"/>
                  <a:pt x="220" y="90"/>
                </a:cubicBezTo>
                <a:cubicBezTo>
                  <a:pt x="220" y="90"/>
                  <a:pt x="219" y="92"/>
                  <a:pt x="219" y="92"/>
                </a:cubicBezTo>
                <a:cubicBezTo>
                  <a:pt x="219" y="92"/>
                  <a:pt x="219" y="92"/>
                  <a:pt x="219" y="92"/>
                </a:cubicBezTo>
                <a:cubicBezTo>
                  <a:pt x="218" y="92"/>
                  <a:pt x="219" y="92"/>
                  <a:pt x="217" y="92"/>
                </a:cubicBezTo>
                <a:cubicBezTo>
                  <a:pt x="216" y="91"/>
                  <a:pt x="216" y="92"/>
                  <a:pt x="214" y="90"/>
                </a:cubicBezTo>
                <a:cubicBezTo>
                  <a:pt x="210" y="89"/>
                  <a:pt x="210" y="89"/>
                  <a:pt x="210" y="89"/>
                </a:cubicBezTo>
                <a:cubicBezTo>
                  <a:pt x="210" y="88"/>
                  <a:pt x="208" y="87"/>
                  <a:pt x="207" y="87"/>
                </a:cubicBezTo>
                <a:cubicBezTo>
                  <a:pt x="209" y="85"/>
                  <a:pt x="209" y="85"/>
                  <a:pt x="209" y="85"/>
                </a:cubicBezTo>
                <a:cubicBezTo>
                  <a:pt x="210" y="85"/>
                  <a:pt x="212" y="86"/>
                  <a:pt x="213" y="86"/>
                </a:cubicBezTo>
                <a:cubicBezTo>
                  <a:pt x="209" y="84"/>
                  <a:pt x="206" y="83"/>
                  <a:pt x="203" y="82"/>
                </a:cubicBezTo>
                <a:cubicBezTo>
                  <a:pt x="204" y="82"/>
                  <a:pt x="204" y="81"/>
                  <a:pt x="204" y="81"/>
                </a:cubicBezTo>
                <a:cubicBezTo>
                  <a:pt x="205" y="81"/>
                  <a:pt x="205" y="81"/>
                  <a:pt x="205" y="81"/>
                </a:cubicBezTo>
                <a:cubicBezTo>
                  <a:pt x="205" y="81"/>
                  <a:pt x="205" y="81"/>
                  <a:pt x="206" y="81"/>
                </a:cubicBezTo>
                <a:lnTo>
                  <a:pt x="209" y="83"/>
                </a:lnTo>
                <a:close/>
                <a:moveTo>
                  <a:pt x="197" y="80"/>
                </a:moveTo>
                <a:cubicBezTo>
                  <a:pt x="197" y="80"/>
                  <a:pt x="197" y="80"/>
                  <a:pt x="197" y="80"/>
                </a:cubicBezTo>
                <a:cubicBezTo>
                  <a:pt x="199" y="78"/>
                  <a:pt x="199" y="78"/>
                  <a:pt x="199" y="78"/>
                </a:cubicBezTo>
                <a:cubicBezTo>
                  <a:pt x="199" y="79"/>
                  <a:pt x="198" y="80"/>
                  <a:pt x="197" y="80"/>
                </a:cubicBezTo>
                <a:moveTo>
                  <a:pt x="247" y="91"/>
                </a:moveTo>
                <a:cubicBezTo>
                  <a:pt x="246" y="91"/>
                  <a:pt x="244" y="91"/>
                  <a:pt x="242" y="90"/>
                </a:cubicBezTo>
                <a:cubicBezTo>
                  <a:pt x="241" y="89"/>
                  <a:pt x="240" y="87"/>
                  <a:pt x="239" y="86"/>
                </a:cubicBezTo>
                <a:cubicBezTo>
                  <a:pt x="238" y="86"/>
                  <a:pt x="238" y="86"/>
                  <a:pt x="237" y="86"/>
                </a:cubicBezTo>
                <a:cubicBezTo>
                  <a:pt x="239" y="85"/>
                  <a:pt x="239" y="85"/>
                  <a:pt x="239" y="85"/>
                </a:cubicBezTo>
                <a:cubicBezTo>
                  <a:pt x="240" y="86"/>
                  <a:pt x="239" y="86"/>
                  <a:pt x="240" y="86"/>
                </a:cubicBezTo>
                <a:cubicBezTo>
                  <a:pt x="240" y="86"/>
                  <a:pt x="240" y="87"/>
                  <a:pt x="241" y="87"/>
                </a:cubicBezTo>
                <a:cubicBezTo>
                  <a:pt x="242" y="87"/>
                  <a:pt x="245" y="87"/>
                  <a:pt x="245" y="88"/>
                </a:cubicBezTo>
                <a:cubicBezTo>
                  <a:pt x="250" y="90"/>
                  <a:pt x="249" y="91"/>
                  <a:pt x="247" y="91"/>
                </a:cubicBezTo>
                <a:moveTo>
                  <a:pt x="234" y="87"/>
                </a:moveTo>
                <a:cubicBezTo>
                  <a:pt x="235" y="87"/>
                  <a:pt x="235" y="87"/>
                  <a:pt x="235" y="87"/>
                </a:cubicBezTo>
                <a:cubicBezTo>
                  <a:pt x="237" y="88"/>
                  <a:pt x="240" y="90"/>
                  <a:pt x="242" y="92"/>
                </a:cubicBezTo>
                <a:cubicBezTo>
                  <a:pt x="241" y="94"/>
                  <a:pt x="241" y="94"/>
                  <a:pt x="241" y="94"/>
                </a:cubicBezTo>
                <a:cubicBezTo>
                  <a:pt x="243" y="95"/>
                  <a:pt x="246" y="95"/>
                  <a:pt x="247" y="96"/>
                </a:cubicBezTo>
                <a:cubicBezTo>
                  <a:pt x="246" y="98"/>
                  <a:pt x="246" y="98"/>
                  <a:pt x="246" y="98"/>
                </a:cubicBezTo>
                <a:cubicBezTo>
                  <a:pt x="247" y="99"/>
                  <a:pt x="248" y="100"/>
                  <a:pt x="248" y="100"/>
                </a:cubicBezTo>
                <a:cubicBezTo>
                  <a:pt x="250" y="101"/>
                  <a:pt x="250" y="101"/>
                  <a:pt x="250" y="101"/>
                </a:cubicBezTo>
                <a:cubicBezTo>
                  <a:pt x="249" y="101"/>
                  <a:pt x="248" y="101"/>
                  <a:pt x="247" y="101"/>
                </a:cubicBezTo>
                <a:cubicBezTo>
                  <a:pt x="247" y="101"/>
                  <a:pt x="247" y="101"/>
                  <a:pt x="246" y="101"/>
                </a:cubicBezTo>
                <a:cubicBezTo>
                  <a:pt x="246" y="101"/>
                  <a:pt x="246" y="100"/>
                  <a:pt x="244" y="100"/>
                </a:cubicBezTo>
                <a:cubicBezTo>
                  <a:pt x="245" y="101"/>
                  <a:pt x="245" y="101"/>
                  <a:pt x="245" y="101"/>
                </a:cubicBezTo>
                <a:cubicBezTo>
                  <a:pt x="245" y="102"/>
                  <a:pt x="247" y="102"/>
                  <a:pt x="248" y="103"/>
                </a:cubicBezTo>
                <a:cubicBezTo>
                  <a:pt x="246" y="104"/>
                  <a:pt x="246" y="104"/>
                  <a:pt x="246" y="104"/>
                </a:cubicBezTo>
                <a:cubicBezTo>
                  <a:pt x="246" y="104"/>
                  <a:pt x="246" y="104"/>
                  <a:pt x="247" y="104"/>
                </a:cubicBezTo>
                <a:cubicBezTo>
                  <a:pt x="247" y="104"/>
                  <a:pt x="247" y="104"/>
                  <a:pt x="247" y="103"/>
                </a:cubicBezTo>
                <a:cubicBezTo>
                  <a:pt x="248" y="104"/>
                  <a:pt x="249" y="106"/>
                  <a:pt x="249" y="106"/>
                </a:cubicBezTo>
                <a:cubicBezTo>
                  <a:pt x="250" y="106"/>
                  <a:pt x="250" y="106"/>
                  <a:pt x="250" y="106"/>
                </a:cubicBezTo>
                <a:cubicBezTo>
                  <a:pt x="250" y="106"/>
                  <a:pt x="250" y="106"/>
                  <a:pt x="250" y="106"/>
                </a:cubicBezTo>
                <a:cubicBezTo>
                  <a:pt x="250" y="106"/>
                  <a:pt x="250" y="106"/>
                  <a:pt x="250" y="106"/>
                </a:cubicBezTo>
                <a:cubicBezTo>
                  <a:pt x="251" y="106"/>
                  <a:pt x="251" y="106"/>
                  <a:pt x="251" y="107"/>
                </a:cubicBezTo>
                <a:cubicBezTo>
                  <a:pt x="251" y="108"/>
                  <a:pt x="251" y="108"/>
                  <a:pt x="251" y="108"/>
                </a:cubicBezTo>
                <a:cubicBezTo>
                  <a:pt x="253" y="107"/>
                  <a:pt x="253" y="107"/>
                  <a:pt x="253" y="107"/>
                </a:cubicBezTo>
                <a:cubicBezTo>
                  <a:pt x="255" y="110"/>
                  <a:pt x="257" y="110"/>
                  <a:pt x="262" y="112"/>
                </a:cubicBezTo>
                <a:cubicBezTo>
                  <a:pt x="265" y="112"/>
                  <a:pt x="265" y="112"/>
                  <a:pt x="265" y="112"/>
                </a:cubicBezTo>
                <a:cubicBezTo>
                  <a:pt x="266" y="113"/>
                  <a:pt x="266" y="113"/>
                  <a:pt x="266" y="113"/>
                </a:cubicBezTo>
                <a:cubicBezTo>
                  <a:pt x="267" y="114"/>
                  <a:pt x="266" y="114"/>
                  <a:pt x="267" y="115"/>
                </a:cubicBezTo>
                <a:cubicBezTo>
                  <a:pt x="269" y="115"/>
                  <a:pt x="269" y="115"/>
                  <a:pt x="269" y="115"/>
                </a:cubicBezTo>
                <a:cubicBezTo>
                  <a:pt x="269" y="115"/>
                  <a:pt x="271" y="116"/>
                  <a:pt x="272" y="117"/>
                </a:cubicBezTo>
                <a:cubicBezTo>
                  <a:pt x="271" y="118"/>
                  <a:pt x="271" y="118"/>
                  <a:pt x="271" y="118"/>
                </a:cubicBezTo>
                <a:cubicBezTo>
                  <a:pt x="272" y="119"/>
                  <a:pt x="273" y="119"/>
                  <a:pt x="274" y="120"/>
                </a:cubicBezTo>
                <a:cubicBezTo>
                  <a:pt x="276" y="123"/>
                  <a:pt x="276" y="123"/>
                  <a:pt x="276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4" y="124"/>
                  <a:pt x="274" y="124"/>
                  <a:pt x="274" y="124"/>
                </a:cubicBezTo>
                <a:cubicBezTo>
                  <a:pt x="274" y="124"/>
                  <a:pt x="272" y="123"/>
                  <a:pt x="272" y="123"/>
                </a:cubicBezTo>
                <a:cubicBezTo>
                  <a:pt x="271" y="123"/>
                  <a:pt x="271" y="123"/>
                  <a:pt x="271" y="123"/>
                </a:cubicBezTo>
                <a:cubicBezTo>
                  <a:pt x="270" y="123"/>
                  <a:pt x="269" y="124"/>
                  <a:pt x="268" y="124"/>
                </a:cubicBezTo>
                <a:cubicBezTo>
                  <a:pt x="265" y="123"/>
                  <a:pt x="264" y="122"/>
                  <a:pt x="261" y="120"/>
                </a:cubicBezTo>
                <a:cubicBezTo>
                  <a:pt x="259" y="120"/>
                  <a:pt x="259" y="120"/>
                  <a:pt x="259" y="120"/>
                </a:cubicBezTo>
                <a:cubicBezTo>
                  <a:pt x="259" y="119"/>
                  <a:pt x="260" y="119"/>
                  <a:pt x="260" y="118"/>
                </a:cubicBezTo>
                <a:cubicBezTo>
                  <a:pt x="260" y="118"/>
                  <a:pt x="259" y="118"/>
                  <a:pt x="259" y="118"/>
                </a:cubicBezTo>
                <a:cubicBezTo>
                  <a:pt x="259" y="118"/>
                  <a:pt x="259" y="118"/>
                  <a:pt x="259" y="118"/>
                </a:cubicBezTo>
                <a:cubicBezTo>
                  <a:pt x="257" y="118"/>
                  <a:pt x="257" y="118"/>
                  <a:pt x="257" y="118"/>
                </a:cubicBezTo>
                <a:cubicBezTo>
                  <a:pt x="256" y="118"/>
                  <a:pt x="255" y="117"/>
                  <a:pt x="255" y="117"/>
                </a:cubicBezTo>
                <a:cubicBezTo>
                  <a:pt x="251" y="115"/>
                  <a:pt x="251" y="115"/>
                  <a:pt x="251" y="115"/>
                </a:cubicBezTo>
                <a:cubicBezTo>
                  <a:pt x="250" y="115"/>
                  <a:pt x="251" y="115"/>
                  <a:pt x="251" y="115"/>
                </a:cubicBezTo>
                <a:cubicBezTo>
                  <a:pt x="250" y="114"/>
                  <a:pt x="249" y="114"/>
                  <a:pt x="247" y="113"/>
                </a:cubicBezTo>
                <a:cubicBezTo>
                  <a:pt x="248" y="113"/>
                  <a:pt x="249" y="113"/>
                  <a:pt x="248" y="112"/>
                </a:cubicBezTo>
                <a:cubicBezTo>
                  <a:pt x="245" y="112"/>
                  <a:pt x="245" y="112"/>
                  <a:pt x="245" y="112"/>
                </a:cubicBezTo>
                <a:cubicBezTo>
                  <a:pt x="244" y="112"/>
                  <a:pt x="242" y="110"/>
                  <a:pt x="241" y="110"/>
                </a:cubicBezTo>
                <a:cubicBezTo>
                  <a:pt x="241" y="109"/>
                  <a:pt x="242" y="108"/>
                  <a:pt x="243" y="107"/>
                </a:cubicBezTo>
                <a:cubicBezTo>
                  <a:pt x="241" y="107"/>
                  <a:pt x="240" y="108"/>
                  <a:pt x="240" y="108"/>
                </a:cubicBezTo>
                <a:cubicBezTo>
                  <a:pt x="239" y="108"/>
                  <a:pt x="239" y="107"/>
                  <a:pt x="236" y="106"/>
                </a:cubicBezTo>
                <a:cubicBezTo>
                  <a:pt x="234" y="106"/>
                  <a:pt x="234" y="106"/>
                  <a:pt x="234" y="106"/>
                </a:cubicBezTo>
                <a:cubicBezTo>
                  <a:pt x="234" y="106"/>
                  <a:pt x="236" y="105"/>
                  <a:pt x="234" y="105"/>
                </a:cubicBezTo>
                <a:cubicBezTo>
                  <a:pt x="233" y="105"/>
                  <a:pt x="232" y="105"/>
                  <a:pt x="232" y="105"/>
                </a:cubicBezTo>
                <a:cubicBezTo>
                  <a:pt x="232" y="105"/>
                  <a:pt x="231" y="105"/>
                  <a:pt x="231" y="105"/>
                </a:cubicBezTo>
                <a:cubicBezTo>
                  <a:pt x="232" y="104"/>
                  <a:pt x="233" y="102"/>
                  <a:pt x="234" y="101"/>
                </a:cubicBezTo>
                <a:cubicBezTo>
                  <a:pt x="235" y="101"/>
                  <a:pt x="238" y="101"/>
                  <a:pt x="239" y="100"/>
                </a:cubicBezTo>
                <a:cubicBezTo>
                  <a:pt x="241" y="98"/>
                  <a:pt x="238" y="95"/>
                  <a:pt x="238" y="95"/>
                </a:cubicBezTo>
                <a:cubicBezTo>
                  <a:pt x="238" y="95"/>
                  <a:pt x="238" y="95"/>
                  <a:pt x="238" y="95"/>
                </a:cubicBezTo>
                <a:cubicBezTo>
                  <a:pt x="238" y="95"/>
                  <a:pt x="238" y="95"/>
                  <a:pt x="238" y="95"/>
                </a:cubicBezTo>
                <a:cubicBezTo>
                  <a:pt x="238" y="95"/>
                  <a:pt x="238" y="95"/>
                  <a:pt x="238" y="95"/>
                </a:cubicBezTo>
                <a:cubicBezTo>
                  <a:pt x="237" y="94"/>
                  <a:pt x="237" y="95"/>
                  <a:pt x="235" y="93"/>
                </a:cubicBezTo>
                <a:cubicBezTo>
                  <a:pt x="235" y="92"/>
                  <a:pt x="235" y="92"/>
                  <a:pt x="235" y="92"/>
                </a:cubicBezTo>
                <a:cubicBezTo>
                  <a:pt x="234" y="92"/>
                  <a:pt x="233" y="91"/>
                  <a:pt x="232" y="91"/>
                </a:cubicBezTo>
                <a:cubicBezTo>
                  <a:pt x="231" y="90"/>
                  <a:pt x="232" y="88"/>
                  <a:pt x="232" y="87"/>
                </a:cubicBezTo>
                <a:cubicBezTo>
                  <a:pt x="233" y="87"/>
                  <a:pt x="234" y="87"/>
                  <a:pt x="234" y="87"/>
                </a:cubicBezTo>
                <a:moveTo>
                  <a:pt x="186" y="91"/>
                </a:moveTo>
                <a:cubicBezTo>
                  <a:pt x="186" y="91"/>
                  <a:pt x="188" y="89"/>
                  <a:pt x="188" y="89"/>
                </a:cubicBezTo>
                <a:cubicBezTo>
                  <a:pt x="189" y="90"/>
                  <a:pt x="189" y="90"/>
                  <a:pt x="190" y="90"/>
                </a:cubicBezTo>
                <a:cubicBezTo>
                  <a:pt x="189" y="91"/>
                  <a:pt x="189" y="91"/>
                  <a:pt x="189" y="91"/>
                </a:cubicBezTo>
                <a:cubicBezTo>
                  <a:pt x="190" y="92"/>
                  <a:pt x="192" y="94"/>
                  <a:pt x="193" y="95"/>
                </a:cubicBezTo>
                <a:cubicBezTo>
                  <a:pt x="194" y="95"/>
                  <a:pt x="194" y="95"/>
                  <a:pt x="194" y="95"/>
                </a:cubicBezTo>
                <a:cubicBezTo>
                  <a:pt x="194" y="95"/>
                  <a:pt x="195" y="95"/>
                  <a:pt x="195" y="94"/>
                </a:cubicBezTo>
                <a:cubicBezTo>
                  <a:pt x="195" y="94"/>
                  <a:pt x="195" y="94"/>
                  <a:pt x="196" y="94"/>
                </a:cubicBezTo>
                <a:cubicBezTo>
                  <a:pt x="196" y="94"/>
                  <a:pt x="196" y="94"/>
                  <a:pt x="196" y="94"/>
                </a:cubicBezTo>
                <a:cubicBezTo>
                  <a:pt x="198" y="93"/>
                  <a:pt x="198" y="93"/>
                  <a:pt x="198" y="93"/>
                </a:cubicBezTo>
                <a:cubicBezTo>
                  <a:pt x="197" y="92"/>
                  <a:pt x="195" y="92"/>
                  <a:pt x="195" y="91"/>
                </a:cubicBezTo>
                <a:cubicBezTo>
                  <a:pt x="195" y="91"/>
                  <a:pt x="195" y="90"/>
                  <a:pt x="196" y="90"/>
                </a:cubicBezTo>
                <a:cubicBezTo>
                  <a:pt x="196" y="90"/>
                  <a:pt x="196" y="90"/>
                  <a:pt x="196" y="90"/>
                </a:cubicBezTo>
                <a:cubicBezTo>
                  <a:pt x="197" y="90"/>
                  <a:pt x="197" y="90"/>
                  <a:pt x="198" y="90"/>
                </a:cubicBezTo>
                <a:cubicBezTo>
                  <a:pt x="199" y="90"/>
                  <a:pt x="199" y="90"/>
                  <a:pt x="200" y="90"/>
                </a:cubicBezTo>
                <a:cubicBezTo>
                  <a:pt x="200" y="90"/>
                  <a:pt x="200" y="90"/>
                  <a:pt x="200" y="90"/>
                </a:cubicBezTo>
                <a:cubicBezTo>
                  <a:pt x="200" y="90"/>
                  <a:pt x="202" y="92"/>
                  <a:pt x="203" y="93"/>
                </a:cubicBezTo>
                <a:cubicBezTo>
                  <a:pt x="203" y="91"/>
                  <a:pt x="203" y="91"/>
                  <a:pt x="203" y="91"/>
                </a:cubicBezTo>
                <a:cubicBezTo>
                  <a:pt x="206" y="92"/>
                  <a:pt x="207" y="93"/>
                  <a:pt x="209" y="93"/>
                </a:cubicBezTo>
                <a:cubicBezTo>
                  <a:pt x="210" y="93"/>
                  <a:pt x="210" y="93"/>
                  <a:pt x="210" y="93"/>
                </a:cubicBezTo>
                <a:cubicBezTo>
                  <a:pt x="216" y="95"/>
                  <a:pt x="204" y="93"/>
                  <a:pt x="210" y="95"/>
                </a:cubicBezTo>
                <a:cubicBezTo>
                  <a:pt x="209" y="97"/>
                  <a:pt x="210" y="98"/>
                  <a:pt x="209" y="98"/>
                </a:cubicBezTo>
                <a:cubicBezTo>
                  <a:pt x="209" y="98"/>
                  <a:pt x="207" y="97"/>
                  <a:pt x="205" y="96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206" y="100"/>
                  <a:pt x="206" y="98"/>
                  <a:pt x="203" y="101"/>
                </a:cubicBezTo>
                <a:cubicBezTo>
                  <a:pt x="204" y="101"/>
                  <a:pt x="204" y="101"/>
                  <a:pt x="204" y="101"/>
                </a:cubicBezTo>
                <a:cubicBezTo>
                  <a:pt x="205" y="101"/>
                  <a:pt x="205" y="101"/>
                  <a:pt x="205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7" y="101"/>
                  <a:pt x="208" y="102"/>
                  <a:pt x="207" y="102"/>
                </a:cubicBezTo>
                <a:cubicBezTo>
                  <a:pt x="207" y="102"/>
                  <a:pt x="207" y="102"/>
                  <a:pt x="206" y="102"/>
                </a:cubicBezTo>
                <a:cubicBezTo>
                  <a:pt x="205" y="103"/>
                  <a:pt x="204" y="104"/>
                  <a:pt x="203" y="105"/>
                </a:cubicBezTo>
                <a:cubicBezTo>
                  <a:pt x="203" y="105"/>
                  <a:pt x="203" y="105"/>
                  <a:pt x="203" y="105"/>
                </a:cubicBezTo>
                <a:cubicBezTo>
                  <a:pt x="202" y="105"/>
                  <a:pt x="202" y="105"/>
                  <a:pt x="202" y="105"/>
                </a:cubicBezTo>
                <a:cubicBezTo>
                  <a:pt x="201" y="105"/>
                  <a:pt x="201" y="105"/>
                  <a:pt x="201" y="105"/>
                </a:cubicBezTo>
                <a:cubicBezTo>
                  <a:pt x="201" y="105"/>
                  <a:pt x="201" y="105"/>
                  <a:pt x="201" y="105"/>
                </a:cubicBezTo>
                <a:cubicBezTo>
                  <a:pt x="199" y="105"/>
                  <a:pt x="199" y="104"/>
                  <a:pt x="197" y="103"/>
                </a:cubicBezTo>
                <a:cubicBezTo>
                  <a:pt x="196" y="104"/>
                  <a:pt x="196" y="104"/>
                  <a:pt x="196" y="104"/>
                </a:cubicBezTo>
                <a:cubicBezTo>
                  <a:pt x="193" y="103"/>
                  <a:pt x="192" y="103"/>
                  <a:pt x="189" y="103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88" y="101"/>
                  <a:pt x="191" y="100"/>
                  <a:pt x="191" y="99"/>
                </a:cubicBezTo>
                <a:cubicBezTo>
                  <a:pt x="189" y="97"/>
                  <a:pt x="189" y="97"/>
                  <a:pt x="189" y="97"/>
                </a:cubicBezTo>
                <a:cubicBezTo>
                  <a:pt x="190" y="95"/>
                  <a:pt x="190" y="95"/>
                  <a:pt x="190" y="95"/>
                </a:cubicBezTo>
                <a:cubicBezTo>
                  <a:pt x="187" y="94"/>
                  <a:pt x="187" y="95"/>
                  <a:pt x="186" y="93"/>
                </a:cubicBezTo>
                <a:cubicBezTo>
                  <a:pt x="186" y="91"/>
                  <a:pt x="186" y="91"/>
                  <a:pt x="186" y="91"/>
                </a:cubicBezTo>
                <a:cubicBezTo>
                  <a:pt x="186" y="91"/>
                  <a:pt x="186" y="91"/>
                  <a:pt x="186" y="91"/>
                </a:cubicBezTo>
                <a:moveTo>
                  <a:pt x="224" y="92"/>
                </a:moveTo>
                <a:cubicBezTo>
                  <a:pt x="223" y="92"/>
                  <a:pt x="223" y="92"/>
                  <a:pt x="223" y="92"/>
                </a:cubicBezTo>
                <a:cubicBezTo>
                  <a:pt x="222" y="92"/>
                  <a:pt x="223" y="92"/>
                  <a:pt x="223" y="91"/>
                </a:cubicBezTo>
                <a:cubicBezTo>
                  <a:pt x="223" y="91"/>
                  <a:pt x="223" y="91"/>
                  <a:pt x="223" y="91"/>
                </a:cubicBezTo>
                <a:cubicBezTo>
                  <a:pt x="223" y="91"/>
                  <a:pt x="224" y="91"/>
                  <a:pt x="225" y="92"/>
                </a:cubicBezTo>
                <a:cubicBezTo>
                  <a:pt x="227" y="91"/>
                  <a:pt x="227" y="91"/>
                  <a:pt x="227" y="91"/>
                </a:cubicBezTo>
                <a:cubicBezTo>
                  <a:pt x="229" y="92"/>
                  <a:pt x="226" y="92"/>
                  <a:pt x="224" y="92"/>
                </a:cubicBezTo>
                <a:moveTo>
                  <a:pt x="215" y="93"/>
                </a:moveTo>
                <a:cubicBezTo>
                  <a:pt x="214" y="93"/>
                  <a:pt x="214" y="92"/>
                  <a:pt x="215" y="92"/>
                </a:cubicBezTo>
                <a:cubicBezTo>
                  <a:pt x="215" y="92"/>
                  <a:pt x="215" y="92"/>
                  <a:pt x="215" y="93"/>
                </a:cubicBezTo>
                <a:cubicBezTo>
                  <a:pt x="216" y="93"/>
                  <a:pt x="215" y="93"/>
                  <a:pt x="215" y="93"/>
                </a:cubicBezTo>
                <a:moveTo>
                  <a:pt x="225" y="93"/>
                </a:moveTo>
                <a:cubicBezTo>
                  <a:pt x="225" y="93"/>
                  <a:pt x="226" y="93"/>
                  <a:pt x="227" y="93"/>
                </a:cubicBezTo>
                <a:cubicBezTo>
                  <a:pt x="227" y="93"/>
                  <a:pt x="228" y="93"/>
                  <a:pt x="228" y="93"/>
                </a:cubicBezTo>
                <a:cubicBezTo>
                  <a:pt x="228" y="93"/>
                  <a:pt x="228" y="93"/>
                  <a:pt x="228" y="93"/>
                </a:cubicBezTo>
                <a:cubicBezTo>
                  <a:pt x="231" y="95"/>
                  <a:pt x="231" y="95"/>
                  <a:pt x="231" y="95"/>
                </a:cubicBezTo>
                <a:cubicBezTo>
                  <a:pt x="231" y="96"/>
                  <a:pt x="231" y="98"/>
                  <a:pt x="228" y="99"/>
                </a:cubicBezTo>
                <a:cubicBezTo>
                  <a:pt x="227" y="99"/>
                  <a:pt x="225" y="99"/>
                  <a:pt x="224" y="100"/>
                </a:cubicBezTo>
                <a:cubicBezTo>
                  <a:pt x="224" y="98"/>
                  <a:pt x="224" y="98"/>
                  <a:pt x="224" y="98"/>
                </a:cubicBezTo>
                <a:cubicBezTo>
                  <a:pt x="223" y="97"/>
                  <a:pt x="222" y="98"/>
                  <a:pt x="221" y="96"/>
                </a:cubicBezTo>
                <a:cubicBezTo>
                  <a:pt x="221" y="95"/>
                  <a:pt x="220" y="95"/>
                  <a:pt x="220" y="94"/>
                </a:cubicBezTo>
                <a:cubicBezTo>
                  <a:pt x="222" y="94"/>
                  <a:pt x="222" y="94"/>
                  <a:pt x="224" y="93"/>
                </a:cubicBezTo>
                <a:cubicBezTo>
                  <a:pt x="224" y="93"/>
                  <a:pt x="224" y="93"/>
                  <a:pt x="225" y="93"/>
                </a:cubicBezTo>
                <a:moveTo>
                  <a:pt x="255" y="96"/>
                </a:moveTo>
                <a:cubicBezTo>
                  <a:pt x="253" y="95"/>
                  <a:pt x="253" y="95"/>
                  <a:pt x="253" y="95"/>
                </a:cubicBezTo>
                <a:cubicBezTo>
                  <a:pt x="254" y="94"/>
                  <a:pt x="254" y="94"/>
                  <a:pt x="254" y="94"/>
                </a:cubicBezTo>
                <a:cubicBezTo>
                  <a:pt x="255" y="94"/>
                  <a:pt x="256" y="94"/>
                  <a:pt x="258" y="94"/>
                </a:cubicBezTo>
                <a:cubicBezTo>
                  <a:pt x="258" y="95"/>
                  <a:pt x="258" y="95"/>
                  <a:pt x="258" y="95"/>
                </a:cubicBezTo>
                <a:lnTo>
                  <a:pt x="255" y="96"/>
                </a:lnTo>
                <a:close/>
                <a:moveTo>
                  <a:pt x="250" y="99"/>
                </a:moveTo>
                <a:cubicBezTo>
                  <a:pt x="250" y="99"/>
                  <a:pt x="249" y="99"/>
                  <a:pt x="249" y="99"/>
                </a:cubicBezTo>
                <a:cubicBezTo>
                  <a:pt x="249" y="97"/>
                  <a:pt x="249" y="97"/>
                  <a:pt x="249" y="97"/>
                </a:cubicBezTo>
                <a:cubicBezTo>
                  <a:pt x="249" y="97"/>
                  <a:pt x="250" y="97"/>
                  <a:pt x="250" y="97"/>
                </a:cubicBezTo>
                <a:cubicBezTo>
                  <a:pt x="250" y="97"/>
                  <a:pt x="250" y="97"/>
                  <a:pt x="251" y="97"/>
                </a:cubicBezTo>
                <a:cubicBezTo>
                  <a:pt x="251" y="97"/>
                  <a:pt x="251" y="97"/>
                  <a:pt x="251" y="97"/>
                </a:cubicBezTo>
                <a:cubicBezTo>
                  <a:pt x="252" y="98"/>
                  <a:pt x="252" y="98"/>
                  <a:pt x="252" y="98"/>
                </a:cubicBezTo>
                <a:cubicBezTo>
                  <a:pt x="251" y="98"/>
                  <a:pt x="251" y="99"/>
                  <a:pt x="250" y="99"/>
                </a:cubicBezTo>
                <a:moveTo>
                  <a:pt x="209" y="99"/>
                </a:moveTo>
                <a:cubicBezTo>
                  <a:pt x="209" y="98"/>
                  <a:pt x="209" y="98"/>
                  <a:pt x="209" y="98"/>
                </a:cubicBezTo>
                <a:cubicBezTo>
                  <a:pt x="210" y="99"/>
                  <a:pt x="209" y="99"/>
                  <a:pt x="209" y="99"/>
                </a:cubicBezTo>
                <a:cubicBezTo>
                  <a:pt x="209" y="99"/>
                  <a:pt x="209" y="99"/>
                  <a:pt x="209" y="99"/>
                </a:cubicBezTo>
                <a:cubicBezTo>
                  <a:pt x="209" y="99"/>
                  <a:pt x="209" y="99"/>
                  <a:pt x="209" y="99"/>
                </a:cubicBezTo>
                <a:moveTo>
                  <a:pt x="156" y="102"/>
                </a:moveTo>
                <a:cubicBezTo>
                  <a:pt x="156" y="102"/>
                  <a:pt x="153" y="100"/>
                  <a:pt x="154" y="100"/>
                </a:cubicBezTo>
                <a:cubicBezTo>
                  <a:pt x="154" y="100"/>
                  <a:pt x="154" y="100"/>
                  <a:pt x="155" y="100"/>
                </a:cubicBezTo>
                <a:cubicBezTo>
                  <a:pt x="157" y="101"/>
                  <a:pt x="156" y="102"/>
                  <a:pt x="156" y="102"/>
                </a:cubicBezTo>
                <a:moveTo>
                  <a:pt x="179" y="102"/>
                </a:moveTo>
                <a:cubicBezTo>
                  <a:pt x="179" y="102"/>
                  <a:pt x="179" y="102"/>
                  <a:pt x="179" y="102"/>
                </a:cubicBezTo>
                <a:cubicBezTo>
                  <a:pt x="178" y="102"/>
                  <a:pt x="180" y="101"/>
                  <a:pt x="181" y="101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3" y="101"/>
                  <a:pt x="180" y="102"/>
                  <a:pt x="179" y="102"/>
                </a:cubicBezTo>
                <a:moveTo>
                  <a:pt x="172" y="106"/>
                </a:moveTo>
                <a:cubicBezTo>
                  <a:pt x="172" y="106"/>
                  <a:pt x="172" y="106"/>
                  <a:pt x="172" y="106"/>
                </a:cubicBezTo>
                <a:cubicBezTo>
                  <a:pt x="173" y="105"/>
                  <a:pt x="173" y="105"/>
                  <a:pt x="173" y="105"/>
                </a:cubicBezTo>
                <a:cubicBezTo>
                  <a:pt x="173" y="105"/>
                  <a:pt x="173" y="106"/>
                  <a:pt x="172" y="106"/>
                </a:cubicBezTo>
                <a:moveTo>
                  <a:pt x="166" y="106"/>
                </a:moveTo>
                <a:cubicBezTo>
                  <a:pt x="166" y="106"/>
                  <a:pt x="166" y="106"/>
                  <a:pt x="165" y="106"/>
                </a:cubicBezTo>
                <a:cubicBezTo>
                  <a:pt x="164" y="106"/>
                  <a:pt x="165" y="105"/>
                  <a:pt x="166" y="105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8" y="106"/>
                  <a:pt x="167" y="106"/>
                  <a:pt x="166" y="106"/>
                </a:cubicBezTo>
                <a:moveTo>
                  <a:pt x="172" y="108"/>
                </a:moveTo>
                <a:cubicBezTo>
                  <a:pt x="171" y="108"/>
                  <a:pt x="172" y="107"/>
                  <a:pt x="170" y="107"/>
                </a:cubicBezTo>
                <a:cubicBezTo>
                  <a:pt x="173" y="107"/>
                  <a:pt x="173" y="107"/>
                  <a:pt x="173" y="107"/>
                </a:cubicBezTo>
                <a:cubicBezTo>
                  <a:pt x="175" y="108"/>
                  <a:pt x="172" y="108"/>
                  <a:pt x="172" y="108"/>
                </a:cubicBezTo>
                <a:moveTo>
                  <a:pt x="184" y="109"/>
                </a:moveTo>
                <a:cubicBezTo>
                  <a:pt x="184" y="109"/>
                  <a:pt x="184" y="109"/>
                  <a:pt x="184" y="109"/>
                </a:cubicBezTo>
                <a:cubicBezTo>
                  <a:pt x="186" y="109"/>
                  <a:pt x="188" y="114"/>
                  <a:pt x="188" y="114"/>
                </a:cubicBezTo>
                <a:cubicBezTo>
                  <a:pt x="187" y="115"/>
                  <a:pt x="186" y="116"/>
                  <a:pt x="185" y="116"/>
                </a:cubicBezTo>
                <a:cubicBezTo>
                  <a:pt x="185" y="117"/>
                  <a:pt x="186" y="117"/>
                  <a:pt x="186" y="117"/>
                </a:cubicBezTo>
                <a:cubicBezTo>
                  <a:pt x="181" y="116"/>
                  <a:pt x="181" y="116"/>
                  <a:pt x="181" y="116"/>
                </a:cubicBezTo>
                <a:cubicBezTo>
                  <a:pt x="181" y="116"/>
                  <a:pt x="181" y="115"/>
                  <a:pt x="180" y="115"/>
                </a:cubicBezTo>
                <a:cubicBezTo>
                  <a:pt x="180" y="115"/>
                  <a:pt x="179" y="115"/>
                  <a:pt x="178" y="115"/>
                </a:cubicBezTo>
                <a:cubicBezTo>
                  <a:pt x="178" y="115"/>
                  <a:pt x="178" y="115"/>
                  <a:pt x="178" y="115"/>
                </a:cubicBezTo>
                <a:cubicBezTo>
                  <a:pt x="176" y="113"/>
                  <a:pt x="176" y="113"/>
                  <a:pt x="176" y="113"/>
                </a:cubicBezTo>
                <a:cubicBezTo>
                  <a:pt x="178" y="112"/>
                  <a:pt x="178" y="112"/>
                  <a:pt x="178" y="112"/>
                </a:cubicBezTo>
                <a:cubicBezTo>
                  <a:pt x="178" y="111"/>
                  <a:pt x="178" y="111"/>
                  <a:pt x="177" y="111"/>
                </a:cubicBezTo>
                <a:cubicBezTo>
                  <a:pt x="177" y="111"/>
                  <a:pt x="177" y="111"/>
                  <a:pt x="177" y="111"/>
                </a:cubicBezTo>
                <a:cubicBezTo>
                  <a:pt x="177" y="111"/>
                  <a:pt x="177" y="112"/>
                  <a:pt x="176" y="112"/>
                </a:cubicBezTo>
                <a:cubicBezTo>
                  <a:pt x="176" y="112"/>
                  <a:pt x="176" y="112"/>
                  <a:pt x="176" y="112"/>
                </a:cubicBezTo>
                <a:cubicBezTo>
                  <a:pt x="175" y="111"/>
                  <a:pt x="176" y="110"/>
                  <a:pt x="175" y="110"/>
                </a:cubicBezTo>
                <a:cubicBezTo>
                  <a:pt x="176" y="109"/>
                  <a:pt x="176" y="109"/>
                  <a:pt x="176" y="109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180" y="109"/>
                  <a:pt x="180" y="109"/>
                  <a:pt x="180" y="109"/>
                </a:cubicBezTo>
                <a:cubicBezTo>
                  <a:pt x="180" y="109"/>
                  <a:pt x="181" y="109"/>
                  <a:pt x="181" y="109"/>
                </a:cubicBezTo>
                <a:cubicBezTo>
                  <a:pt x="182" y="109"/>
                  <a:pt x="183" y="109"/>
                  <a:pt x="184" y="109"/>
                </a:cubicBezTo>
                <a:moveTo>
                  <a:pt x="235" y="114"/>
                </a:moveTo>
                <a:cubicBezTo>
                  <a:pt x="237" y="113"/>
                  <a:pt x="237" y="113"/>
                  <a:pt x="237" y="113"/>
                </a:cubicBezTo>
                <a:cubicBezTo>
                  <a:pt x="239" y="114"/>
                  <a:pt x="242" y="115"/>
                  <a:pt x="245" y="116"/>
                </a:cubicBezTo>
                <a:cubicBezTo>
                  <a:pt x="245" y="116"/>
                  <a:pt x="251" y="119"/>
                  <a:pt x="252" y="120"/>
                </a:cubicBezTo>
                <a:cubicBezTo>
                  <a:pt x="253" y="121"/>
                  <a:pt x="253" y="121"/>
                  <a:pt x="253" y="121"/>
                </a:cubicBezTo>
                <a:cubicBezTo>
                  <a:pt x="249" y="120"/>
                  <a:pt x="247" y="119"/>
                  <a:pt x="244" y="118"/>
                </a:cubicBezTo>
                <a:cubicBezTo>
                  <a:pt x="244" y="118"/>
                  <a:pt x="244" y="118"/>
                  <a:pt x="244" y="118"/>
                </a:cubicBezTo>
                <a:cubicBezTo>
                  <a:pt x="242" y="118"/>
                  <a:pt x="235" y="121"/>
                  <a:pt x="234" y="123"/>
                </a:cubicBezTo>
                <a:cubicBezTo>
                  <a:pt x="235" y="125"/>
                  <a:pt x="235" y="125"/>
                  <a:pt x="235" y="125"/>
                </a:cubicBezTo>
                <a:cubicBezTo>
                  <a:pt x="234" y="126"/>
                  <a:pt x="234" y="126"/>
                  <a:pt x="234" y="126"/>
                </a:cubicBezTo>
                <a:cubicBezTo>
                  <a:pt x="233" y="126"/>
                  <a:pt x="231" y="125"/>
                  <a:pt x="230" y="125"/>
                </a:cubicBezTo>
                <a:cubicBezTo>
                  <a:pt x="231" y="126"/>
                  <a:pt x="232" y="126"/>
                  <a:pt x="233" y="127"/>
                </a:cubicBezTo>
                <a:cubicBezTo>
                  <a:pt x="234" y="128"/>
                  <a:pt x="234" y="128"/>
                  <a:pt x="234" y="128"/>
                </a:cubicBezTo>
                <a:cubicBezTo>
                  <a:pt x="234" y="128"/>
                  <a:pt x="234" y="128"/>
                  <a:pt x="234" y="128"/>
                </a:cubicBezTo>
                <a:cubicBezTo>
                  <a:pt x="234" y="128"/>
                  <a:pt x="235" y="127"/>
                  <a:pt x="235" y="127"/>
                </a:cubicBezTo>
                <a:cubicBezTo>
                  <a:pt x="235" y="127"/>
                  <a:pt x="236" y="126"/>
                  <a:pt x="237" y="126"/>
                </a:cubicBezTo>
                <a:cubicBezTo>
                  <a:pt x="237" y="126"/>
                  <a:pt x="237" y="126"/>
                  <a:pt x="238" y="126"/>
                </a:cubicBezTo>
                <a:cubicBezTo>
                  <a:pt x="238" y="125"/>
                  <a:pt x="237" y="125"/>
                  <a:pt x="237" y="124"/>
                </a:cubicBezTo>
                <a:cubicBezTo>
                  <a:pt x="237" y="123"/>
                  <a:pt x="239" y="124"/>
                  <a:pt x="239" y="123"/>
                </a:cubicBezTo>
                <a:cubicBezTo>
                  <a:pt x="239" y="123"/>
                  <a:pt x="240" y="124"/>
                  <a:pt x="241" y="124"/>
                </a:cubicBezTo>
                <a:cubicBezTo>
                  <a:pt x="241" y="125"/>
                  <a:pt x="241" y="125"/>
                  <a:pt x="241" y="125"/>
                </a:cubicBezTo>
                <a:cubicBezTo>
                  <a:pt x="243" y="124"/>
                  <a:pt x="243" y="124"/>
                  <a:pt x="243" y="124"/>
                </a:cubicBezTo>
                <a:cubicBezTo>
                  <a:pt x="242" y="124"/>
                  <a:pt x="241" y="123"/>
                  <a:pt x="240" y="123"/>
                </a:cubicBezTo>
                <a:cubicBezTo>
                  <a:pt x="241" y="122"/>
                  <a:pt x="241" y="122"/>
                  <a:pt x="241" y="122"/>
                </a:cubicBezTo>
                <a:cubicBezTo>
                  <a:pt x="243" y="121"/>
                  <a:pt x="243" y="121"/>
                  <a:pt x="243" y="121"/>
                </a:cubicBezTo>
                <a:cubicBezTo>
                  <a:pt x="245" y="121"/>
                  <a:pt x="245" y="121"/>
                  <a:pt x="245" y="121"/>
                </a:cubicBezTo>
                <a:cubicBezTo>
                  <a:pt x="245" y="121"/>
                  <a:pt x="245" y="121"/>
                  <a:pt x="245" y="121"/>
                </a:cubicBezTo>
                <a:cubicBezTo>
                  <a:pt x="244" y="121"/>
                  <a:pt x="246" y="122"/>
                  <a:pt x="246" y="122"/>
                </a:cubicBezTo>
                <a:cubicBezTo>
                  <a:pt x="247" y="122"/>
                  <a:pt x="248" y="121"/>
                  <a:pt x="247" y="121"/>
                </a:cubicBezTo>
                <a:cubicBezTo>
                  <a:pt x="253" y="122"/>
                  <a:pt x="257" y="122"/>
                  <a:pt x="260" y="125"/>
                </a:cubicBezTo>
                <a:cubicBezTo>
                  <a:pt x="260" y="126"/>
                  <a:pt x="259" y="126"/>
                  <a:pt x="259" y="127"/>
                </a:cubicBezTo>
                <a:cubicBezTo>
                  <a:pt x="260" y="127"/>
                  <a:pt x="261" y="126"/>
                  <a:pt x="262" y="126"/>
                </a:cubicBezTo>
                <a:cubicBezTo>
                  <a:pt x="264" y="126"/>
                  <a:pt x="265" y="127"/>
                  <a:pt x="267" y="128"/>
                </a:cubicBezTo>
                <a:cubicBezTo>
                  <a:pt x="267" y="128"/>
                  <a:pt x="266" y="129"/>
                  <a:pt x="268" y="130"/>
                </a:cubicBezTo>
                <a:cubicBezTo>
                  <a:pt x="272" y="130"/>
                  <a:pt x="272" y="130"/>
                  <a:pt x="272" y="130"/>
                </a:cubicBezTo>
                <a:cubicBezTo>
                  <a:pt x="273" y="131"/>
                  <a:pt x="272" y="131"/>
                  <a:pt x="272" y="132"/>
                </a:cubicBezTo>
                <a:cubicBezTo>
                  <a:pt x="272" y="134"/>
                  <a:pt x="271" y="135"/>
                  <a:pt x="270" y="135"/>
                </a:cubicBezTo>
                <a:cubicBezTo>
                  <a:pt x="269" y="135"/>
                  <a:pt x="268" y="134"/>
                  <a:pt x="265" y="134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6" y="136"/>
                  <a:pt x="268" y="137"/>
                  <a:pt x="270" y="139"/>
                </a:cubicBezTo>
                <a:cubicBezTo>
                  <a:pt x="270" y="140"/>
                  <a:pt x="270" y="140"/>
                  <a:pt x="270" y="140"/>
                </a:cubicBezTo>
                <a:cubicBezTo>
                  <a:pt x="271" y="141"/>
                  <a:pt x="274" y="141"/>
                  <a:pt x="275" y="142"/>
                </a:cubicBezTo>
                <a:cubicBezTo>
                  <a:pt x="276" y="144"/>
                  <a:pt x="274" y="144"/>
                  <a:pt x="273" y="144"/>
                </a:cubicBezTo>
                <a:cubicBezTo>
                  <a:pt x="273" y="144"/>
                  <a:pt x="273" y="144"/>
                  <a:pt x="272" y="144"/>
                </a:cubicBezTo>
                <a:cubicBezTo>
                  <a:pt x="273" y="145"/>
                  <a:pt x="274" y="145"/>
                  <a:pt x="274" y="146"/>
                </a:cubicBezTo>
                <a:cubicBezTo>
                  <a:pt x="273" y="146"/>
                  <a:pt x="273" y="147"/>
                  <a:pt x="272" y="147"/>
                </a:cubicBezTo>
                <a:cubicBezTo>
                  <a:pt x="271" y="147"/>
                  <a:pt x="271" y="147"/>
                  <a:pt x="270" y="147"/>
                </a:cubicBezTo>
                <a:cubicBezTo>
                  <a:pt x="269" y="147"/>
                  <a:pt x="269" y="148"/>
                  <a:pt x="268" y="148"/>
                </a:cubicBezTo>
                <a:cubicBezTo>
                  <a:pt x="269" y="148"/>
                  <a:pt x="270" y="148"/>
                  <a:pt x="271" y="148"/>
                </a:cubicBezTo>
                <a:cubicBezTo>
                  <a:pt x="271" y="148"/>
                  <a:pt x="271" y="148"/>
                  <a:pt x="272" y="148"/>
                </a:cubicBezTo>
                <a:cubicBezTo>
                  <a:pt x="274" y="148"/>
                  <a:pt x="272" y="149"/>
                  <a:pt x="271" y="150"/>
                </a:cubicBezTo>
                <a:cubicBezTo>
                  <a:pt x="272" y="150"/>
                  <a:pt x="272" y="150"/>
                  <a:pt x="272" y="151"/>
                </a:cubicBezTo>
                <a:cubicBezTo>
                  <a:pt x="273" y="150"/>
                  <a:pt x="273" y="150"/>
                  <a:pt x="274" y="150"/>
                </a:cubicBezTo>
                <a:cubicBezTo>
                  <a:pt x="275" y="150"/>
                  <a:pt x="276" y="151"/>
                  <a:pt x="276" y="151"/>
                </a:cubicBezTo>
                <a:cubicBezTo>
                  <a:pt x="276" y="151"/>
                  <a:pt x="276" y="151"/>
                  <a:pt x="275" y="151"/>
                </a:cubicBezTo>
                <a:cubicBezTo>
                  <a:pt x="276" y="152"/>
                  <a:pt x="276" y="152"/>
                  <a:pt x="277" y="153"/>
                </a:cubicBezTo>
                <a:cubicBezTo>
                  <a:pt x="277" y="153"/>
                  <a:pt x="277" y="153"/>
                  <a:pt x="277" y="153"/>
                </a:cubicBezTo>
                <a:cubicBezTo>
                  <a:pt x="277" y="153"/>
                  <a:pt x="276" y="153"/>
                  <a:pt x="276" y="153"/>
                </a:cubicBezTo>
                <a:cubicBezTo>
                  <a:pt x="276" y="153"/>
                  <a:pt x="276" y="153"/>
                  <a:pt x="276" y="153"/>
                </a:cubicBezTo>
                <a:cubicBezTo>
                  <a:pt x="275" y="153"/>
                  <a:pt x="275" y="153"/>
                  <a:pt x="275" y="153"/>
                </a:cubicBezTo>
                <a:cubicBezTo>
                  <a:pt x="273" y="153"/>
                  <a:pt x="273" y="153"/>
                  <a:pt x="273" y="153"/>
                </a:cubicBezTo>
                <a:cubicBezTo>
                  <a:pt x="274" y="153"/>
                  <a:pt x="275" y="154"/>
                  <a:pt x="275" y="154"/>
                </a:cubicBezTo>
                <a:cubicBezTo>
                  <a:pt x="277" y="153"/>
                  <a:pt x="277" y="153"/>
                  <a:pt x="277" y="153"/>
                </a:cubicBezTo>
                <a:cubicBezTo>
                  <a:pt x="277" y="154"/>
                  <a:pt x="276" y="154"/>
                  <a:pt x="277" y="155"/>
                </a:cubicBezTo>
                <a:cubicBezTo>
                  <a:pt x="278" y="156"/>
                  <a:pt x="278" y="156"/>
                  <a:pt x="278" y="156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7" y="157"/>
                  <a:pt x="278" y="157"/>
                  <a:pt x="278" y="157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79" y="157"/>
                  <a:pt x="279" y="157"/>
                  <a:pt x="279" y="157"/>
                </a:cubicBezTo>
                <a:cubicBezTo>
                  <a:pt x="279" y="157"/>
                  <a:pt x="279" y="157"/>
                  <a:pt x="279" y="157"/>
                </a:cubicBezTo>
                <a:cubicBezTo>
                  <a:pt x="282" y="158"/>
                  <a:pt x="279" y="158"/>
                  <a:pt x="280" y="159"/>
                </a:cubicBezTo>
                <a:cubicBezTo>
                  <a:pt x="281" y="160"/>
                  <a:pt x="281" y="160"/>
                  <a:pt x="281" y="160"/>
                </a:cubicBezTo>
                <a:cubicBezTo>
                  <a:pt x="281" y="160"/>
                  <a:pt x="280" y="160"/>
                  <a:pt x="280" y="160"/>
                </a:cubicBezTo>
                <a:cubicBezTo>
                  <a:pt x="280" y="160"/>
                  <a:pt x="280" y="160"/>
                  <a:pt x="280" y="160"/>
                </a:cubicBezTo>
                <a:cubicBezTo>
                  <a:pt x="280" y="160"/>
                  <a:pt x="280" y="160"/>
                  <a:pt x="280" y="160"/>
                </a:cubicBezTo>
                <a:cubicBezTo>
                  <a:pt x="280" y="160"/>
                  <a:pt x="280" y="160"/>
                  <a:pt x="280" y="159"/>
                </a:cubicBezTo>
                <a:cubicBezTo>
                  <a:pt x="280" y="159"/>
                  <a:pt x="280" y="159"/>
                  <a:pt x="280" y="159"/>
                </a:cubicBezTo>
                <a:cubicBezTo>
                  <a:pt x="279" y="159"/>
                  <a:pt x="276" y="160"/>
                  <a:pt x="278" y="160"/>
                </a:cubicBezTo>
                <a:cubicBezTo>
                  <a:pt x="277" y="161"/>
                  <a:pt x="277" y="161"/>
                  <a:pt x="277" y="161"/>
                </a:cubicBezTo>
                <a:cubicBezTo>
                  <a:pt x="277" y="161"/>
                  <a:pt x="277" y="161"/>
                  <a:pt x="277" y="161"/>
                </a:cubicBezTo>
                <a:cubicBezTo>
                  <a:pt x="278" y="161"/>
                  <a:pt x="278" y="162"/>
                  <a:pt x="279" y="162"/>
                </a:cubicBezTo>
                <a:cubicBezTo>
                  <a:pt x="281" y="161"/>
                  <a:pt x="281" y="161"/>
                  <a:pt x="281" y="161"/>
                </a:cubicBezTo>
                <a:cubicBezTo>
                  <a:pt x="281" y="161"/>
                  <a:pt x="281" y="162"/>
                  <a:pt x="282" y="162"/>
                </a:cubicBezTo>
                <a:cubicBezTo>
                  <a:pt x="283" y="163"/>
                  <a:pt x="280" y="164"/>
                  <a:pt x="280" y="164"/>
                </a:cubicBezTo>
                <a:cubicBezTo>
                  <a:pt x="279" y="164"/>
                  <a:pt x="279" y="163"/>
                  <a:pt x="278" y="163"/>
                </a:cubicBezTo>
                <a:cubicBezTo>
                  <a:pt x="277" y="163"/>
                  <a:pt x="277" y="163"/>
                  <a:pt x="275" y="163"/>
                </a:cubicBezTo>
                <a:cubicBezTo>
                  <a:pt x="275" y="164"/>
                  <a:pt x="275" y="164"/>
                  <a:pt x="275" y="164"/>
                </a:cubicBezTo>
                <a:cubicBezTo>
                  <a:pt x="275" y="164"/>
                  <a:pt x="276" y="164"/>
                  <a:pt x="277" y="164"/>
                </a:cubicBezTo>
                <a:cubicBezTo>
                  <a:pt x="278" y="165"/>
                  <a:pt x="277" y="167"/>
                  <a:pt x="278" y="167"/>
                </a:cubicBezTo>
                <a:cubicBezTo>
                  <a:pt x="276" y="166"/>
                  <a:pt x="275" y="165"/>
                  <a:pt x="274" y="165"/>
                </a:cubicBezTo>
                <a:cubicBezTo>
                  <a:pt x="274" y="165"/>
                  <a:pt x="274" y="165"/>
                  <a:pt x="274" y="167"/>
                </a:cubicBezTo>
                <a:cubicBezTo>
                  <a:pt x="273" y="167"/>
                  <a:pt x="272" y="167"/>
                  <a:pt x="272" y="167"/>
                </a:cubicBezTo>
                <a:cubicBezTo>
                  <a:pt x="271" y="167"/>
                  <a:pt x="271" y="167"/>
                  <a:pt x="269" y="166"/>
                </a:cubicBezTo>
                <a:cubicBezTo>
                  <a:pt x="269" y="168"/>
                  <a:pt x="269" y="168"/>
                  <a:pt x="269" y="168"/>
                </a:cubicBezTo>
                <a:cubicBezTo>
                  <a:pt x="270" y="169"/>
                  <a:pt x="272" y="170"/>
                  <a:pt x="272" y="171"/>
                </a:cubicBezTo>
                <a:cubicBezTo>
                  <a:pt x="271" y="172"/>
                  <a:pt x="271" y="172"/>
                  <a:pt x="271" y="172"/>
                </a:cubicBezTo>
                <a:cubicBezTo>
                  <a:pt x="272" y="173"/>
                  <a:pt x="272" y="173"/>
                  <a:pt x="272" y="173"/>
                </a:cubicBezTo>
                <a:cubicBezTo>
                  <a:pt x="269" y="174"/>
                  <a:pt x="269" y="174"/>
                  <a:pt x="269" y="174"/>
                </a:cubicBezTo>
                <a:cubicBezTo>
                  <a:pt x="271" y="174"/>
                  <a:pt x="271" y="174"/>
                  <a:pt x="272" y="175"/>
                </a:cubicBezTo>
                <a:cubicBezTo>
                  <a:pt x="273" y="175"/>
                  <a:pt x="273" y="175"/>
                  <a:pt x="274" y="175"/>
                </a:cubicBezTo>
                <a:cubicBezTo>
                  <a:pt x="274" y="175"/>
                  <a:pt x="273" y="175"/>
                  <a:pt x="274" y="175"/>
                </a:cubicBezTo>
                <a:cubicBezTo>
                  <a:pt x="275" y="175"/>
                  <a:pt x="275" y="175"/>
                  <a:pt x="275" y="175"/>
                </a:cubicBezTo>
                <a:cubicBezTo>
                  <a:pt x="277" y="176"/>
                  <a:pt x="277" y="176"/>
                  <a:pt x="277" y="176"/>
                </a:cubicBezTo>
                <a:cubicBezTo>
                  <a:pt x="274" y="177"/>
                  <a:pt x="274" y="177"/>
                  <a:pt x="274" y="177"/>
                </a:cubicBezTo>
                <a:cubicBezTo>
                  <a:pt x="274" y="177"/>
                  <a:pt x="274" y="177"/>
                  <a:pt x="275" y="177"/>
                </a:cubicBezTo>
                <a:cubicBezTo>
                  <a:pt x="276" y="177"/>
                  <a:pt x="276" y="176"/>
                  <a:pt x="276" y="176"/>
                </a:cubicBezTo>
                <a:cubicBezTo>
                  <a:pt x="277" y="177"/>
                  <a:pt x="276" y="177"/>
                  <a:pt x="277" y="178"/>
                </a:cubicBezTo>
                <a:cubicBezTo>
                  <a:pt x="276" y="178"/>
                  <a:pt x="277" y="179"/>
                  <a:pt x="274" y="179"/>
                </a:cubicBezTo>
                <a:cubicBezTo>
                  <a:pt x="274" y="179"/>
                  <a:pt x="274" y="179"/>
                  <a:pt x="274" y="179"/>
                </a:cubicBezTo>
                <a:cubicBezTo>
                  <a:pt x="275" y="180"/>
                  <a:pt x="276" y="180"/>
                  <a:pt x="277" y="181"/>
                </a:cubicBezTo>
                <a:cubicBezTo>
                  <a:pt x="277" y="181"/>
                  <a:pt x="276" y="181"/>
                  <a:pt x="277" y="182"/>
                </a:cubicBezTo>
                <a:cubicBezTo>
                  <a:pt x="278" y="181"/>
                  <a:pt x="278" y="181"/>
                  <a:pt x="278" y="181"/>
                </a:cubicBezTo>
                <a:cubicBezTo>
                  <a:pt x="280" y="182"/>
                  <a:pt x="280" y="182"/>
                  <a:pt x="280" y="182"/>
                </a:cubicBezTo>
                <a:cubicBezTo>
                  <a:pt x="276" y="183"/>
                  <a:pt x="276" y="183"/>
                  <a:pt x="276" y="183"/>
                </a:cubicBezTo>
                <a:cubicBezTo>
                  <a:pt x="277" y="183"/>
                  <a:pt x="277" y="183"/>
                  <a:pt x="277" y="183"/>
                </a:cubicBezTo>
                <a:cubicBezTo>
                  <a:pt x="279" y="183"/>
                  <a:pt x="279" y="182"/>
                  <a:pt x="279" y="182"/>
                </a:cubicBezTo>
                <a:cubicBezTo>
                  <a:pt x="280" y="182"/>
                  <a:pt x="280" y="183"/>
                  <a:pt x="281" y="184"/>
                </a:cubicBezTo>
                <a:cubicBezTo>
                  <a:pt x="281" y="183"/>
                  <a:pt x="282" y="183"/>
                  <a:pt x="283" y="183"/>
                </a:cubicBezTo>
                <a:cubicBezTo>
                  <a:pt x="283" y="183"/>
                  <a:pt x="283" y="183"/>
                  <a:pt x="283" y="183"/>
                </a:cubicBezTo>
                <a:cubicBezTo>
                  <a:pt x="283" y="183"/>
                  <a:pt x="284" y="184"/>
                  <a:pt x="284" y="184"/>
                </a:cubicBezTo>
                <a:cubicBezTo>
                  <a:pt x="283" y="184"/>
                  <a:pt x="283" y="184"/>
                  <a:pt x="283" y="184"/>
                </a:cubicBezTo>
                <a:cubicBezTo>
                  <a:pt x="283" y="186"/>
                  <a:pt x="283" y="186"/>
                  <a:pt x="283" y="186"/>
                </a:cubicBezTo>
                <a:cubicBezTo>
                  <a:pt x="281" y="186"/>
                  <a:pt x="281" y="187"/>
                  <a:pt x="279" y="187"/>
                </a:cubicBezTo>
                <a:cubicBezTo>
                  <a:pt x="278" y="186"/>
                  <a:pt x="278" y="186"/>
                  <a:pt x="277" y="185"/>
                </a:cubicBezTo>
                <a:cubicBezTo>
                  <a:pt x="276" y="186"/>
                  <a:pt x="276" y="186"/>
                  <a:pt x="276" y="186"/>
                </a:cubicBezTo>
                <a:cubicBezTo>
                  <a:pt x="275" y="186"/>
                  <a:pt x="275" y="186"/>
                  <a:pt x="275" y="186"/>
                </a:cubicBezTo>
                <a:cubicBezTo>
                  <a:pt x="274" y="186"/>
                  <a:pt x="271" y="187"/>
                  <a:pt x="271" y="188"/>
                </a:cubicBezTo>
                <a:cubicBezTo>
                  <a:pt x="270" y="187"/>
                  <a:pt x="269" y="187"/>
                  <a:pt x="269" y="186"/>
                </a:cubicBezTo>
                <a:cubicBezTo>
                  <a:pt x="269" y="186"/>
                  <a:pt x="269" y="186"/>
                  <a:pt x="269" y="186"/>
                </a:cubicBezTo>
                <a:cubicBezTo>
                  <a:pt x="268" y="187"/>
                  <a:pt x="266" y="188"/>
                  <a:pt x="265" y="189"/>
                </a:cubicBezTo>
                <a:cubicBezTo>
                  <a:pt x="264" y="187"/>
                  <a:pt x="261" y="185"/>
                  <a:pt x="263" y="185"/>
                </a:cubicBezTo>
                <a:cubicBezTo>
                  <a:pt x="264" y="185"/>
                  <a:pt x="264" y="185"/>
                  <a:pt x="265" y="185"/>
                </a:cubicBezTo>
                <a:cubicBezTo>
                  <a:pt x="264" y="185"/>
                  <a:pt x="262" y="185"/>
                  <a:pt x="262" y="185"/>
                </a:cubicBezTo>
                <a:cubicBezTo>
                  <a:pt x="262" y="185"/>
                  <a:pt x="262" y="185"/>
                  <a:pt x="262" y="185"/>
                </a:cubicBezTo>
                <a:cubicBezTo>
                  <a:pt x="262" y="185"/>
                  <a:pt x="262" y="184"/>
                  <a:pt x="263" y="184"/>
                </a:cubicBezTo>
                <a:cubicBezTo>
                  <a:pt x="263" y="184"/>
                  <a:pt x="263" y="184"/>
                  <a:pt x="264" y="184"/>
                </a:cubicBezTo>
                <a:cubicBezTo>
                  <a:pt x="264" y="184"/>
                  <a:pt x="264" y="184"/>
                  <a:pt x="264" y="184"/>
                </a:cubicBezTo>
                <a:cubicBezTo>
                  <a:pt x="263" y="183"/>
                  <a:pt x="262" y="183"/>
                  <a:pt x="262" y="182"/>
                </a:cubicBezTo>
                <a:cubicBezTo>
                  <a:pt x="264" y="182"/>
                  <a:pt x="264" y="182"/>
                  <a:pt x="264" y="182"/>
                </a:cubicBezTo>
                <a:cubicBezTo>
                  <a:pt x="262" y="181"/>
                  <a:pt x="262" y="181"/>
                  <a:pt x="262" y="181"/>
                </a:cubicBezTo>
                <a:cubicBezTo>
                  <a:pt x="259" y="180"/>
                  <a:pt x="262" y="178"/>
                  <a:pt x="263" y="176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60" y="176"/>
                  <a:pt x="260" y="177"/>
                  <a:pt x="259" y="177"/>
                </a:cubicBezTo>
                <a:cubicBezTo>
                  <a:pt x="260" y="175"/>
                  <a:pt x="260" y="175"/>
                  <a:pt x="260" y="175"/>
                </a:cubicBezTo>
                <a:cubicBezTo>
                  <a:pt x="260" y="175"/>
                  <a:pt x="260" y="175"/>
                  <a:pt x="260" y="175"/>
                </a:cubicBezTo>
                <a:cubicBezTo>
                  <a:pt x="259" y="175"/>
                  <a:pt x="257" y="178"/>
                  <a:pt x="257" y="178"/>
                </a:cubicBezTo>
                <a:cubicBezTo>
                  <a:pt x="256" y="177"/>
                  <a:pt x="257" y="177"/>
                  <a:pt x="257" y="177"/>
                </a:cubicBezTo>
                <a:cubicBezTo>
                  <a:pt x="256" y="176"/>
                  <a:pt x="256" y="176"/>
                  <a:pt x="256" y="176"/>
                </a:cubicBezTo>
                <a:cubicBezTo>
                  <a:pt x="255" y="176"/>
                  <a:pt x="254" y="178"/>
                  <a:pt x="254" y="178"/>
                </a:cubicBezTo>
                <a:cubicBezTo>
                  <a:pt x="256" y="179"/>
                  <a:pt x="256" y="179"/>
                  <a:pt x="256" y="179"/>
                </a:cubicBezTo>
                <a:cubicBezTo>
                  <a:pt x="254" y="181"/>
                  <a:pt x="254" y="181"/>
                  <a:pt x="254" y="181"/>
                </a:cubicBezTo>
                <a:cubicBezTo>
                  <a:pt x="255" y="186"/>
                  <a:pt x="255" y="186"/>
                  <a:pt x="255" y="186"/>
                </a:cubicBezTo>
                <a:cubicBezTo>
                  <a:pt x="255" y="186"/>
                  <a:pt x="255" y="186"/>
                  <a:pt x="255" y="186"/>
                </a:cubicBezTo>
                <a:cubicBezTo>
                  <a:pt x="255" y="186"/>
                  <a:pt x="255" y="186"/>
                  <a:pt x="255" y="186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6" y="186"/>
                  <a:pt x="257" y="186"/>
                  <a:pt x="257" y="186"/>
                </a:cubicBezTo>
                <a:cubicBezTo>
                  <a:pt x="256" y="187"/>
                  <a:pt x="256" y="187"/>
                  <a:pt x="256" y="188"/>
                </a:cubicBezTo>
                <a:cubicBezTo>
                  <a:pt x="255" y="188"/>
                  <a:pt x="255" y="188"/>
                  <a:pt x="255" y="188"/>
                </a:cubicBezTo>
                <a:cubicBezTo>
                  <a:pt x="254" y="188"/>
                  <a:pt x="254" y="187"/>
                  <a:pt x="254" y="187"/>
                </a:cubicBezTo>
                <a:cubicBezTo>
                  <a:pt x="252" y="188"/>
                  <a:pt x="252" y="188"/>
                  <a:pt x="252" y="188"/>
                </a:cubicBezTo>
                <a:cubicBezTo>
                  <a:pt x="253" y="188"/>
                  <a:pt x="253" y="188"/>
                  <a:pt x="253" y="188"/>
                </a:cubicBezTo>
                <a:cubicBezTo>
                  <a:pt x="252" y="188"/>
                  <a:pt x="250" y="188"/>
                  <a:pt x="250" y="188"/>
                </a:cubicBezTo>
                <a:cubicBezTo>
                  <a:pt x="250" y="189"/>
                  <a:pt x="250" y="190"/>
                  <a:pt x="250" y="191"/>
                </a:cubicBezTo>
                <a:cubicBezTo>
                  <a:pt x="249" y="190"/>
                  <a:pt x="249" y="190"/>
                  <a:pt x="249" y="190"/>
                </a:cubicBezTo>
                <a:cubicBezTo>
                  <a:pt x="250" y="188"/>
                  <a:pt x="250" y="188"/>
                  <a:pt x="250" y="188"/>
                </a:cubicBezTo>
                <a:cubicBezTo>
                  <a:pt x="250" y="188"/>
                  <a:pt x="246" y="186"/>
                  <a:pt x="245" y="186"/>
                </a:cubicBezTo>
                <a:cubicBezTo>
                  <a:pt x="245" y="184"/>
                  <a:pt x="245" y="184"/>
                  <a:pt x="245" y="184"/>
                </a:cubicBezTo>
                <a:cubicBezTo>
                  <a:pt x="245" y="184"/>
                  <a:pt x="245" y="184"/>
                  <a:pt x="244" y="184"/>
                </a:cubicBezTo>
                <a:cubicBezTo>
                  <a:pt x="244" y="184"/>
                  <a:pt x="244" y="184"/>
                  <a:pt x="244" y="184"/>
                </a:cubicBezTo>
                <a:cubicBezTo>
                  <a:pt x="244" y="184"/>
                  <a:pt x="244" y="185"/>
                  <a:pt x="243" y="185"/>
                </a:cubicBezTo>
                <a:cubicBezTo>
                  <a:pt x="243" y="185"/>
                  <a:pt x="243" y="185"/>
                  <a:pt x="243" y="185"/>
                </a:cubicBezTo>
                <a:cubicBezTo>
                  <a:pt x="243" y="185"/>
                  <a:pt x="242" y="184"/>
                  <a:pt x="243" y="184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2" y="183"/>
                  <a:pt x="241" y="182"/>
                  <a:pt x="240" y="181"/>
                </a:cubicBezTo>
                <a:cubicBezTo>
                  <a:pt x="239" y="183"/>
                  <a:pt x="239" y="183"/>
                  <a:pt x="239" y="183"/>
                </a:cubicBezTo>
                <a:cubicBezTo>
                  <a:pt x="240" y="186"/>
                  <a:pt x="240" y="186"/>
                  <a:pt x="240" y="186"/>
                </a:cubicBezTo>
                <a:cubicBezTo>
                  <a:pt x="243" y="188"/>
                  <a:pt x="243" y="188"/>
                  <a:pt x="243" y="188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3" y="190"/>
                  <a:pt x="243" y="190"/>
                  <a:pt x="244" y="191"/>
                </a:cubicBezTo>
                <a:cubicBezTo>
                  <a:pt x="242" y="192"/>
                  <a:pt x="242" y="192"/>
                  <a:pt x="242" y="192"/>
                </a:cubicBezTo>
                <a:cubicBezTo>
                  <a:pt x="241" y="191"/>
                  <a:pt x="239" y="191"/>
                  <a:pt x="238" y="190"/>
                </a:cubicBezTo>
                <a:cubicBezTo>
                  <a:pt x="238" y="188"/>
                  <a:pt x="237" y="189"/>
                  <a:pt x="236" y="188"/>
                </a:cubicBezTo>
                <a:cubicBezTo>
                  <a:pt x="236" y="186"/>
                  <a:pt x="236" y="186"/>
                  <a:pt x="236" y="186"/>
                </a:cubicBezTo>
                <a:cubicBezTo>
                  <a:pt x="236" y="186"/>
                  <a:pt x="235" y="186"/>
                  <a:pt x="235" y="186"/>
                </a:cubicBezTo>
                <a:cubicBezTo>
                  <a:pt x="235" y="186"/>
                  <a:pt x="235" y="187"/>
                  <a:pt x="234" y="187"/>
                </a:cubicBezTo>
                <a:cubicBezTo>
                  <a:pt x="233" y="185"/>
                  <a:pt x="232" y="184"/>
                  <a:pt x="231" y="184"/>
                </a:cubicBezTo>
                <a:cubicBezTo>
                  <a:pt x="230" y="183"/>
                  <a:pt x="226" y="182"/>
                  <a:pt x="226" y="182"/>
                </a:cubicBezTo>
                <a:cubicBezTo>
                  <a:pt x="225" y="181"/>
                  <a:pt x="225" y="181"/>
                  <a:pt x="225" y="180"/>
                </a:cubicBezTo>
                <a:cubicBezTo>
                  <a:pt x="225" y="180"/>
                  <a:pt x="225" y="180"/>
                  <a:pt x="225" y="180"/>
                </a:cubicBezTo>
                <a:cubicBezTo>
                  <a:pt x="226" y="180"/>
                  <a:pt x="227" y="180"/>
                  <a:pt x="228" y="181"/>
                </a:cubicBezTo>
                <a:cubicBezTo>
                  <a:pt x="229" y="180"/>
                  <a:pt x="229" y="180"/>
                  <a:pt x="229" y="180"/>
                </a:cubicBezTo>
                <a:cubicBezTo>
                  <a:pt x="228" y="179"/>
                  <a:pt x="228" y="179"/>
                  <a:pt x="228" y="179"/>
                </a:cubicBezTo>
                <a:cubicBezTo>
                  <a:pt x="226" y="179"/>
                  <a:pt x="226" y="179"/>
                  <a:pt x="226" y="179"/>
                </a:cubicBezTo>
                <a:cubicBezTo>
                  <a:pt x="226" y="179"/>
                  <a:pt x="226" y="179"/>
                  <a:pt x="227" y="178"/>
                </a:cubicBezTo>
                <a:cubicBezTo>
                  <a:pt x="226" y="178"/>
                  <a:pt x="226" y="178"/>
                  <a:pt x="226" y="178"/>
                </a:cubicBezTo>
                <a:cubicBezTo>
                  <a:pt x="227" y="176"/>
                  <a:pt x="227" y="176"/>
                  <a:pt x="227" y="176"/>
                </a:cubicBezTo>
                <a:cubicBezTo>
                  <a:pt x="226" y="175"/>
                  <a:pt x="228" y="175"/>
                  <a:pt x="228" y="174"/>
                </a:cubicBezTo>
                <a:cubicBezTo>
                  <a:pt x="226" y="173"/>
                  <a:pt x="226" y="173"/>
                  <a:pt x="226" y="173"/>
                </a:cubicBezTo>
                <a:cubicBezTo>
                  <a:pt x="227" y="172"/>
                  <a:pt x="227" y="172"/>
                  <a:pt x="227" y="172"/>
                </a:cubicBezTo>
                <a:cubicBezTo>
                  <a:pt x="226" y="171"/>
                  <a:pt x="225" y="172"/>
                  <a:pt x="224" y="171"/>
                </a:cubicBezTo>
                <a:cubicBezTo>
                  <a:pt x="225" y="170"/>
                  <a:pt x="225" y="170"/>
                  <a:pt x="225" y="170"/>
                </a:cubicBezTo>
                <a:cubicBezTo>
                  <a:pt x="225" y="170"/>
                  <a:pt x="225" y="169"/>
                  <a:pt x="225" y="169"/>
                </a:cubicBezTo>
                <a:cubicBezTo>
                  <a:pt x="224" y="169"/>
                  <a:pt x="224" y="170"/>
                  <a:pt x="224" y="170"/>
                </a:cubicBezTo>
                <a:cubicBezTo>
                  <a:pt x="224" y="170"/>
                  <a:pt x="223" y="170"/>
                  <a:pt x="223" y="170"/>
                </a:cubicBezTo>
                <a:cubicBezTo>
                  <a:pt x="223" y="170"/>
                  <a:pt x="222" y="170"/>
                  <a:pt x="222" y="170"/>
                </a:cubicBezTo>
                <a:cubicBezTo>
                  <a:pt x="223" y="171"/>
                  <a:pt x="223" y="171"/>
                  <a:pt x="223" y="171"/>
                </a:cubicBezTo>
                <a:cubicBezTo>
                  <a:pt x="222" y="172"/>
                  <a:pt x="222" y="172"/>
                  <a:pt x="222" y="172"/>
                </a:cubicBezTo>
                <a:cubicBezTo>
                  <a:pt x="220" y="170"/>
                  <a:pt x="221" y="170"/>
                  <a:pt x="218" y="169"/>
                </a:cubicBezTo>
                <a:cubicBezTo>
                  <a:pt x="218" y="169"/>
                  <a:pt x="218" y="169"/>
                  <a:pt x="218" y="169"/>
                </a:cubicBezTo>
                <a:cubicBezTo>
                  <a:pt x="218" y="169"/>
                  <a:pt x="217" y="170"/>
                  <a:pt x="217" y="170"/>
                </a:cubicBezTo>
                <a:cubicBezTo>
                  <a:pt x="217" y="170"/>
                  <a:pt x="216" y="170"/>
                  <a:pt x="216" y="170"/>
                </a:cubicBezTo>
                <a:cubicBezTo>
                  <a:pt x="216" y="170"/>
                  <a:pt x="216" y="170"/>
                  <a:pt x="216" y="170"/>
                </a:cubicBezTo>
                <a:cubicBezTo>
                  <a:pt x="212" y="169"/>
                  <a:pt x="212" y="167"/>
                  <a:pt x="211" y="166"/>
                </a:cubicBezTo>
                <a:cubicBezTo>
                  <a:pt x="215" y="165"/>
                  <a:pt x="215" y="165"/>
                  <a:pt x="218" y="163"/>
                </a:cubicBezTo>
                <a:cubicBezTo>
                  <a:pt x="224" y="167"/>
                  <a:pt x="228" y="168"/>
                  <a:pt x="235" y="171"/>
                </a:cubicBezTo>
                <a:cubicBezTo>
                  <a:pt x="235" y="169"/>
                  <a:pt x="236" y="167"/>
                  <a:pt x="236" y="166"/>
                </a:cubicBezTo>
                <a:cubicBezTo>
                  <a:pt x="236" y="166"/>
                  <a:pt x="236" y="166"/>
                  <a:pt x="236" y="166"/>
                </a:cubicBezTo>
                <a:cubicBezTo>
                  <a:pt x="236" y="166"/>
                  <a:pt x="238" y="166"/>
                  <a:pt x="240" y="165"/>
                </a:cubicBezTo>
                <a:cubicBezTo>
                  <a:pt x="241" y="165"/>
                  <a:pt x="243" y="165"/>
                  <a:pt x="244" y="165"/>
                </a:cubicBezTo>
                <a:cubicBezTo>
                  <a:pt x="244" y="165"/>
                  <a:pt x="244" y="165"/>
                  <a:pt x="244" y="165"/>
                </a:cubicBezTo>
                <a:cubicBezTo>
                  <a:pt x="245" y="165"/>
                  <a:pt x="245" y="166"/>
                  <a:pt x="246" y="166"/>
                </a:cubicBezTo>
                <a:cubicBezTo>
                  <a:pt x="246" y="165"/>
                  <a:pt x="246" y="165"/>
                  <a:pt x="245" y="164"/>
                </a:cubicBezTo>
                <a:cubicBezTo>
                  <a:pt x="245" y="164"/>
                  <a:pt x="248" y="164"/>
                  <a:pt x="248" y="163"/>
                </a:cubicBezTo>
                <a:cubicBezTo>
                  <a:pt x="250" y="164"/>
                  <a:pt x="250" y="164"/>
                  <a:pt x="250" y="164"/>
                </a:cubicBezTo>
                <a:cubicBezTo>
                  <a:pt x="250" y="164"/>
                  <a:pt x="251" y="162"/>
                  <a:pt x="251" y="162"/>
                </a:cubicBezTo>
                <a:cubicBezTo>
                  <a:pt x="252" y="161"/>
                  <a:pt x="254" y="161"/>
                  <a:pt x="254" y="161"/>
                </a:cubicBezTo>
                <a:cubicBezTo>
                  <a:pt x="253" y="160"/>
                  <a:pt x="253" y="160"/>
                  <a:pt x="253" y="160"/>
                </a:cubicBezTo>
                <a:cubicBezTo>
                  <a:pt x="254" y="159"/>
                  <a:pt x="254" y="159"/>
                  <a:pt x="254" y="159"/>
                </a:cubicBezTo>
                <a:cubicBezTo>
                  <a:pt x="252" y="159"/>
                  <a:pt x="252" y="159"/>
                  <a:pt x="252" y="159"/>
                </a:cubicBezTo>
                <a:cubicBezTo>
                  <a:pt x="252" y="158"/>
                  <a:pt x="256" y="157"/>
                  <a:pt x="257" y="157"/>
                </a:cubicBezTo>
                <a:cubicBezTo>
                  <a:pt x="255" y="156"/>
                  <a:pt x="257" y="156"/>
                  <a:pt x="256" y="156"/>
                </a:cubicBezTo>
                <a:cubicBezTo>
                  <a:pt x="255" y="156"/>
                  <a:pt x="254" y="156"/>
                  <a:pt x="254" y="156"/>
                </a:cubicBezTo>
                <a:cubicBezTo>
                  <a:pt x="253" y="156"/>
                  <a:pt x="253" y="156"/>
                  <a:pt x="252" y="156"/>
                </a:cubicBezTo>
                <a:cubicBezTo>
                  <a:pt x="251" y="156"/>
                  <a:pt x="250" y="155"/>
                  <a:pt x="248" y="155"/>
                </a:cubicBezTo>
                <a:cubicBezTo>
                  <a:pt x="248" y="154"/>
                  <a:pt x="250" y="155"/>
                  <a:pt x="250" y="154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9" y="153"/>
                  <a:pt x="249" y="153"/>
                  <a:pt x="249" y="153"/>
                </a:cubicBezTo>
                <a:cubicBezTo>
                  <a:pt x="249" y="153"/>
                  <a:pt x="250" y="153"/>
                  <a:pt x="250" y="153"/>
                </a:cubicBezTo>
                <a:cubicBezTo>
                  <a:pt x="251" y="152"/>
                  <a:pt x="251" y="152"/>
                  <a:pt x="251" y="152"/>
                </a:cubicBezTo>
                <a:cubicBezTo>
                  <a:pt x="253" y="153"/>
                  <a:pt x="253" y="153"/>
                  <a:pt x="253" y="153"/>
                </a:cubicBezTo>
                <a:cubicBezTo>
                  <a:pt x="252" y="151"/>
                  <a:pt x="252" y="151"/>
                  <a:pt x="252" y="151"/>
                </a:cubicBezTo>
                <a:cubicBezTo>
                  <a:pt x="258" y="149"/>
                  <a:pt x="256" y="150"/>
                  <a:pt x="252" y="149"/>
                </a:cubicBezTo>
                <a:cubicBezTo>
                  <a:pt x="252" y="149"/>
                  <a:pt x="253" y="149"/>
                  <a:pt x="254" y="149"/>
                </a:cubicBezTo>
                <a:cubicBezTo>
                  <a:pt x="254" y="147"/>
                  <a:pt x="254" y="147"/>
                  <a:pt x="254" y="147"/>
                </a:cubicBezTo>
                <a:cubicBezTo>
                  <a:pt x="253" y="147"/>
                  <a:pt x="252" y="147"/>
                  <a:pt x="251" y="146"/>
                </a:cubicBezTo>
                <a:cubicBezTo>
                  <a:pt x="250" y="147"/>
                  <a:pt x="250" y="147"/>
                  <a:pt x="250" y="147"/>
                </a:cubicBezTo>
                <a:cubicBezTo>
                  <a:pt x="250" y="147"/>
                  <a:pt x="250" y="147"/>
                  <a:pt x="249" y="147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52" y="144"/>
                  <a:pt x="251" y="144"/>
                </a:cubicBezTo>
                <a:cubicBezTo>
                  <a:pt x="251" y="144"/>
                  <a:pt x="251" y="144"/>
                  <a:pt x="251" y="144"/>
                </a:cubicBezTo>
                <a:cubicBezTo>
                  <a:pt x="251" y="144"/>
                  <a:pt x="251" y="144"/>
                  <a:pt x="250" y="144"/>
                </a:cubicBezTo>
                <a:cubicBezTo>
                  <a:pt x="250" y="144"/>
                  <a:pt x="250" y="144"/>
                  <a:pt x="250" y="144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50" y="142"/>
                  <a:pt x="249" y="141"/>
                  <a:pt x="248" y="141"/>
                </a:cubicBezTo>
                <a:cubicBezTo>
                  <a:pt x="249" y="142"/>
                  <a:pt x="247" y="142"/>
                  <a:pt x="249" y="142"/>
                </a:cubicBezTo>
                <a:cubicBezTo>
                  <a:pt x="249" y="143"/>
                  <a:pt x="249" y="143"/>
                  <a:pt x="248" y="144"/>
                </a:cubicBezTo>
                <a:cubicBezTo>
                  <a:pt x="246" y="143"/>
                  <a:pt x="246" y="143"/>
                  <a:pt x="244" y="142"/>
                </a:cubicBezTo>
                <a:cubicBezTo>
                  <a:pt x="244" y="139"/>
                  <a:pt x="245" y="140"/>
                  <a:pt x="241" y="138"/>
                </a:cubicBezTo>
                <a:cubicBezTo>
                  <a:pt x="241" y="139"/>
                  <a:pt x="241" y="139"/>
                  <a:pt x="241" y="139"/>
                </a:cubicBezTo>
                <a:cubicBezTo>
                  <a:pt x="241" y="141"/>
                  <a:pt x="241" y="141"/>
                  <a:pt x="241" y="141"/>
                </a:cubicBezTo>
                <a:cubicBezTo>
                  <a:pt x="239" y="142"/>
                  <a:pt x="239" y="142"/>
                  <a:pt x="239" y="142"/>
                </a:cubicBezTo>
                <a:cubicBezTo>
                  <a:pt x="239" y="140"/>
                  <a:pt x="239" y="139"/>
                  <a:pt x="238" y="138"/>
                </a:cubicBezTo>
                <a:cubicBezTo>
                  <a:pt x="238" y="138"/>
                  <a:pt x="238" y="136"/>
                  <a:pt x="237" y="136"/>
                </a:cubicBezTo>
                <a:cubicBezTo>
                  <a:pt x="237" y="136"/>
                  <a:pt x="237" y="136"/>
                  <a:pt x="237" y="137"/>
                </a:cubicBezTo>
                <a:cubicBezTo>
                  <a:pt x="236" y="139"/>
                  <a:pt x="236" y="139"/>
                  <a:pt x="236" y="139"/>
                </a:cubicBezTo>
                <a:cubicBezTo>
                  <a:pt x="236" y="138"/>
                  <a:pt x="234" y="137"/>
                  <a:pt x="233" y="137"/>
                </a:cubicBezTo>
                <a:cubicBezTo>
                  <a:pt x="232" y="134"/>
                  <a:pt x="229" y="134"/>
                  <a:pt x="228" y="132"/>
                </a:cubicBezTo>
                <a:cubicBezTo>
                  <a:pt x="227" y="132"/>
                  <a:pt x="228" y="131"/>
                  <a:pt x="227" y="131"/>
                </a:cubicBezTo>
                <a:cubicBezTo>
                  <a:pt x="227" y="131"/>
                  <a:pt x="227" y="131"/>
                  <a:pt x="226" y="131"/>
                </a:cubicBezTo>
                <a:cubicBezTo>
                  <a:pt x="225" y="131"/>
                  <a:pt x="225" y="130"/>
                  <a:pt x="224" y="130"/>
                </a:cubicBezTo>
                <a:cubicBezTo>
                  <a:pt x="225" y="129"/>
                  <a:pt x="225" y="128"/>
                  <a:pt x="225" y="127"/>
                </a:cubicBezTo>
                <a:cubicBezTo>
                  <a:pt x="224" y="126"/>
                  <a:pt x="224" y="126"/>
                  <a:pt x="224" y="126"/>
                </a:cubicBezTo>
                <a:cubicBezTo>
                  <a:pt x="223" y="126"/>
                  <a:pt x="223" y="126"/>
                  <a:pt x="223" y="127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221" y="126"/>
                  <a:pt x="221" y="125"/>
                  <a:pt x="221" y="125"/>
                </a:cubicBezTo>
                <a:cubicBezTo>
                  <a:pt x="221" y="125"/>
                  <a:pt x="222" y="125"/>
                  <a:pt x="222" y="126"/>
                </a:cubicBezTo>
                <a:cubicBezTo>
                  <a:pt x="221" y="123"/>
                  <a:pt x="222" y="124"/>
                  <a:pt x="222" y="122"/>
                </a:cubicBezTo>
                <a:cubicBezTo>
                  <a:pt x="223" y="123"/>
                  <a:pt x="223" y="123"/>
                  <a:pt x="224" y="123"/>
                </a:cubicBezTo>
                <a:cubicBezTo>
                  <a:pt x="222" y="121"/>
                  <a:pt x="222" y="121"/>
                  <a:pt x="220" y="118"/>
                </a:cubicBezTo>
                <a:cubicBezTo>
                  <a:pt x="222" y="118"/>
                  <a:pt x="222" y="118"/>
                  <a:pt x="222" y="118"/>
                </a:cubicBezTo>
                <a:cubicBezTo>
                  <a:pt x="221" y="117"/>
                  <a:pt x="221" y="117"/>
                  <a:pt x="221" y="117"/>
                </a:cubicBezTo>
                <a:cubicBezTo>
                  <a:pt x="224" y="116"/>
                  <a:pt x="225" y="115"/>
                  <a:pt x="228" y="115"/>
                </a:cubicBezTo>
                <a:cubicBezTo>
                  <a:pt x="228" y="115"/>
                  <a:pt x="228" y="115"/>
                  <a:pt x="229" y="115"/>
                </a:cubicBezTo>
                <a:cubicBezTo>
                  <a:pt x="229" y="115"/>
                  <a:pt x="229" y="115"/>
                  <a:pt x="230" y="115"/>
                </a:cubicBezTo>
                <a:cubicBezTo>
                  <a:pt x="230" y="115"/>
                  <a:pt x="230" y="115"/>
                  <a:pt x="231" y="115"/>
                </a:cubicBezTo>
                <a:cubicBezTo>
                  <a:pt x="231" y="115"/>
                  <a:pt x="231" y="115"/>
                  <a:pt x="231" y="115"/>
                </a:cubicBezTo>
                <a:cubicBezTo>
                  <a:pt x="232" y="114"/>
                  <a:pt x="232" y="114"/>
                  <a:pt x="233" y="113"/>
                </a:cubicBezTo>
                <a:lnTo>
                  <a:pt x="235" y="114"/>
                </a:lnTo>
                <a:close/>
                <a:moveTo>
                  <a:pt x="317" y="120"/>
                </a:moveTo>
                <a:cubicBezTo>
                  <a:pt x="315" y="119"/>
                  <a:pt x="315" y="119"/>
                  <a:pt x="314" y="118"/>
                </a:cubicBezTo>
                <a:cubicBezTo>
                  <a:pt x="316" y="117"/>
                  <a:pt x="316" y="117"/>
                  <a:pt x="316" y="117"/>
                </a:cubicBezTo>
                <a:cubicBezTo>
                  <a:pt x="317" y="118"/>
                  <a:pt x="318" y="118"/>
                  <a:pt x="319" y="119"/>
                </a:cubicBezTo>
                <a:cubicBezTo>
                  <a:pt x="318" y="119"/>
                  <a:pt x="318" y="120"/>
                  <a:pt x="317" y="120"/>
                </a:cubicBezTo>
                <a:moveTo>
                  <a:pt x="279" y="122"/>
                </a:moveTo>
                <a:cubicBezTo>
                  <a:pt x="278" y="121"/>
                  <a:pt x="278" y="120"/>
                  <a:pt x="279" y="120"/>
                </a:cubicBezTo>
                <a:cubicBezTo>
                  <a:pt x="280" y="120"/>
                  <a:pt x="280" y="120"/>
                  <a:pt x="281" y="120"/>
                </a:cubicBezTo>
                <a:cubicBezTo>
                  <a:pt x="283" y="121"/>
                  <a:pt x="280" y="121"/>
                  <a:pt x="279" y="122"/>
                </a:cubicBezTo>
                <a:moveTo>
                  <a:pt x="272" y="125"/>
                </a:moveTo>
                <a:cubicBezTo>
                  <a:pt x="272" y="125"/>
                  <a:pt x="271" y="125"/>
                  <a:pt x="271" y="124"/>
                </a:cubicBezTo>
                <a:cubicBezTo>
                  <a:pt x="272" y="123"/>
                  <a:pt x="272" y="123"/>
                  <a:pt x="272" y="123"/>
                </a:cubicBezTo>
                <a:cubicBezTo>
                  <a:pt x="273" y="124"/>
                  <a:pt x="273" y="125"/>
                  <a:pt x="272" y="125"/>
                </a:cubicBezTo>
                <a:moveTo>
                  <a:pt x="320" y="125"/>
                </a:moveTo>
                <a:cubicBezTo>
                  <a:pt x="320" y="125"/>
                  <a:pt x="320" y="125"/>
                  <a:pt x="321" y="125"/>
                </a:cubicBezTo>
                <a:cubicBezTo>
                  <a:pt x="324" y="127"/>
                  <a:pt x="327" y="128"/>
                  <a:pt x="329" y="129"/>
                </a:cubicBezTo>
                <a:cubicBezTo>
                  <a:pt x="331" y="130"/>
                  <a:pt x="330" y="130"/>
                  <a:pt x="331" y="131"/>
                </a:cubicBezTo>
                <a:cubicBezTo>
                  <a:pt x="335" y="131"/>
                  <a:pt x="335" y="131"/>
                  <a:pt x="335" y="131"/>
                </a:cubicBezTo>
                <a:cubicBezTo>
                  <a:pt x="337" y="132"/>
                  <a:pt x="339" y="134"/>
                  <a:pt x="341" y="135"/>
                </a:cubicBezTo>
                <a:cubicBezTo>
                  <a:pt x="342" y="135"/>
                  <a:pt x="346" y="136"/>
                  <a:pt x="348" y="136"/>
                </a:cubicBezTo>
                <a:cubicBezTo>
                  <a:pt x="349" y="136"/>
                  <a:pt x="349" y="136"/>
                  <a:pt x="349" y="136"/>
                </a:cubicBezTo>
                <a:cubicBezTo>
                  <a:pt x="350" y="136"/>
                  <a:pt x="350" y="135"/>
                  <a:pt x="350" y="135"/>
                </a:cubicBezTo>
                <a:cubicBezTo>
                  <a:pt x="350" y="135"/>
                  <a:pt x="350" y="135"/>
                  <a:pt x="350" y="135"/>
                </a:cubicBezTo>
                <a:cubicBezTo>
                  <a:pt x="351" y="135"/>
                  <a:pt x="355" y="134"/>
                  <a:pt x="352" y="134"/>
                </a:cubicBezTo>
                <a:cubicBezTo>
                  <a:pt x="355" y="134"/>
                  <a:pt x="355" y="134"/>
                  <a:pt x="355" y="134"/>
                </a:cubicBezTo>
                <a:cubicBezTo>
                  <a:pt x="353" y="133"/>
                  <a:pt x="349" y="132"/>
                  <a:pt x="347" y="130"/>
                </a:cubicBezTo>
                <a:cubicBezTo>
                  <a:pt x="347" y="130"/>
                  <a:pt x="348" y="130"/>
                  <a:pt x="347" y="129"/>
                </a:cubicBezTo>
                <a:cubicBezTo>
                  <a:pt x="346" y="129"/>
                  <a:pt x="344" y="129"/>
                  <a:pt x="343" y="128"/>
                </a:cubicBezTo>
                <a:cubicBezTo>
                  <a:pt x="343" y="128"/>
                  <a:pt x="343" y="127"/>
                  <a:pt x="344" y="127"/>
                </a:cubicBezTo>
                <a:cubicBezTo>
                  <a:pt x="344" y="127"/>
                  <a:pt x="344" y="127"/>
                  <a:pt x="344" y="127"/>
                </a:cubicBezTo>
                <a:cubicBezTo>
                  <a:pt x="345" y="127"/>
                  <a:pt x="346" y="126"/>
                  <a:pt x="347" y="126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350" y="126"/>
                  <a:pt x="351" y="128"/>
                  <a:pt x="354" y="129"/>
                </a:cubicBezTo>
                <a:cubicBezTo>
                  <a:pt x="360" y="131"/>
                  <a:pt x="365" y="130"/>
                  <a:pt x="368" y="135"/>
                </a:cubicBezTo>
                <a:cubicBezTo>
                  <a:pt x="368" y="134"/>
                  <a:pt x="368" y="134"/>
                  <a:pt x="368" y="133"/>
                </a:cubicBezTo>
                <a:cubicBezTo>
                  <a:pt x="374" y="132"/>
                  <a:pt x="374" y="132"/>
                  <a:pt x="374" y="132"/>
                </a:cubicBezTo>
                <a:cubicBezTo>
                  <a:pt x="376" y="133"/>
                  <a:pt x="376" y="133"/>
                  <a:pt x="376" y="133"/>
                </a:cubicBezTo>
                <a:cubicBezTo>
                  <a:pt x="375" y="136"/>
                  <a:pt x="375" y="136"/>
                  <a:pt x="375" y="136"/>
                </a:cubicBezTo>
                <a:cubicBezTo>
                  <a:pt x="377" y="134"/>
                  <a:pt x="377" y="134"/>
                  <a:pt x="377" y="134"/>
                </a:cubicBezTo>
                <a:cubicBezTo>
                  <a:pt x="380" y="135"/>
                  <a:pt x="387" y="137"/>
                  <a:pt x="389" y="138"/>
                </a:cubicBezTo>
                <a:cubicBezTo>
                  <a:pt x="390" y="139"/>
                  <a:pt x="390" y="140"/>
                  <a:pt x="391" y="140"/>
                </a:cubicBezTo>
                <a:cubicBezTo>
                  <a:pt x="391" y="140"/>
                  <a:pt x="391" y="140"/>
                  <a:pt x="392" y="140"/>
                </a:cubicBezTo>
                <a:cubicBezTo>
                  <a:pt x="392" y="140"/>
                  <a:pt x="392" y="140"/>
                  <a:pt x="392" y="140"/>
                </a:cubicBezTo>
                <a:cubicBezTo>
                  <a:pt x="392" y="140"/>
                  <a:pt x="393" y="140"/>
                  <a:pt x="393" y="140"/>
                </a:cubicBezTo>
                <a:cubicBezTo>
                  <a:pt x="393" y="140"/>
                  <a:pt x="394" y="140"/>
                  <a:pt x="394" y="141"/>
                </a:cubicBezTo>
                <a:cubicBezTo>
                  <a:pt x="394" y="141"/>
                  <a:pt x="393" y="142"/>
                  <a:pt x="394" y="142"/>
                </a:cubicBezTo>
                <a:cubicBezTo>
                  <a:pt x="396" y="141"/>
                  <a:pt x="396" y="141"/>
                  <a:pt x="396" y="141"/>
                </a:cubicBezTo>
                <a:cubicBezTo>
                  <a:pt x="397" y="142"/>
                  <a:pt x="398" y="142"/>
                  <a:pt x="400" y="143"/>
                </a:cubicBezTo>
                <a:cubicBezTo>
                  <a:pt x="399" y="144"/>
                  <a:pt x="397" y="146"/>
                  <a:pt x="394" y="147"/>
                </a:cubicBezTo>
                <a:cubicBezTo>
                  <a:pt x="396" y="147"/>
                  <a:pt x="398" y="147"/>
                  <a:pt x="400" y="147"/>
                </a:cubicBezTo>
                <a:cubicBezTo>
                  <a:pt x="400" y="147"/>
                  <a:pt x="400" y="147"/>
                  <a:pt x="400" y="147"/>
                </a:cubicBezTo>
                <a:cubicBezTo>
                  <a:pt x="402" y="149"/>
                  <a:pt x="404" y="151"/>
                  <a:pt x="405" y="154"/>
                </a:cubicBezTo>
                <a:cubicBezTo>
                  <a:pt x="408" y="152"/>
                  <a:pt x="411" y="152"/>
                  <a:pt x="414" y="149"/>
                </a:cubicBezTo>
                <a:cubicBezTo>
                  <a:pt x="417" y="151"/>
                  <a:pt x="419" y="154"/>
                  <a:pt x="418" y="156"/>
                </a:cubicBezTo>
                <a:cubicBezTo>
                  <a:pt x="417" y="157"/>
                  <a:pt x="417" y="157"/>
                  <a:pt x="417" y="157"/>
                </a:cubicBezTo>
                <a:cubicBezTo>
                  <a:pt x="416" y="160"/>
                  <a:pt x="416" y="160"/>
                  <a:pt x="416" y="160"/>
                </a:cubicBezTo>
                <a:cubicBezTo>
                  <a:pt x="418" y="161"/>
                  <a:pt x="418" y="161"/>
                  <a:pt x="418" y="161"/>
                </a:cubicBezTo>
                <a:cubicBezTo>
                  <a:pt x="419" y="163"/>
                  <a:pt x="419" y="163"/>
                  <a:pt x="419" y="163"/>
                </a:cubicBezTo>
                <a:cubicBezTo>
                  <a:pt x="422" y="162"/>
                  <a:pt x="422" y="162"/>
                  <a:pt x="422" y="162"/>
                </a:cubicBezTo>
                <a:cubicBezTo>
                  <a:pt x="423" y="163"/>
                  <a:pt x="424" y="164"/>
                  <a:pt x="425" y="165"/>
                </a:cubicBezTo>
                <a:cubicBezTo>
                  <a:pt x="425" y="165"/>
                  <a:pt x="425" y="165"/>
                  <a:pt x="425" y="165"/>
                </a:cubicBezTo>
                <a:cubicBezTo>
                  <a:pt x="423" y="163"/>
                  <a:pt x="422" y="160"/>
                  <a:pt x="422" y="157"/>
                </a:cubicBezTo>
                <a:cubicBezTo>
                  <a:pt x="423" y="156"/>
                  <a:pt x="423" y="156"/>
                  <a:pt x="423" y="156"/>
                </a:cubicBezTo>
                <a:cubicBezTo>
                  <a:pt x="422" y="155"/>
                  <a:pt x="423" y="155"/>
                  <a:pt x="424" y="154"/>
                </a:cubicBezTo>
                <a:cubicBezTo>
                  <a:pt x="425" y="155"/>
                  <a:pt x="425" y="156"/>
                  <a:pt x="425" y="156"/>
                </a:cubicBezTo>
                <a:cubicBezTo>
                  <a:pt x="426" y="156"/>
                  <a:pt x="428" y="156"/>
                  <a:pt x="429" y="157"/>
                </a:cubicBezTo>
                <a:cubicBezTo>
                  <a:pt x="431" y="160"/>
                  <a:pt x="431" y="160"/>
                  <a:pt x="431" y="160"/>
                </a:cubicBezTo>
                <a:cubicBezTo>
                  <a:pt x="432" y="158"/>
                  <a:pt x="432" y="158"/>
                  <a:pt x="432" y="158"/>
                </a:cubicBezTo>
                <a:cubicBezTo>
                  <a:pt x="433" y="159"/>
                  <a:pt x="437" y="160"/>
                  <a:pt x="437" y="160"/>
                </a:cubicBezTo>
                <a:cubicBezTo>
                  <a:pt x="437" y="160"/>
                  <a:pt x="436" y="160"/>
                  <a:pt x="435" y="159"/>
                </a:cubicBezTo>
                <a:cubicBezTo>
                  <a:pt x="437" y="159"/>
                  <a:pt x="437" y="159"/>
                  <a:pt x="437" y="159"/>
                </a:cubicBezTo>
                <a:cubicBezTo>
                  <a:pt x="437" y="159"/>
                  <a:pt x="437" y="159"/>
                  <a:pt x="437" y="159"/>
                </a:cubicBezTo>
                <a:cubicBezTo>
                  <a:pt x="438" y="159"/>
                  <a:pt x="438" y="159"/>
                  <a:pt x="438" y="159"/>
                </a:cubicBezTo>
                <a:cubicBezTo>
                  <a:pt x="438" y="159"/>
                  <a:pt x="438" y="159"/>
                  <a:pt x="438" y="159"/>
                </a:cubicBezTo>
                <a:cubicBezTo>
                  <a:pt x="438" y="159"/>
                  <a:pt x="438" y="159"/>
                  <a:pt x="438" y="159"/>
                </a:cubicBezTo>
                <a:cubicBezTo>
                  <a:pt x="437" y="158"/>
                  <a:pt x="438" y="158"/>
                  <a:pt x="438" y="158"/>
                </a:cubicBezTo>
                <a:cubicBezTo>
                  <a:pt x="438" y="158"/>
                  <a:pt x="438" y="158"/>
                  <a:pt x="438" y="158"/>
                </a:cubicBezTo>
                <a:cubicBezTo>
                  <a:pt x="438" y="158"/>
                  <a:pt x="438" y="158"/>
                  <a:pt x="438" y="158"/>
                </a:cubicBezTo>
                <a:cubicBezTo>
                  <a:pt x="441" y="159"/>
                  <a:pt x="442" y="159"/>
                  <a:pt x="446" y="161"/>
                </a:cubicBezTo>
                <a:cubicBezTo>
                  <a:pt x="445" y="162"/>
                  <a:pt x="445" y="162"/>
                  <a:pt x="444" y="163"/>
                </a:cubicBezTo>
                <a:cubicBezTo>
                  <a:pt x="445" y="164"/>
                  <a:pt x="445" y="164"/>
                  <a:pt x="446" y="165"/>
                </a:cubicBezTo>
                <a:cubicBezTo>
                  <a:pt x="447" y="164"/>
                  <a:pt x="447" y="164"/>
                  <a:pt x="447" y="164"/>
                </a:cubicBezTo>
                <a:cubicBezTo>
                  <a:pt x="448" y="164"/>
                  <a:pt x="448" y="164"/>
                  <a:pt x="448" y="164"/>
                </a:cubicBezTo>
                <a:cubicBezTo>
                  <a:pt x="448" y="164"/>
                  <a:pt x="448" y="164"/>
                  <a:pt x="450" y="164"/>
                </a:cubicBezTo>
                <a:cubicBezTo>
                  <a:pt x="450" y="165"/>
                  <a:pt x="449" y="166"/>
                  <a:pt x="450" y="166"/>
                </a:cubicBezTo>
                <a:cubicBezTo>
                  <a:pt x="449" y="165"/>
                  <a:pt x="452" y="165"/>
                  <a:pt x="452" y="165"/>
                </a:cubicBezTo>
                <a:cubicBezTo>
                  <a:pt x="452" y="165"/>
                  <a:pt x="452" y="165"/>
                  <a:pt x="452" y="165"/>
                </a:cubicBezTo>
                <a:cubicBezTo>
                  <a:pt x="453" y="165"/>
                  <a:pt x="454" y="166"/>
                  <a:pt x="454" y="166"/>
                </a:cubicBezTo>
                <a:cubicBezTo>
                  <a:pt x="456" y="165"/>
                  <a:pt x="456" y="165"/>
                  <a:pt x="456" y="165"/>
                </a:cubicBezTo>
                <a:cubicBezTo>
                  <a:pt x="458" y="165"/>
                  <a:pt x="459" y="167"/>
                  <a:pt x="459" y="167"/>
                </a:cubicBezTo>
                <a:cubicBezTo>
                  <a:pt x="461" y="166"/>
                  <a:pt x="461" y="166"/>
                  <a:pt x="461" y="166"/>
                </a:cubicBezTo>
                <a:cubicBezTo>
                  <a:pt x="462" y="167"/>
                  <a:pt x="462" y="168"/>
                  <a:pt x="463" y="168"/>
                </a:cubicBezTo>
                <a:cubicBezTo>
                  <a:pt x="465" y="168"/>
                  <a:pt x="465" y="168"/>
                  <a:pt x="465" y="168"/>
                </a:cubicBezTo>
                <a:cubicBezTo>
                  <a:pt x="466" y="168"/>
                  <a:pt x="467" y="170"/>
                  <a:pt x="468" y="170"/>
                </a:cubicBezTo>
                <a:cubicBezTo>
                  <a:pt x="473" y="173"/>
                  <a:pt x="478" y="175"/>
                  <a:pt x="482" y="178"/>
                </a:cubicBezTo>
                <a:cubicBezTo>
                  <a:pt x="483" y="179"/>
                  <a:pt x="484" y="180"/>
                  <a:pt x="484" y="180"/>
                </a:cubicBezTo>
                <a:cubicBezTo>
                  <a:pt x="486" y="182"/>
                  <a:pt x="489" y="182"/>
                  <a:pt x="490" y="183"/>
                </a:cubicBezTo>
                <a:cubicBezTo>
                  <a:pt x="492" y="185"/>
                  <a:pt x="492" y="185"/>
                  <a:pt x="492" y="185"/>
                </a:cubicBezTo>
                <a:cubicBezTo>
                  <a:pt x="494" y="186"/>
                  <a:pt x="497" y="188"/>
                  <a:pt x="499" y="189"/>
                </a:cubicBezTo>
                <a:cubicBezTo>
                  <a:pt x="497" y="189"/>
                  <a:pt x="496" y="189"/>
                  <a:pt x="495" y="189"/>
                </a:cubicBezTo>
                <a:cubicBezTo>
                  <a:pt x="494" y="189"/>
                  <a:pt x="493" y="189"/>
                  <a:pt x="492" y="189"/>
                </a:cubicBezTo>
                <a:cubicBezTo>
                  <a:pt x="494" y="190"/>
                  <a:pt x="494" y="190"/>
                  <a:pt x="496" y="191"/>
                </a:cubicBezTo>
                <a:cubicBezTo>
                  <a:pt x="497" y="191"/>
                  <a:pt x="497" y="191"/>
                  <a:pt x="497" y="191"/>
                </a:cubicBezTo>
                <a:cubicBezTo>
                  <a:pt x="497" y="191"/>
                  <a:pt x="497" y="191"/>
                  <a:pt x="498" y="191"/>
                </a:cubicBezTo>
                <a:cubicBezTo>
                  <a:pt x="498" y="191"/>
                  <a:pt x="498" y="191"/>
                  <a:pt x="499" y="191"/>
                </a:cubicBezTo>
                <a:cubicBezTo>
                  <a:pt x="499" y="191"/>
                  <a:pt x="500" y="191"/>
                  <a:pt x="501" y="192"/>
                </a:cubicBezTo>
                <a:cubicBezTo>
                  <a:pt x="501" y="193"/>
                  <a:pt x="501" y="193"/>
                  <a:pt x="501" y="193"/>
                </a:cubicBezTo>
                <a:cubicBezTo>
                  <a:pt x="499" y="195"/>
                  <a:pt x="499" y="195"/>
                  <a:pt x="499" y="195"/>
                </a:cubicBezTo>
                <a:cubicBezTo>
                  <a:pt x="495" y="194"/>
                  <a:pt x="495" y="194"/>
                  <a:pt x="495" y="194"/>
                </a:cubicBezTo>
                <a:cubicBezTo>
                  <a:pt x="500" y="195"/>
                  <a:pt x="501" y="196"/>
                  <a:pt x="504" y="198"/>
                </a:cubicBezTo>
                <a:cubicBezTo>
                  <a:pt x="503" y="199"/>
                  <a:pt x="503" y="199"/>
                  <a:pt x="503" y="199"/>
                </a:cubicBezTo>
                <a:cubicBezTo>
                  <a:pt x="504" y="199"/>
                  <a:pt x="506" y="200"/>
                  <a:pt x="507" y="201"/>
                </a:cubicBezTo>
                <a:cubicBezTo>
                  <a:pt x="508" y="203"/>
                  <a:pt x="508" y="203"/>
                  <a:pt x="508" y="203"/>
                </a:cubicBezTo>
                <a:cubicBezTo>
                  <a:pt x="508" y="203"/>
                  <a:pt x="503" y="203"/>
                  <a:pt x="503" y="203"/>
                </a:cubicBezTo>
                <a:cubicBezTo>
                  <a:pt x="503" y="203"/>
                  <a:pt x="503" y="203"/>
                  <a:pt x="503" y="203"/>
                </a:cubicBezTo>
                <a:cubicBezTo>
                  <a:pt x="500" y="202"/>
                  <a:pt x="498" y="200"/>
                  <a:pt x="496" y="199"/>
                </a:cubicBezTo>
                <a:cubicBezTo>
                  <a:pt x="496" y="199"/>
                  <a:pt x="493" y="198"/>
                  <a:pt x="492" y="197"/>
                </a:cubicBezTo>
                <a:cubicBezTo>
                  <a:pt x="492" y="197"/>
                  <a:pt x="490" y="195"/>
                  <a:pt x="489" y="195"/>
                </a:cubicBezTo>
                <a:cubicBezTo>
                  <a:pt x="486" y="194"/>
                  <a:pt x="486" y="194"/>
                  <a:pt x="486" y="194"/>
                </a:cubicBezTo>
                <a:cubicBezTo>
                  <a:pt x="484" y="192"/>
                  <a:pt x="479" y="188"/>
                  <a:pt x="474" y="186"/>
                </a:cubicBezTo>
                <a:cubicBezTo>
                  <a:pt x="474" y="186"/>
                  <a:pt x="473" y="186"/>
                  <a:pt x="472" y="186"/>
                </a:cubicBezTo>
                <a:cubicBezTo>
                  <a:pt x="468" y="185"/>
                  <a:pt x="466" y="185"/>
                  <a:pt x="463" y="184"/>
                </a:cubicBezTo>
                <a:cubicBezTo>
                  <a:pt x="464" y="184"/>
                  <a:pt x="465" y="185"/>
                  <a:pt x="466" y="186"/>
                </a:cubicBezTo>
                <a:cubicBezTo>
                  <a:pt x="467" y="186"/>
                  <a:pt x="471" y="187"/>
                  <a:pt x="473" y="188"/>
                </a:cubicBezTo>
                <a:cubicBezTo>
                  <a:pt x="474" y="188"/>
                  <a:pt x="476" y="190"/>
                  <a:pt x="478" y="191"/>
                </a:cubicBezTo>
                <a:cubicBezTo>
                  <a:pt x="479" y="191"/>
                  <a:pt x="485" y="193"/>
                  <a:pt x="486" y="195"/>
                </a:cubicBezTo>
                <a:cubicBezTo>
                  <a:pt x="484" y="196"/>
                  <a:pt x="484" y="196"/>
                  <a:pt x="484" y="196"/>
                </a:cubicBezTo>
                <a:cubicBezTo>
                  <a:pt x="486" y="198"/>
                  <a:pt x="487" y="199"/>
                  <a:pt x="490" y="200"/>
                </a:cubicBezTo>
                <a:cubicBezTo>
                  <a:pt x="490" y="200"/>
                  <a:pt x="491" y="200"/>
                  <a:pt x="491" y="200"/>
                </a:cubicBezTo>
                <a:cubicBezTo>
                  <a:pt x="492" y="200"/>
                  <a:pt x="492" y="200"/>
                  <a:pt x="492" y="200"/>
                </a:cubicBezTo>
                <a:cubicBezTo>
                  <a:pt x="493" y="199"/>
                  <a:pt x="493" y="199"/>
                  <a:pt x="493" y="199"/>
                </a:cubicBezTo>
                <a:cubicBezTo>
                  <a:pt x="493" y="199"/>
                  <a:pt x="493" y="199"/>
                  <a:pt x="493" y="199"/>
                </a:cubicBezTo>
                <a:cubicBezTo>
                  <a:pt x="496" y="200"/>
                  <a:pt x="498" y="202"/>
                  <a:pt x="499" y="203"/>
                </a:cubicBezTo>
                <a:cubicBezTo>
                  <a:pt x="497" y="204"/>
                  <a:pt x="496" y="204"/>
                  <a:pt x="495" y="204"/>
                </a:cubicBezTo>
                <a:cubicBezTo>
                  <a:pt x="495" y="204"/>
                  <a:pt x="495" y="204"/>
                  <a:pt x="495" y="204"/>
                </a:cubicBezTo>
                <a:cubicBezTo>
                  <a:pt x="495" y="204"/>
                  <a:pt x="494" y="203"/>
                  <a:pt x="492" y="203"/>
                </a:cubicBezTo>
                <a:cubicBezTo>
                  <a:pt x="490" y="203"/>
                  <a:pt x="490" y="203"/>
                  <a:pt x="490" y="203"/>
                </a:cubicBezTo>
                <a:cubicBezTo>
                  <a:pt x="489" y="203"/>
                  <a:pt x="490" y="202"/>
                  <a:pt x="488" y="202"/>
                </a:cubicBezTo>
                <a:cubicBezTo>
                  <a:pt x="488" y="202"/>
                  <a:pt x="486" y="202"/>
                  <a:pt x="486" y="202"/>
                </a:cubicBezTo>
                <a:cubicBezTo>
                  <a:pt x="488" y="204"/>
                  <a:pt x="490" y="205"/>
                  <a:pt x="493" y="206"/>
                </a:cubicBezTo>
                <a:cubicBezTo>
                  <a:pt x="496" y="206"/>
                  <a:pt x="496" y="206"/>
                  <a:pt x="496" y="206"/>
                </a:cubicBezTo>
                <a:cubicBezTo>
                  <a:pt x="497" y="206"/>
                  <a:pt x="498" y="207"/>
                  <a:pt x="498" y="207"/>
                </a:cubicBezTo>
                <a:cubicBezTo>
                  <a:pt x="499" y="207"/>
                  <a:pt x="499" y="207"/>
                  <a:pt x="500" y="207"/>
                </a:cubicBezTo>
                <a:cubicBezTo>
                  <a:pt x="500" y="207"/>
                  <a:pt x="501" y="207"/>
                  <a:pt x="501" y="207"/>
                </a:cubicBezTo>
                <a:cubicBezTo>
                  <a:pt x="502" y="207"/>
                  <a:pt x="502" y="207"/>
                  <a:pt x="503" y="207"/>
                </a:cubicBezTo>
                <a:cubicBezTo>
                  <a:pt x="503" y="207"/>
                  <a:pt x="503" y="207"/>
                  <a:pt x="503" y="207"/>
                </a:cubicBezTo>
                <a:cubicBezTo>
                  <a:pt x="503" y="208"/>
                  <a:pt x="503" y="208"/>
                  <a:pt x="502" y="209"/>
                </a:cubicBezTo>
                <a:cubicBezTo>
                  <a:pt x="502" y="209"/>
                  <a:pt x="503" y="209"/>
                  <a:pt x="503" y="209"/>
                </a:cubicBezTo>
                <a:cubicBezTo>
                  <a:pt x="503" y="209"/>
                  <a:pt x="503" y="209"/>
                  <a:pt x="504" y="208"/>
                </a:cubicBezTo>
                <a:cubicBezTo>
                  <a:pt x="506" y="211"/>
                  <a:pt x="506" y="210"/>
                  <a:pt x="511" y="212"/>
                </a:cubicBezTo>
                <a:cubicBezTo>
                  <a:pt x="513" y="212"/>
                  <a:pt x="525" y="219"/>
                  <a:pt x="526" y="220"/>
                </a:cubicBezTo>
                <a:cubicBezTo>
                  <a:pt x="526" y="222"/>
                  <a:pt x="526" y="222"/>
                  <a:pt x="526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2" y="222"/>
                  <a:pt x="522" y="221"/>
                  <a:pt x="519" y="220"/>
                </a:cubicBezTo>
                <a:cubicBezTo>
                  <a:pt x="517" y="221"/>
                  <a:pt x="517" y="221"/>
                  <a:pt x="517" y="221"/>
                </a:cubicBezTo>
                <a:cubicBezTo>
                  <a:pt x="515" y="220"/>
                  <a:pt x="515" y="220"/>
                  <a:pt x="513" y="219"/>
                </a:cubicBezTo>
                <a:cubicBezTo>
                  <a:pt x="510" y="219"/>
                  <a:pt x="506" y="216"/>
                  <a:pt x="504" y="215"/>
                </a:cubicBezTo>
                <a:cubicBezTo>
                  <a:pt x="502" y="214"/>
                  <a:pt x="501" y="214"/>
                  <a:pt x="501" y="214"/>
                </a:cubicBezTo>
                <a:cubicBezTo>
                  <a:pt x="500" y="214"/>
                  <a:pt x="501" y="215"/>
                  <a:pt x="503" y="216"/>
                </a:cubicBezTo>
                <a:cubicBezTo>
                  <a:pt x="509" y="218"/>
                  <a:pt x="509" y="218"/>
                  <a:pt x="509" y="218"/>
                </a:cubicBezTo>
                <a:cubicBezTo>
                  <a:pt x="511" y="219"/>
                  <a:pt x="511" y="219"/>
                  <a:pt x="511" y="219"/>
                </a:cubicBezTo>
                <a:cubicBezTo>
                  <a:pt x="510" y="220"/>
                  <a:pt x="509" y="220"/>
                  <a:pt x="509" y="220"/>
                </a:cubicBezTo>
                <a:cubicBezTo>
                  <a:pt x="509" y="220"/>
                  <a:pt x="509" y="220"/>
                  <a:pt x="508" y="220"/>
                </a:cubicBezTo>
                <a:cubicBezTo>
                  <a:pt x="508" y="220"/>
                  <a:pt x="507" y="220"/>
                  <a:pt x="506" y="220"/>
                </a:cubicBezTo>
                <a:cubicBezTo>
                  <a:pt x="506" y="220"/>
                  <a:pt x="506" y="220"/>
                  <a:pt x="506" y="220"/>
                </a:cubicBezTo>
                <a:cubicBezTo>
                  <a:pt x="502" y="219"/>
                  <a:pt x="500" y="216"/>
                  <a:pt x="498" y="215"/>
                </a:cubicBezTo>
                <a:cubicBezTo>
                  <a:pt x="497" y="214"/>
                  <a:pt x="494" y="213"/>
                  <a:pt x="494" y="213"/>
                </a:cubicBezTo>
                <a:cubicBezTo>
                  <a:pt x="494" y="213"/>
                  <a:pt x="494" y="213"/>
                  <a:pt x="494" y="213"/>
                </a:cubicBezTo>
                <a:cubicBezTo>
                  <a:pt x="493" y="213"/>
                  <a:pt x="493" y="214"/>
                  <a:pt x="493" y="214"/>
                </a:cubicBezTo>
                <a:cubicBezTo>
                  <a:pt x="490" y="216"/>
                  <a:pt x="494" y="215"/>
                  <a:pt x="496" y="216"/>
                </a:cubicBezTo>
                <a:cubicBezTo>
                  <a:pt x="499" y="217"/>
                  <a:pt x="501" y="220"/>
                  <a:pt x="499" y="220"/>
                </a:cubicBezTo>
                <a:cubicBezTo>
                  <a:pt x="499" y="220"/>
                  <a:pt x="498" y="220"/>
                  <a:pt x="497" y="219"/>
                </a:cubicBezTo>
                <a:cubicBezTo>
                  <a:pt x="495" y="220"/>
                  <a:pt x="495" y="220"/>
                  <a:pt x="495" y="220"/>
                </a:cubicBezTo>
                <a:cubicBezTo>
                  <a:pt x="494" y="220"/>
                  <a:pt x="493" y="219"/>
                  <a:pt x="491" y="218"/>
                </a:cubicBezTo>
                <a:cubicBezTo>
                  <a:pt x="490" y="218"/>
                  <a:pt x="487" y="220"/>
                  <a:pt x="487" y="220"/>
                </a:cubicBezTo>
                <a:cubicBezTo>
                  <a:pt x="487" y="220"/>
                  <a:pt x="486" y="221"/>
                  <a:pt x="486" y="221"/>
                </a:cubicBezTo>
                <a:cubicBezTo>
                  <a:pt x="486" y="221"/>
                  <a:pt x="485" y="220"/>
                  <a:pt x="484" y="220"/>
                </a:cubicBezTo>
                <a:cubicBezTo>
                  <a:pt x="484" y="220"/>
                  <a:pt x="483" y="220"/>
                  <a:pt x="483" y="220"/>
                </a:cubicBezTo>
                <a:cubicBezTo>
                  <a:pt x="483" y="220"/>
                  <a:pt x="482" y="220"/>
                  <a:pt x="482" y="220"/>
                </a:cubicBezTo>
                <a:cubicBezTo>
                  <a:pt x="481" y="220"/>
                  <a:pt x="480" y="221"/>
                  <a:pt x="479" y="221"/>
                </a:cubicBezTo>
                <a:cubicBezTo>
                  <a:pt x="479" y="221"/>
                  <a:pt x="479" y="220"/>
                  <a:pt x="479" y="220"/>
                </a:cubicBezTo>
                <a:cubicBezTo>
                  <a:pt x="479" y="220"/>
                  <a:pt x="479" y="220"/>
                  <a:pt x="479" y="220"/>
                </a:cubicBezTo>
                <a:cubicBezTo>
                  <a:pt x="478" y="219"/>
                  <a:pt x="477" y="219"/>
                  <a:pt x="476" y="218"/>
                </a:cubicBezTo>
                <a:cubicBezTo>
                  <a:pt x="474" y="219"/>
                  <a:pt x="474" y="219"/>
                  <a:pt x="474" y="219"/>
                </a:cubicBezTo>
                <a:cubicBezTo>
                  <a:pt x="475" y="220"/>
                  <a:pt x="476" y="220"/>
                  <a:pt x="478" y="222"/>
                </a:cubicBezTo>
                <a:cubicBezTo>
                  <a:pt x="478" y="222"/>
                  <a:pt x="480" y="222"/>
                  <a:pt x="480" y="223"/>
                </a:cubicBezTo>
                <a:cubicBezTo>
                  <a:pt x="479" y="224"/>
                  <a:pt x="479" y="224"/>
                  <a:pt x="479" y="224"/>
                </a:cubicBezTo>
                <a:cubicBezTo>
                  <a:pt x="478" y="224"/>
                  <a:pt x="478" y="223"/>
                  <a:pt x="477" y="222"/>
                </a:cubicBezTo>
                <a:cubicBezTo>
                  <a:pt x="475" y="223"/>
                  <a:pt x="475" y="223"/>
                  <a:pt x="475" y="223"/>
                </a:cubicBezTo>
                <a:cubicBezTo>
                  <a:pt x="475" y="223"/>
                  <a:pt x="475" y="223"/>
                  <a:pt x="475" y="223"/>
                </a:cubicBezTo>
                <a:cubicBezTo>
                  <a:pt x="474" y="223"/>
                  <a:pt x="476" y="225"/>
                  <a:pt x="477" y="225"/>
                </a:cubicBezTo>
                <a:cubicBezTo>
                  <a:pt x="479" y="226"/>
                  <a:pt x="479" y="226"/>
                  <a:pt x="479" y="226"/>
                </a:cubicBezTo>
                <a:cubicBezTo>
                  <a:pt x="478" y="228"/>
                  <a:pt x="478" y="228"/>
                  <a:pt x="478" y="228"/>
                </a:cubicBezTo>
                <a:cubicBezTo>
                  <a:pt x="479" y="228"/>
                  <a:pt x="477" y="229"/>
                  <a:pt x="477" y="230"/>
                </a:cubicBezTo>
                <a:cubicBezTo>
                  <a:pt x="474" y="228"/>
                  <a:pt x="472" y="226"/>
                  <a:pt x="469" y="224"/>
                </a:cubicBezTo>
                <a:cubicBezTo>
                  <a:pt x="468" y="225"/>
                  <a:pt x="468" y="225"/>
                  <a:pt x="468" y="226"/>
                </a:cubicBezTo>
                <a:cubicBezTo>
                  <a:pt x="468" y="226"/>
                  <a:pt x="464" y="225"/>
                  <a:pt x="462" y="225"/>
                </a:cubicBezTo>
                <a:cubicBezTo>
                  <a:pt x="461" y="225"/>
                  <a:pt x="462" y="225"/>
                  <a:pt x="465" y="226"/>
                </a:cubicBezTo>
                <a:cubicBezTo>
                  <a:pt x="465" y="226"/>
                  <a:pt x="465" y="226"/>
                  <a:pt x="465" y="226"/>
                </a:cubicBezTo>
                <a:cubicBezTo>
                  <a:pt x="464" y="226"/>
                  <a:pt x="466" y="227"/>
                  <a:pt x="466" y="227"/>
                </a:cubicBezTo>
                <a:cubicBezTo>
                  <a:pt x="471" y="229"/>
                  <a:pt x="467" y="228"/>
                  <a:pt x="466" y="229"/>
                </a:cubicBezTo>
                <a:cubicBezTo>
                  <a:pt x="466" y="231"/>
                  <a:pt x="465" y="231"/>
                  <a:pt x="464" y="232"/>
                </a:cubicBezTo>
                <a:cubicBezTo>
                  <a:pt x="464" y="232"/>
                  <a:pt x="464" y="232"/>
                  <a:pt x="464" y="232"/>
                </a:cubicBezTo>
                <a:cubicBezTo>
                  <a:pt x="463" y="232"/>
                  <a:pt x="463" y="232"/>
                  <a:pt x="463" y="232"/>
                </a:cubicBezTo>
                <a:cubicBezTo>
                  <a:pt x="463" y="232"/>
                  <a:pt x="463" y="233"/>
                  <a:pt x="462" y="233"/>
                </a:cubicBezTo>
                <a:cubicBezTo>
                  <a:pt x="462" y="233"/>
                  <a:pt x="462" y="232"/>
                  <a:pt x="462" y="232"/>
                </a:cubicBezTo>
                <a:cubicBezTo>
                  <a:pt x="462" y="231"/>
                  <a:pt x="462" y="231"/>
                  <a:pt x="462" y="231"/>
                </a:cubicBezTo>
                <a:cubicBezTo>
                  <a:pt x="459" y="229"/>
                  <a:pt x="459" y="229"/>
                  <a:pt x="459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7" y="229"/>
                  <a:pt x="459" y="230"/>
                  <a:pt x="459" y="230"/>
                </a:cubicBezTo>
                <a:cubicBezTo>
                  <a:pt x="459" y="231"/>
                  <a:pt x="457" y="232"/>
                  <a:pt x="457" y="232"/>
                </a:cubicBezTo>
                <a:cubicBezTo>
                  <a:pt x="457" y="232"/>
                  <a:pt x="456" y="232"/>
                  <a:pt x="456" y="232"/>
                </a:cubicBezTo>
                <a:cubicBezTo>
                  <a:pt x="456" y="232"/>
                  <a:pt x="455" y="232"/>
                  <a:pt x="456" y="232"/>
                </a:cubicBezTo>
                <a:cubicBezTo>
                  <a:pt x="456" y="232"/>
                  <a:pt x="456" y="232"/>
                  <a:pt x="456" y="232"/>
                </a:cubicBezTo>
                <a:cubicBezTo>
                  <a:pt x="456" y="232"/>
                  <a:pt x="456" y="232"/>
                  <a:pt x="456" y="232"/>
                </a:cubicBezTo>
                <a:cubicBezTo>
                  <a:pt x="457" y="232"/>
                  <a:pt x="457" y="232"/>
                  <a:pt x="457" y="232"/>
                </a:cubicBezTo>
                <a:cubicBezTo>
                  <a:pt x="458" y="232"/>
                  <a:pt x="458" y="232"/>
                  <a:pt x="458" y="232"/>
                </a:cubicBezTo>
                <a:cubicBezTo>
                  <a:pt x="455" y="234"/>
                  <a:pt x="455" y="234"/>
                  <a:pt x="455" y="234"/>
                </a:cubicBezTo>
                <a:cubicBezTo>
                  <a:pt x="457" y="234"/>
                  <a:pt x="458" y="235"/>
                  <a:pt x="461" y="236"/>
                </a:cubicBezTo>
                <a:cubicBezTo>
                  <a:pt x="460" y="237"/>
                  <a:pt x="460" y="237"/>
                  <a:pt x="460" y="237"/>
                </a:cubicBezTo>
                <a:cubicBezTo>
                  <a:pt x="459" y="237"/>
                  <a:pt x="457" y="237"/>
                  <a:pt x="456" y="236"/>
                </a:cubicBezTo>
                <a:cubicBezTo>
                  <a:pt x="456" y="235"/>
                  <a:pt x="453" y="232"/>
                  <a:pt x="452" y="232"/>
                </a:cubicBezTo>
                <a:cubicBezTo>
                  <a:pt x="452" y="232"/>
                  <a:pt x="452" y="232"/>
                  <a:pt x="452" y="232"/>
                </a:cubicBezTo>
                <a:cubicBezTo>
                  <a:pt x="452" y="232"/>
                  <a:pt x="452" y="232"/>
                  <a:pt x="452" y="232"/>
                </a:cubicBezTo>
                <a:cubicBezTo>
                  <a:pt x="452" y="232"/>
                  <a:pt x="452" y="232"/>
                  <a:pt x="452" y="232"/>
                </a:cubicBezTo>
                <a:cubicBezTo>
                  <a:pt x="452" y="232"/>
                  <a:pt x="453" y="233"/>
                  <a:pt x="454" y="234"/>
                </a:cubicBezTo>
                <a:cubicBezTo>
                  <a:pt x="452" y="234"/>
                  <a:pt x="451" y="233"/>
                  <a:pt x="450" y="232"/>
                </a:cubicBezTo>
                <a:cubicBezTo>
                  <a:pt x="450" y="232"/>
                  <a:pt x="451" y="231"/>
                  <a:pt x="452" y="231"/>
                </a:cubicBezTo>
                <a:cubicBezTo>
                  <a:pt x="452" y="231"/>
                  <a:pt x="452" y="232"/>
                  <a:pt x="452" y="232"/>
                </a:cubicBezTo>
                <a:cubicBezTo>
                  <a:pt x="452" y="232"/>
                  <a:pt x="452" y="232"/>
                  <a:pt x="452" y="232"/>
                </a:cubicBezTo>
                <a:cubicBezTo>
                  <a:pt x="452" y="231"/>
                  <a:pt x="454" y="231"/>
                  <a:pt x="452" y="230"/>
                </a:cubicBezTo>
                <a:cubicBezTo>
                  <a:pt x="450" y="232"/>
                  <a:pt x="450" y="232"/>
                  <a:pt x="450" y="232"/>
                </a:cubicBezTo>
                <a:cubicBezTo>
                  <a:pt x="448" y="232"/>
                  <a:pt x="448" y="232"/>
                  <a:pt x="448" y="232"/>
                </a:cubicBezTo>
                <a:cubicBezTo>
                  <a:pt x="449" y="233"/>
                  <a:pt x="449" y="233"/>
                  <a:pt x="449" y="233"/>
                </a:cubicBezTo>
                <a:cubicBezTo>
                  <a:pt x="448" y="234"/>
                  <a:pt x="448" y="234"/>
                  <a:pt x="448" y="234"/>
                </a:cubicBezTo>
                <a:cubicBezTo>
                  <a:pt x="448" y="234"/>
                  <a:pt x="448" y="234"/>
                  <a:pt x="448" y="234"/>
                </a:cubicBezTo>
                <a:cubicBezTo>
                  <a:pt x="449" y="234"/>
                  <a:pt x="450" y="234"/>
                  <a:pt x="451" y="234"/>
                </a:cubicBezTo>
                <a:cubicBezTo>
                  <a:pt x="451" y="234"/>
                  <a:pt x="452" y="235"/>
                  <a:pt x="453" y="235"/>
                </a:cubicBezTo>
                <a:cubicBezTo>
                  <a:pt x="451" y="237"/>
                  <a:pt x="451" y="237"/>
                  <a:pt x="451" y="237"/>
                </a:cubicBezTo>
                <a:cubicBezTo>
                  <a:pt x="449" y="237"/>
                  <a:pt x="449" y="236"/>
                  <a:pt x="448" y="236"/>
                </a:cubicBezTo>
                <a:cubicBezTo>
                  <a:pt x="448" y="236"/>
                  <a:pt x="448" y="236"/>
                  <a:pt x="448" y="236"/>
                </a:cubicBezTo>
                <a:cubicBezTo>
                  <a:pt x="446" y="236"/>
                  <a:pt x="444" y="235"/>
                  <a:pt x="442" y="234"/>
                </a:cubicBezTo>
                <a:cubicBezTo>
                  <a:pt x="440" y="233"/>
                  <a:pt x="439" y="232"/>
                  <a:pt x="438" y="232"/>
                </a:cubicBezTo>
                <a:cubicBezTo>
                  <a:pt x="438" y="232"/>
                  <a:pt x="438" y="232"/>
                  <a:pt x="438" y="232"/>
                </a:cubicBezTo>
                <a:cubicBezTo>
                  <a:pt x="439" y="233"/>
                  <a:pt x="439" y="233"/>
                  <a:pt x="439" y="233"/>
                </a:cubicBezTo>
                <a:cubicBezTo>
                  <a:pt x="440" y="234"/>
                  <a:pt x="441" y="234"/>
                  <a:pt x="441" y="235"/>
                </a:cubicBezTo>
                <a:cubicBezTo>
                  <a:pt x="440" y="236"/>
                  <a:pt x="440" y="236"/>
                  <a:pt x="440" y="236"/>
                </a:cubicBezTo>
                <a:cubicBezTo>
                  <a:pt x="439" y="235"/>
                  <a:pt x="439" y="235"/>
                  <a:pt x="439" y="235"/>
                </a:cubicBezTo>
                <a:cubicBezTo>
                  <a:pt x="439" y="235"/>
                  <a:pt x="440" y="236"/>
                  <a:pt x="440" y="236"/>
                </a:cubicBezTo>
                <a:cubicBezTo>
                  <a:pt x="440" y="237"/>
                  <a:pt x="442" y="238"/>
                  <a:pt x="442" y="238"/>
                </a:cubicBezTo>
                <a:cubicBezTo>
                  <a:pt x="442" y="238"/>
                  <a:pt x="442" y="238"/>
                  <a:pt x="442" y="238"/>
                </a:cubicBezTo>
                <a:cubicBezTo>
                  <a:pt x="441" y="238"/>
                  <a:pt x="441" y="238"/>
                  <a:pt x="441" y="238"/>
                </a:cubicBezTo>
                <a:cubicBezTo>
                  <a:pt x="441" y="239"/>
                  <a:pt x="441" y="239"/>
                  <a:pt x="440" y="239"/>
                </a:cubicBezTo>
                <a:cubicBezTo>
                  <a:pt x="440" y="239"/>
                  <a:pt x="440" y="239"/>
                  <a:pt x="440" y="239"/>
                </a:cubicBezTo>
                <a:cubicBezTo>
                  <a:pt x="439" y="239"/>
                  <a:pt x="438" y="238"/>
                  <a:pt x="437" y="238"/>
                </a:cubicBezTo>
                <a:cubicBezTo>
                  <a:pt x="438" y="239"/>
                  <a:pt x="439" y="240"/>
                  <a:pt x="439" y="240"/>
                </a:cubicBezTo>
                <a:cubicBezTo>
                  <a:pt x="439" y="240"/>
                  <a:pt x="439" y="240"/>
                  <a:pt x="438" y="239"/>
                </a:cubicBezTo>
                <a:cubicBezTo>
                  <a:pt x="437" y="239"/>
                  <a:pt x="437" y="239"/>
                  <a:pt x="437" y="239"/>
                </a:cubicBezTo>
                <a:cubicBezTo>
                  <a:pt x="437" y="240"/>
                  <a:pt x="437" y="241"/>
                  <a:pt x="437" y="241"/>
                </a:cubicBezTo>
                <a:cubicBezTo>
                  <a:pt x="436" y="241"/>
                  <a:pt x="435" y="240"/>
                  <a:pt x="435" y="239"/>
                </a:cubicBezTo>
                <a:cubicBezTo>
                  <a:pt x="434" y="239"/>
                  <a:pt x="434" y="238"/>
                  <a:pt x="433" y="237"/>
                </a:cubicBezTo>
                <a:cubicBezTo>
                  <a:pt x="433" y="237"/>
                  <a:pt x="433" y="236"/>
                  <a:pt x="433" y="236"/>
                </a:cubicBezTo>
                <a:cubicBezTo>
                  <a:pt x="432" y="236"/>
                  <a:pt x="432" y="237"/>
                  <a:pt x="432" y="237"/>
                </a:cubicBezTo>
                <a:cubicBezTo>
                  <a:pt x="434" y="238"/>
                  <a:pt x="434" y="238"/>
                  <a:pt x="434" y="238"/>
                </a:cubicBezTo>
                <a:cubicBezTo>
                  <a:pt x="434" y="239"/>
                  <a:pt x="434" y="239"/>
                  <a:pt x="434" y="239"/>
                </a:cubicBezTo>
                <a:cubicBezTo>
                  <a:pt x="432" y="240"/>
                  <a:pt x="432" y="240"/>
                  <a:pt x="432" y="240"/>
                </a:cubicBezTo>
                <a:cubicBezTo>
                  <a:pt x="434" y="241"/>
                  <a:pt x="434" y="241"/>
                  <a:pt x="434" y="241"/>
                </a:cubicBezTo>
                <a:cubicBezTo>
                  <a:pt x="433" y="241"/>
                  <a:pt x="434" y="242"/>
                  <a:pt x="434" y="242"/>
                </a:cubicBezTo>
                <a:cubicBezTo>
                  <a:pt x="432" y="244"/>
                  <a:pt x="432" y="244"/>
                  <a:pt x="432" y="244"/>
                </a:cubicBezTo>
                <a:cubicBezTo>
                  <a:pt x="433" y="244"/>
                  <a:pt x="430" y="245"/>
                  <a:pt x="430" y="245"/>
                </a:cubicBezTo>
                <a:cubicBezTo>
                  <a:pt x="430" y="245"/>
                  <a:pt x="430" y="245"/>
                  <a:pt x="430" y="245"/>
                </a:cubicBezTo>
                <a:cubicBezTo>
                  <a:pt x="430" y="245"/>
                  <a:pt x="430" y="245"/>
                  <a:pt x="430" y="245"/>
                </a:cubicBezTo>
                <a:cubicBezTo>
                  <a:pt x="429" y="245"/>
                  <a:pt x="430" y="246"/>
                  <a:pt x="430" y="246"/>
                </a:cubicBezTo>
                <a:cubicBezTo>
                  <a:pt x="428" y="246"/>
                  <a:pt x="428" y="246"/>
                  <a:pt x="428" y="246"/>
                </a:cubicBezTo>
                <a:cubicBezTo>
                  <a:pt x="427" y="245"/>
                  <a:pt x="427" y="245"/>
                  <a:pt x="427" y="245"/>
                </a:cubicBezTo>
                <a:cubicBezTo>
                  <a:pt x="424" y="243"/>
                  <a:pt x="423" y="241"/>
                  <a:pt x="424" y="239"/>
                </a:cubicBezTo>
                <a:cubicBezTo>
                  <a:pt x="424" y="238"/>
                  <a:pt x="425" y="238"/>
                  <a:pt x="425" y="237"/>
                </a:cubicBezTo>
                <a:cubicBezTo>
                  <a:pt x="421" y="232"/>
                  <a:pt x="421" y="232"/>
                  <a:pt x="421" y="232"/>
                </a:cubicBezTo>
                <a:cubicBezTo>
                  <a:pt x="419" y="231"/>
                  <a:pt x="418" y="232"/>
                  <a:pt x="417" y="230"/>
                </a:cubicBezTo>
                <a:cubicBezTo>
                  <a:pt x="417" y="230"/>
                  <a:pt x="418" y="230"/>
                  <a:pt x="417" y="229"/>
                </a:cubicBezTo>
                <a:cubicBezTo>
                  <a:pt x="417" y="229"/>
                  <a:pt x="417" y="229"/>
                  <a:pt x="417" y="229"/>
                </a:cubicBezTo>
                <a:cubicBezTo>
                  <a:pt x="416" y="229"/>
                  <a:pt x="416" y="229"/>
                  <a:pt x="416" y="230"/>
                </a:cubicBezTo>
                <a:cubicBezTo>
                  <a:pt x="416" y="230"/>
                  <a:pt x="415" y="230"/>
                  <a:pt x="415" y="230"/>
                </a:cubicBezTo>
                <a:cubicBezTo>
                  <a:pt x="414" y="230"/>
                  <a:pt x="414" y="230"/>
                  <a:pt x="413" y="230"/>
                </a:cubicBezTo>
                <a:cubicBezTo>
                  <a:pt x="416" y="231"/>
                  <a:pt x="419" y="232"/>
                  <a:pt x="421" y="234"/>
                </a:cubicBezTo>
                <a:cubicBezTo>
                  <a:pt x="421" y="235"/>
                  <a:pt x="422" y="235"/>
                  <a:pt x="423" y="236"/>
                </a:cubicBezTo>
                <a:cubicBezTo>
                  <a:pt x="421" y="237"/>
                  <a:pt x="421" y="237"/>
                  <a:pt x="421" y="237"/>
                </a:cubicBezTo>
                <a:cubicBezTo>
                  <a:pt x="418" y="235"/>
                  <a:pt x="415" y="234"/>
                  <a:pt x="413" y="232"/>
                </a:cubicBezTo>
                <a:cubicBezTo>
                  <a:pt x="410" y="232"/>
                  <a:pt x="410" y="232"/>
                  <a:pt x="410" y="232"/>
                </a:cubicBezTo>
                <a:cubicBezTo>
                  <a:pt x="413" y="234"/>
                  <a:pt x="419" y="236"/>
                  <a:pt x="420" y="237"/>
                </a:cubicBezTo>
                <a:cubicBezTo>
                  <a:pt x="418" y="238"/>
                  <a:pt x="418" y="238"/>
                  <a:pt x="418" y="238"/>
                </a:cubicBezTo>
                <a:cubicBezTo>
                  <a:pt x="416" y="237"/>
                  <a:pt x="415" y="237"/>
                  <a:pt x="415" y="237"/>
                </a:cubicBezTo>
                <a:cubicBezTo>
                  <a:pt x="415" y="237"/>
                  <a:pt x="415" y="237"/>
                  <a:pt x="415" y="237"/>
                </a:cubicBezTo>
                <a:cubicBezTo>
                  <a:pt x="414" y="237"/>
                  <a:pt x="414" y="238"/>
                  <a:pt x="414" y="238"/>
                </a:cubicBezTo>
                <a:cubicBezTo>
                  <a:pt x="414" y="238"/>
                  <a:pt x="413" y="238"/>
                  <a:pt x="413" y="237"/>
                </a:cubicBezTo>
                <a:cubicBezTo>
                  <a:pt x="414" y="238"/>
                  <a:pt x="414" y="239"/>
                  <a:pt x="416" y="240"/>
                </a:cubicBezTo>
                <a:cubicBezTo>
                  <a:pt x="417" y="240"/>
                  <a:pt x="419" y="240"/>
                  <a:pt x="420" y="241"/>
                </a:cubicBezTo>
                <a:cubicBezTo>
                  <a:pt x="421" y="243"/>
                  <a:pt x="421" y="243"/>
                  <a:pt x="421" y="243"/>
                </a:cubicBezTo>
                <a:cubicBezTo>
                  <a:pt x="423" y="244"/>
                  <a:pt x="425" y="245"/>
                  <a:pt x="426" y="246"/>
                </a:cubicBezTo>
                <a:cubicBezTo>
                  <a:pt x="426" y="246"/>
                  <a:pt x="426" y="246"/>
                  <a:pt x="425" y="246"/>
                </a:cubicBezTo>
                <a:cubicBezTo>
                  <a:pt x="424" y="246"/>
                  <a:pt x="424" y="245"/>
                  <a:pt x="423" y="245"/>
                </a:cubicBezTo>
                <a:cubicBezTo>
                  <a:pt x="422" y="245"/>
                  <a:pt x="422" y="245"/>
                  <a:pt x="422" y="245"/>
                </a:cubicBezTo>
                <a:cubicBezTo>
                  <a:pt x="422" y="245"/>
                  <a:pt x="421" y="245"/>
                  <a:pt x="421" y="246"/>
                </a:cubicBezTo>
                <a:cubicBezTo>
                  <a:pt x="420" y="246"/>
                  <a:pt x="420" y="246"/>
                  <a:pt x="419" y="246"/>
                </a:cubicBezTo>
                <a:cubicBezTo>
                  <a:pt x="419" y="246"/>
                  <a:pt x="419" y="246"/>
                  <a:pt x="419" y="246"/>
                </a:cubicBezTo>
                <a:cubicBezTo>
                  <a:pt x="418" y="246"/>
                  <a:pt x="418" y="246"/>
                  <a:pt x="417" y="246"/>
                </a:cubicBezTo>
                <a:cubicBezTo>
                  <a:pt x="417" y="246"/>
                  <a:pt x="417" y="246"/>
                  <a:pt x="417" y="246"/>
                </a:cubicBezTo>
                <a:cubicBezTo>
                  <a:pt x="418" y="246"/>
                  <a:pt x="417" y="246"/>
                  <a:pt x="416" y="246"/>
                </a:cubicBezTo>
                <a:cubicBezTo>
                  <a:pt x="416" y="246"/>
                  <a:pt x="416" y="246"/>
                  <a:pt x="416" y="246"/>
                </a:cubicBezTo>
                <a:cubicBezTo>
                  <a:pt x="412" y="244"/>
                  <a:pt x="412" y="244"/>
                  <a:pt x="412" y="244"/>
                </a:cubicBezTo>
                <a:cubicBezTo>
                  <a:pt x="410" y="244"/>
                  <a:pt x="410" y="244"/>
                  <a:pt x="410" y="244"/>
                </a:cubicBezTo>
                <a:cubicBezTo>
                  <a:pt x="408" y="244"/>
                  <a:pt x="410" y="243"/>
                  <a:pt x="408" y="243"/>
                </a:cubicBezTo>
                <a:cubicBezTo>
                  <a:pt x="408" y="243"/>
                  <a:pt x="407" y="243"/>
                  <a:pt x="407" y="243"/>
                </a:cubicBezTo>
                <a:cubicBezTo>
                  <a:pt x="405" y="244"/>
                  <a:pt x="405" y="244"/>
                  <a:pt x="405" y="244"/>
                </a:cubicBezTo>
                <a:cubicBezTo>
                  <a:pt x="403" y="243"/>
                  <a:pt x="405" y="242"/>
                  <a:pt x="403" y="242"/>
                </a:cubicBezTo>
                <a:cubicBezTo>
                  <a:pt x="402" y="243"/>
                  <a:pt x="402" y="243"/>
                  <a:pt x="402" y="243"/>
                </a:cubicBezTo>
                <a:cubicBezTo>
                  <a:pt x="401" y="243"/>
                  <a:pt x="400" y="243"/>
                  <a:pt x="399" y="242"/>
                </a:cubicBezTo>
                <a:cubicBezTo>
                  <a:pt x="398" y="242"/>
                  <a:pt x="398" y="241"/>
                  <a:pt x="397" y="241"/>
                </a:cubicBezTo>
                <a:cubicBezTo>
                  <a:pt x="396" y="241"/>
                  <a:pt x="396" y="241"/>
                  <a:pt x="396" y="241"/>
                </a:cubicBezTo>
                <a:cubicBezTo>
                  <a:pt x="394" y="241"/>
                  <a:pt x="391" y="240"/>
                  <a:pt x="391" y="240"/>
                </a:cubicBezTo>
                <a:cubicBezTo>
                  <a:pt x="390" y="238"/>
                  <a:pt x="390" y="238"/>
                  <a:pt x="390" y="238"/>
                </a:cubicBezTo>
                <a:cubicBezTo>
                  <a:pt x="388" y="239"/>
                  <a:pt x="388" y="239"/>
                  <a:pt x="388" y="239"/>
                </a:cubicBezTo>
                <a:cubicBezTo>
                  <a:pt x="387" y="238"/>
                  <a:pt x="387" y="237"/>
                  <a:pt x="386" y="237"/>
                </a:cubicBezTo>
                <a:cubicBezTo>
                  <a:pt x="385" y="238"/>
                  <a:pt x="385" y="238"/>
                  <a:pt x="385" y="238"/>
                </a:cubicBezTo>
                <a:cubicBezTo>
                  <a:pt x="381" y="235"/>
                  <a:pt x="380" y="235"/>
                  <a:pt x="380" y="232"/>
                </a:cubicBezTo>
                <a:cubicBezTo>
                  <a:pt x="379" y="233"/>
                  <a:pt x="379" y="234"/>
                  <a:pt x="379" y="234"/>
                </a:cubicBezTo>
                <a:cubicBezTo>
                  <a:pt x="379" y="234"/>
                  <a:pt x="379" y="234"/>
                  <a:pt x="379" y="234"/>
                </a:cubicBezTo>
                <a:cubicBezTo>
                  <a:pt x="378" y="234"/>
                  <a:pt x="378" y="235"/>
                  <a:pt x="377" y="235"/>
                </a:cubicBezTo>
                <a:cubicBezTo>
                  <a:pt x="377" y="235"/>
                  <a:pt x="376" y="236"/>
                  <a:pt x="376" y="236"/>
                </a:cubicBezTo>
                <a:cubicBezTo>
                  <a:pt x="376" y="236"/>
                  <a:pt x="376" y="236"/>
                  <a:pt x="376" y="236"/>
                </a:cubicBezTo>
                <a:cubicBezTo>
                  <a:pt x="375" y="235"/>
                  <a:pt x="374" y="235"/>
                  <a:pt x="373" y="234"/>
                </a:cubicBezTo>
                <a:cubicBezTo>
                  <a:pt x="373" y="234"/>
                  <a:pt x="373" y="234"/>
                  <a:pt x="372" y="234"/>
                </a:cubicBezTo>
                <a:cubicBezTo>
                  <a:pt x="372" y="234"/>
                  <a:pt x="371" y="235"/>
                  <a:pt x="370" y="235"/>
                </a:cubicBezTo>
                <a:cubicBezTo>
                  <a:pt x="370" y="235"/>
                  <a:pt x="369" y="235"/>
                  <a:pt x="368" y="235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366" y="235"/>
                  <a:pt x="365" y="234"/>
                  <a:pt x="363" y="234"/>
                </a:cubicBezTo>
                <a:cubicBezTo>
                  <a:pt x="363" y="234"/>
                  <a:pt x="363" y="234"/>
                  <a:pt x="363" y="234"/>
                </a:cubicBezTo>
                <a:cubicBezTo>
                  <a:pt x="361" y="234"/>
                  <a:pt x="357" y="235"/>
                  <a:pt x="355" y="235"/>
                </a:cubicBezTo>
                <a:cubicBezTo>
                  <a:pt x="354" y="234"/>
                  <a:pt x="356" y="234"/>
                  <a:pt x="355" y="234"/>
                </a:cubicBezTo>
                <a:cubicBezTo>
                  <a:pt x="354" y="233"/>
                  <a:pt x="354" y="233"/>
                  <a:pt x="354" y="233"/>
                </a:cubicBezTo>
                <a:cubicBezTo>
                  <a:pt x="352" y="233"/>
                  <a:pt x="351" y="233"/>
                  <a:pt x="350" y="234"/>
                </a:cubicBezTo>
                <a:cubicBezTo>
                  <a:pt x="350" y="232"/>
                  <a:pt x="350" y="232"/>
                  <a:pt x="350" y="232"/>
                </a:cubicBezTo>
                <a:cubicBezTo>
                  <a:pt x="351" y="231"/>
                  <a:pt x="351" y="231"/>
                  <a:pt x="351" y="231"/>
                </a:cubicBezTo>
                <a:cubicBezTo>
                  <a:pt x="347" y="231"/>
                  <a:pt x="346" y="230"/>
                  <a:pt x="341" y="228"/>
                </a:cubicBezTo>
                <a:cubicBezTo>
                  <a:pt x="340" y="229"/>
                  <a:pt x="340" y="229"/>
                  <a:pt x="339" y="229"/>
                </a:cubicBezTo>
                <a:cubicBezTo>
                  <a:pt x="337" y="228"/>
                  <a:pt x="338" y="228"/>
                  <a:pt x="337" y="228"/>
                </a:cubicBezTo>
                <a:cubicBezTo>
                  <a:pt x="336" y="230"/>
                  <a:pt x="335" y="230"/>
                  <a:pt x="333" y="231"/>
                </a:cubicBezTo>
                <a:cubicBezTo>
                  <a:pt x="332" y="231"/>
                  <a:pt x="331" y="230"/>
                  <a:pt x="330" y="229"/>
                </a:cubicBezTo>
                <a:cubicBezTo>
                  <a:pt x="330" y="230"/>
                  <a:pt x="331" y="231"/>
                  <a:pt x="332" y="231"/>
                </a:cubicBezTo>
                <a:cubicBezTo>
                  <a:pt x="331" y="232"/>
                  <a:pt x="330" y="232"/>
                  <a:pt x="329" y="232"/>
                </a:cubicBezTo>
                <a:cubicBezTo>
                  <a:pt x="328" y="232"/>
                  <a:pt x="329" y="233"/>
                  <a:pt x="327" y="233"/>
                </a:cubicBezTo>
                <a:cubicBezTo>
                  <a:pt x="326" y="232"/>
                  <a:pt x="326" y="232"/>
                  <a:pt x="326" y="232"/>
                </a:cubicBezTo>
                <a:cubicBezTo>
                  <a:pt x="325" y="233"/>
                  <a:pt x="325" y="233"/>
                  <a:pt x="324" y="234"/>
                </a:cubicBezTo>
                <a:cubicBezTo>
                  <a:pt x="322" y="234"/>
                  <a:pt x="322" y="234"/>
                  <a:pt x="322" y="234"/>
                </a:cubicBezTo>
                <a:cubicBezTo>
                  <a:pt x="321" y="233"/>
                  <a:pt x="323" y="233"/>
                  <a:pt x="321" y="232"/>
                </a:cubicBezTo>
                <a:cubicBezTo>
                  <a:pt x="320" y="233"/>
                  <a:pt x="320" y="233"/>
                  <a:pt x="319" y="233"/>
                </a:cubicBezTo>
                <a:cubicBezTo>
                  <a:pt x="320" y="233"/>
                  <a:pt x="320" y="234"/>
                  <a:pt x="319" y="234"/>
                </a:cubicBezTo>
                <a:cubicBezTo>
                  <a:pt x="319" y="234"/>
                  <a:pt x="318" y="234"/>
                  <a:pt x="317" y="234"/>
                </a:cubicBezTo>
                <a:cubicBezTo>
                  <a:pt x="316" y="234"/>
                  <a:pt x="316" y="235"/>
                  <a:pt x="315" y="235"/>
                </a:cubicBezTo>
                <a:cubicBezTo>
                  <a:pt x="313" y="235"/>
                  <a:pt x="313" y="235"/>
                  <a:pt x="313" y="235"/>
                </a:cubicBezTo>
                <a:cubicBezTo>
                  <a:pt x="311" y="236"/>
                  <a:pt x="313" y="236"/>
                  <a:pt x="312" y="236"/>
                </a:cubicBezTo>
                <a:cubicBezTo>
                  <a:pt x="309" y="236"/>
                  <a:pt x="309" y="236"/>
                  <a:pt x="309" y="236"/>
                </a:cubicBezTo>
                <a:cubicBezTo>
                  <a:pt x="308" y="236"/>
                  <a:pt x="309" y="237"/>
                  <a:pt x="308" y="237"/>
                </a:cubicBezTo>
                <a:cubicBezTo>
                  <a:pt x="308" y="237"/>
                  <a:pt x="307" y="237"/>
                  <a:pt x="307" y="237"/>
                </a:cubicBezTo>
                <a:cubicBezTo>
                  <a:pt x="307" y="237"/>
                  <a:pt x="307" y="237"/>
                  <a:pt x="306" y="237"/>
                </a:cubicBezTo>
                <a:cubicBezTo>
                  <a:pt x="306" y="237"/>
                  <a:pt x="305" y="237"/>
                  <a:pt x="305" y="237"/>
                </a:cubicBezTo>
                <a:cubicBezTo>
                  <a:pt x="305" y="237"/>
                  <a:pt x="305" y="237"/>
                  <a:pt x="304" y="237"/>
                </a:cubicBezTo>
                <a:cubicBezTo>
                  <a:pt x="304" y="237"/>
                  <a:pt x="304" y="237"/>
                  <a:pt x="304" y="237"/>
                </a:cubicBezTo>
                <a:cubicBezTo>
                  <a:pt x="304" y="237"/>
                  <a:pt x="304" y="237"/>
                  <a:pt x="304" y="237"/>
                </a:cubicBezTo>
                <a:cubicBezTo>
                  <a:pt x="305" y="237"/>
                  <a:pt x="305" y="237"/>
                  <a:pt x="306" y="238"/>
                </a:cubicBezTo>
                <a:cubicBezTo>
                  <a:pt x="306" y="238"/>
                  <a:pt x="305" y="239"/>
                  <a:pt x="305" y="239"/>
                </a:cubicBezTo>
                <a:cubicBezTo>
                  <a:pt x="305" y="239"/>
                  <a:pt x="305" y="239"/>
                  <a:pt x="305" y="239"/>
                </a:cubicBezTo>
                <a:cubicBezTo>
                  <a:pt x="305" y="239"/>
                  <a:pt x="305" y="240"/>
                  <a:pt x="305" y="240"/>
                </a:cubicBezTo>
                <a:cubicBezTo>
                  <a:pt x="304" y="240"/>
                  <a:pt x="303" y="239"/>
                  <a:pt x="302" y="239"/>
                </a:cubicBezTo>
                <a:cubicBezTo>
                  <a:pt x="302" y="240"/>
                  <a:pt x="302" y="240"/>
                  <a:pt x="302" y="240"/>
                </a:cubicBezTo>
                <a:cubicBezTo>
                  <a:pt x="297" y="238"/>
                  <a:pt x="301" y="238"/>
                  <a:pt x="302" y="237"/>
                </a:cubicBezTo>
                <a:cubicBezTo>
                  <a:pt x="301" y="237"/>
                  <a:pt x="301" y="237"/>
                  <a:pt x="301" y="237"/>
                </a:cubicBezTo>
                <a:cubicBezTo>
                  <a:pt x="301" y="237"/>
                  <a:pt x="301" y="237"/>
                  <a:pt x="299" y="237"/>
                </a:cubicBezTo>
                <a:cubicBezTo>
                  <a:pt x="299" y="237"/>
                  <a:pt x="298" y="236"/>
                  <a:pt x="298" y="236"/>
                </a:cubicBezTo>
                <a:cubicBezTo>
                  <a:pt x="298" y="236"/>
                  <a:pt x="298" y="236"/>
                  <a:pt x="299" y="236"/>
                </a:cubicBezTo>
                <a:cubicBezTo>
                  <a:pt x="299" y="236"/>
                  <a:pt x="299" y="236"/>
                  <a:pt x="299" y="236"/>
                </a:cubicBezTo>
                <a:cubicBezTo>
                  <a:pt x="299" y="236"/>
                  <a:pt x="300" y="236"/>
                  <a:pt x="300" y="236"/>
                </a:cubicBezTo>
                <a:cubicBezTo>
                  <a:pt x="301" y="236"/>
                  <a:pt x="301" y="236"/>
                  <a:pt x="301" y="236"/>
                </a:cubicBezTo>
                <a:cubicBezTo>
                  <a:pt x="299" y="236"/>
                  <a:pt x="298" y="236"/>
                  <a:pt x="298" y="236"/>
                </a:cubicBezTo>
                <a:cubicBezTo>
                  <a:pt x="298" y="236"/>
                  <a:pt x="299" y="235"/>
                  <a:pt x="301" y="235"/>
                </a:cubicBezTo>
                <a:cubicBezTo>
                  <a:pt x="297" y="233"/>
                  <a:pt x="295" y="232"/>
                  <a:pt x="300" y="230"/>
                </a:cubicBezTo>
                <a:cubicBezTo>
                  <a:pt x="299" y="230"/>
                  <a:pt x="298" y="230"/>
                  <a:pt x="298" y="230"/>
                </a:cubicBezTo>
                <a:cubicBezTo>
                  <a:pt x="295" y="230"/>
                  <a:pt x="294" y="230"/>
                  <a:pt x="291" y="229"/>
                </a:cubicBezTo>
                <a:cubicBezTo>
                  <a:pt x="292" y="228"/>
                  <a:pt x="292" y="228"/>
                  <a:pt x="292" y="228"/>
                </a:cubicBezTo>
                <a:cubicBezTo>
                  <a:pt x="292" y="227"/>
                  <a:pt x="292" y="227"/>
                  <a:pt x="293" y="227"/>
                </a:cubicBezTo>
                <a:cubicBezTo>
                  <a:pt x="292" y="226"/>
                  <a:pt x="293" y="226"/>
                  <a:pt x="293" y="226"/>
                </a:cubicBezTo>
                <a:cubicBezTo>
                  <a:pt x="293" y="226"/>
                  <a:pt x="293" y="226"/>
                  <a:pt x="294" y="226"/>
                </a:cubicBezTo>
                <a:cubicBezTo>
                  <a:pt x="294" y="226"/>
                  <a:pt x="294" y="226"/>
                  <a:pt x="294" y="226"/>
                </a:cubicBezTo>
                <a:cubicBezTo>
                  <a:pt x="294" y="226"/>
                  <a:pt x="294" y="226"/>
                  <a:pt x="294" y="226"/>
                </a:cubicBezTo>
                <a:cubicBezTo>
                  <a:pt x="295" y="226"/>
                  <a:pt x="295" y="226"/>
                  <a:pt x="295" y="226"/>
                </a:cubicBezTo>
                <a:cubicBezTo>
                  <a:pt x="294" y="226"/>
                  <a:pt x="292" y="226"/>
                  <a:pt x="292" y="225"/>
                </a:cubicBezTo>
                <a:cubicBezTo>
                  <a:pt x="295" y="224"/>
                  <a:pt x="295" y="224"/>
                  <a:pt x="295" y="224"/>
                </a:cubicBezTo>
                <a:cubicBezTo>
                  <a:pt x="294" y="223"/>
                  <a:pt x="294" y="223"/>
                  <a:pt x="294" y="223"/>
                </a:cubicBezTo>
                <a:cubicBezTo>
                  <a:pt x="296" y="222"/>
                  <a:pt x="296" y="222"/>
                  <a:pt x="296" y="222"/>
                </a:cubicBezTo>
                <a:cubicBezTo>
                  <a:pt x="295" y="221"/>
                  <a:pt x="293" y="221"/>
                  <a:pt x="292" y="221"/>
                </a:cubicBezTo>
                <a:cubicBezTo>
                  <a:pt x="294" y="220"/>
                  <a:pt x="294" y="220"/>
                  <a:pt x="294" y="220"/>
                </a:cubicBezTo>
                <a:cubicBezTo>
                  <a:pt x="292" y="219"/>
                  <a:pt x="292" y="219"/>
                  <a:pt x="292" y="219"/>
                </a:cubicBezTo>
                <a:cubicBezTo>
                  <a:pt x="293" y="218"/>
                  <a:pt x="295" y="218"/>
                  <a:pt x="295" y="218"/>
                </a:cubicBezTo>
                <a:cubicBezTo>
                  <a:pt x="295" y="217"/>
                  <a:pt x="294" y="217"/>
                  <a:pt x="294" y="217"/>
                </a:cubicBezTo>
                <a:cubicBezTo>
                  <a:pt x="293" y="217"/>
                  <a:pt x="293" y="217"/>
                  <a:pt x="293" y="217"/>
                </a:cubicBezTo>
                <a:cubicBezTo>
                  <a:pt x="293" y="217"/>
                  <a:pt x="292" y="217"/>
                  <a:pt x="292" y="217"/>
                </a:cubicBezTo>
                <a:cubicBezTo>
                  <a:pt x="292" y="217"/>
                  <a:pt x="292" y="217"/>
                  <a:pt x="292" y="217"/>
                </a:cubicBezTo>
                <a:cubicBezTo>
                  <a:pt x="293" y="216"/>
                  <a:pt x="293" y="216"/>
                  <a:pt x="293" y="216"/>
                </a:cubicBezTo>
                <a:cubicBezTo>
                  <a:pt x="294" y="215"/>
                  <a:pt x="295" y="216"/>
                  <a:pt x="295" y="215"/>
                </a:cubicBezTo>
                <a:cubicBezTo>
                  <a:pt x="293" y="214"/>
                  <a:pt x="293" y="214"/>
                  <a:pt x="293" y="214"/>
                </a:cubicBezTo>
                <a:cubicBezTo>
                  <a:pt x="293" y="214"/>
                  <a:pt x="293" y="214"/>
                  <a:pt x="293" y="214"/>
                </a:cubicBezTo>
                <a:cubicBezTo>
                  <a:pt x="294" y="214"/>
                  <a:pt x="295" y="212"/>
                  <a:pt x="295" y="212"/>
                </a:cubicBezTo>
                <a:cubicBezTo>
                  <a:pt x="296" y="213"/>
                  <a:pt x="297" y="213"/>
                  <a:pt x="297" y="213"/>
                </a:cubicBezTo>
                <a:cubicBezTo>
                  <a:pt x="298" y="213"/>
                  <a:pt x="297" y="213"/>
                  <a:pt x="296" y="212"/>
                </a:cubicBezTo>
                <a:cubicBezTo>
                  <a:pt x="298" y="212"/>
                  <a:pt x="298" y="213"/>
                  <a:pt x="299" y="213"/>
                </a:cubicBezTo>
                <a:cubicBezTo>
                  <a:pt x="301" y="212"/>
                  <a:pt x="301" y="212"/>
                  <a:pt x="301" y="212"/>
                </a:cubicBezTo>
                <a:cubicBezTo>
                  <a:pt x="301" y="212"/>
                  <a:pt x="302" y="213"/>
                  <a:pt x="302" y="213"/>
                </a:cubicBezTo>
                <a:cubicBezTo>
                  <a:pt x="303" y="213"/>
                  <a:pt x="303" y="212"/>
                  <a:pt x="303" y="212"/>
                </a:cubicBezTo>
                <a:cubicBezTo>
                  <a:pt x="300" y="211"/>
                  <a:pt x="300" y="211"/>
                  <a:pt x="296" y="211"/>
                </a:cubicBezTo>
                <a:cubicBezTo>
                  <a:pt x="296" y="211"/>
                  <a:pt x="297" y="210"/>
                  <a:pt x="298" y="210"/>
                </a:cubicBezTo>
                <a:cubicBezTo>
                  <a:pt x="298" y="210"/>
                  <a:pt x="298" y="210"/>
                  <a:pt x="299" y="210"/>
                </a:cubicBezTo>
                <a:cubicBezTo>
                  <a:pt x="299" y="208"/>
                  <a:pt x="299" y="208"/>
                  <a:pt x="299" y="208"/>
                </a:cubicBezTo>
                <a:cubicBezTo>
                  <a:pt x="301" y="207"/>
                  <a:pt x="302" y="206"/>
                  <a:pt x="302" y="206"/>
                </a:cubicBezTo>
                <a:cubicBezTo>
                  <a:pt x="301" y="206"/>
                  <a:pt x="299" y="205"/>
                  <a:pt x="299" y="205"/>
                </a:cubicBezTo>
                <a:cubicBezTo>
                  <a:pt x="300" y="204"/>
                  <a:pt x="301" y="204"/>
                  <a:pt x="301" y="204"/>
                </a:cubicBezTo>
                <a:cubicBezTo>
                  <a:pt x="300" y="203"/>
                  <a:pt x="300" y="203"/>
                  <a:pt x="299" y="203"/>
                </a:cubicBezTo>
                <a:cubicBezTo>
                  <a:pt x="301" y="202"/>
                  <a:pt x="301" y="202"/>
                  <a:pt x="301" y="202"/>
                </a:cubicBezTo>
                <a:cubicBezTo>
                  <a:pt x="302" y="203"/>
                  <a:pt x="302" y="203"/>
                  <a:pt x="302" y="203"/>
                </a:cubicBezTo>
                <a:cubicBezTo>
                  <a:pt x="302" y="203"/>
                  <a:pt x="303" y="203"/>
                  <a:pt x="303" y="203"/>
                </a:cubicBezTo>
                <a:cubicBezTo>
                  <a:pt x="303" y="203"/>
                  <a:pt x="302" y="202"/>
                  <a:pt x="302" y="202"/>
                </a:cubicBezTo>
                <a:cubicBezTo>
                  <a:pt x="303" y="202"/>
                  <a:pt x="305" y="202"/>
                  <a:pt x="306" y="201"/>
                </a:cubicBezTo>
                <a:cubicBezTo>
                  <a:pt x="305" y="200"/>
                  <a:pt x="306" y="199"/>
                  <a:pt x="306" y="199"/>
                </a:cubicBezTo>
                <a:cubicBezTo>
                  <a:pt x="306" y="199"/>
                  <a:pt x="307" y="199"/>
                  <a:pt x="308" y="199"/>
                </a:cubicBezTo>
                <a:cubicBezTo>
                  <a:pt x="309" y="199"/>
                  <a:pt x="309" y="199"/>
                  <a:pt x="308" y="199"/>
                </a:cubicBezTo>
                <a:cubicBezTo>
                  <a:pt x="307" y="198"/>
                  <a:pt x="309" y="197"/>
                  <a:pt x="309" y="197"/>
                </a:cubicBezTo>
                <a:cubicBezTo>
                  <a:pt x="311" y="197"/>
                  <a:pt x="311" y="198"/>
                  <a:pt x="313" y="198"/>
                </a:cubicBezTo>
                <a:cubicBezTo>
                  <a:pt x="314" y="198"/>
                  <a:pt x="314" y="198"/>
                  <a:pt x="314" y="198"/>
                </a:cubicBezTo>
                <a:cubicBezTo>
                  <a:pt x="316" y="198"/>
                  <a:pt x="315" y="199"/>
                  <a:pt x="315" y="199"/>
                </a:cubicBezTo>
                <a:cubicBezTo>
                  <a:pt x="320" y="201"/>
                  <a:pt x="320" y="201"/>
                  <a:pt x="320" y="201"/>
                </a:cubicBezTo>
                <a:cubicBezTo>
                  <a:pt x="322" y="200"/>
                  <a:pt x="322" y="200"/>
                  <a:pt x="322" y="200"/>
                </a:cubicBezTo>
                <a:cubicBezTo>
                  <a:pt x="320" y="200"/>
                  <a:pt x="319" y="200"/>
                  <a:pt x="316" y="198"/>
                </a:cubicBezTo>
                <a:cubicBezTo>
                  <a:pt x="316" y="198"/>
                  <a:pt x="315" y="197"/>
                  <a:pt x="315" y="197"/>
                </a:cubicBezTo>
                <a:cubicBezTo>
                  <a:pt x="315" y="197"/>
                  <a:pt x="316" y="197"/>
                  <a:pt x="317" y="198"/>
                </a:cubicBezTo>
                <a:cubicBezTo>
                  <a:pt x="318" y="197"/>
                  <a:pt x="318" y="197"/>
                  <a:pt x="319" y="197"/>
                </a:cubicBezTo>
                <a:cubicBezTo>
                  <a:pt x="319" y="197"/>
                  <a:pt x="319" y="197"/>
                  <a:pt x="319" y="197"/>
                </a:cubicBezTo>
                <a:cubicBezTo>
                  <a:pt x="319" y="197"/>
                  <a:pt x="321" y="199"/>
                  <a:pt x="322" y="200"/>
                </a:cubicBezTo>
                <a:cubicBezTo>
                  <a:pt x="325" y="197"/>
                  <a:pt x="325" y="197"/>
                  <a:pt x="325" y="197"/>
                </a:cubicBezTo>
                <a:cubicBezTo>
                  <a:pt x="327" y="198"/>
                  <a:pt x="326" y="198"/>
                  <a:pt x="326" y="198"/>
                </a:cubicBezTo>
                <a:cubicBezTo>
                  <a:pt x="328" y="198"/>
                  <a:pt x="328" y="198"/>
                  <a:pt x="328" y="198"/>
                </a:cubicBezTo>
                <a:cubicBezTo>
                  <a:pt x="328" y="198"/>
                  <a:pt x="330" y="197"/>
                  <a:pt x="330" y="197"/>
                </a:cubicBezTo>
                <a:cubicBezTo>
                  <a:pt x="328" y="196"/>
                  <a:pt x="328" y="196"/>
                  <a:pt x="328" y="196"/>
                </a:cubicBezTo>
                <a:cubicBezTo>
                  <a:pt x="330" y="195"/>
                  <a:pt x="332" y="195"/>
                  <a:pt x="334" y="194"/>
                </a:cubicBezTo>
                <a:cubicBezTo>
                  <a:pt x="333" y="193"/>
                  <a:pt x="331" y="193"/>
                  <a:pt x="331" y="193"/>
                </a:cubicBezTo>
                <a:cubicBezTo>
                  <a:pt x="331" y="192"/>
                  <a:pt x="331" y="192"/>
                  <a:pt x="331" y="192"/>
                </a:cubicBezTo>
                <a:cubicBezTo>
                  <a:pt x="331" y="192"/>
                  <a:pt x="329" y="191"/>
                  <a:pt x="328" y="191"/>
                </a:cubicBezTo>
                <a:cubicBezTo>
                  <a:pt x="328" y="189"/>
                  <a:pt x="328" y="189"/>
                  <a:pt x="328" y="189"/>
                </a:cubicBezTo>
                <a:cubicBezTo>
                  <a:pt x="328" y="188"/>
                  <a:pt x="327" y="188"/>
                  <a:pt x="327" y="187"/>
                </a:cubicBezTo>
                <a:cubicBezTo>
                  <a:pt x="325" y="188"/>
                  <a:pt x="327" y="192"/>
                  <a:pt x="327" y="193"/>
                </a:cubicBezTo>
                <a:cubicBezTo>
                  <a:pt x="325" y="194"/>
                  <a:pt x="325" y="194"/>
                  <a:pt x="325" y="194"/>
                </a:cubicBezTo>
                <a:cubicBezTo>
                  <a:pt x="323" y="193"/>
                  <a:pt x="323" y="193"/>
                  <a:pt x="322" y="193"/>
                </a:cubicBezTo>
                <a:cubicBezTo>
                  <a:pt x="320" y="193"/>
                  <a:pt x="317" y="192"/>
                  <a:pt x="315" y="190"/>
                </a:cubicBezTo>
                <a:cubicBezTo>
                  <a:pt x="315" y="189"/>
                  <a:pt x="315" y="189"/>
                  <a:pt x="315" y="189"/>
                </a:cubicBezTo>
                <a:cubicBezTo>
                  <a:pt x="316" y="189"/>
                  <a:pt x="317" y="190"/>
                  <a:pt x="318" y="191"/>
                </a:cubicBezTo>
                <a:cubicBezTo>
                  <a:pt x="312" y="185"/>
                  <a:pt x="316" y="188"/>
                  <a:pt x="322" y="185"/>
                </a:cubicBezTo>
                <a:cubicBezTo>
                  <a:pt x="323" y="186"/>
                  <a:pt x="325" y="187"/>
                  <a:pt x="325" y="187"/>
                </a:cubicBezTo>
                <a:cubicBezTo>
                  <a:pt x="326" y="186"/>
                  <a:pt x="326" y="186"/>
                  <a:pt x="326" y="186"/>
                </a:cubicBezTo>
                <a:cubicBezTo>
                  <a:pt x="326" y="185"/>
                  <a:pt x="324" y="185"/>
                  <a:pt x="324" y="185"/>
                </a:cubicBezTo>
                <a:cubicBezTo>
                  <a:pt x="325" y="183"/>
                  <a:pt x="325" y="183"/>
                  <a:pt x="325" y="183"/>
                </a:cubicBezTo>
                <a:cubicBezTo>
                  <a:pt x="327" y="185"/>
                  <a:pt x="331" y="186"/>
                  <a:pt x="333" y="188"/>
                </a:cubicBezTo>
                <a:cubicBezTo>
                  <a:pt x="333" y="188"/>
                  <a:pt x="333" y="190"/>
                  <a:pt x="333" y="190"/>
                </a:cubicBezTo>
                <a:cubicBezTo>
                  <a:pt x="334" y="191"/>
                  <a:pt x="335" y="193"/>
                  <a:pt x="336" y="193"/>
                </a:cubicBezTo>
                <a:cubicBezTo>
                  <a:pt x="336" y="193"/>
                  <a:pt x="336" y="192"/>
                  <a:pt x="335" y="191"/>
                </a:cubicBezTo>
                <a:cubicBezTo>
                  <a:pt x="336" y="191"/>
                  <a:pt x="337" y="191"/>
                  <a:pt x="338" y="191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6" y="190"/>
                  <a:pt x="336" y="190"/>
                  <a:pt x="336" y="190"/>
                </a:cubicBezTo>
                <a:cubicBezTo>
                  <a:pt x="338" y="190"/>
                  <a:pt x="338" y="190"/>
                  <a:pt x="338" y="190"/>
                </a:cubicBezTo>
                <a:cubicBezTo>
                  <a:pt x="338" y="190"/>
                  <a:pt x="339" y="190"/>
                  <a:pt x="340" y="190"/>
                </a:cubicBezTo>
                <a:cubicBezTo>
                  <a:pt x="338" y="189"/>
                  <a:pt x="339" y="189"/>
                  <a:pt x="339" y="189"/>
                </a:cubicBezTo>
                <a:cubicBezTo>
                  <a:pt x="340" y="189"/>
                  <a:pt x="341" y="189"/>
                  <a:pt x="341" y="190"/>
                </a:cubicBezTo>
                <a:cubicBezTo>
                  <a:pt x="341" y="189"/>
                  <a:pt x="339" y="188"/>
                  <a:pt x="338" y="187"/>
                </a:cubicBezTo>
                <a:cubicBezTo>
                  <a:pt x="340" y="187"/>
                  <a:pt x="340" y="187"/>
                  <a:pt x="340" y="187"/>
                </a:cubicBezTo>
                <a:cubicBezTo>
                  <a:pt x="339" y="186"/>
                  <a:pt x="337" y="186"/>
                  <a:pt x="337" y="186"/>
                </a:cubicBezTo>
                <a:cubicBezTo>
                  <a:pt x="339" y="185"/>
                  <a:pt x="339" y="185"/>
                  <a:pt x="339" y="185"/>
                </a:cubicBezTo>
                <a:cubicBezTo>
                  <a:pt x="337" y="183"/>
                  <a:pt x="335" y="183"/>
                  <a:pt x="334" y="182"/>
                </a:cubicBezTo>
                <a:cubicBezTo>
                  <a:pt x="335" y="181"/>
                  <a:pt x="334" y="180"/>
                  <a:pt x="334" y="180"/>
                </a:cubicBezTo>
                <a:cubicBezTo>
                  <a:pt x="333" y="181"/>
                  <a:pt x="332" y="181"/>
                  <a:pt x="331" y="182"/>
                </a:cubicBezTo>
                <a:cubicBezTo>
                  <a:pt x="330" y="181"/>
                  <a:pt x="325" y="178"/>
                  <a:pt x="328" y="178"/>
                </a:cubicBezTo>
                <a:cubicBezTo>
                  <a:pt x="328" y="178"/>
                  <a:pt x="329" y="178"/>
                  <a:pt x="330" y="179"/>
                </a:cubicBezTo>
                <a:cubicBezTo>
                  <a:pt x="329" y="178"/>
                  <a:pt x="330" y="177"/>
                  <a:pt x="331" y="177"/>
                </a:cubicBezTo>
                <a:cubicBezTo>
                  <a:pt x="332" y="177"/>
                  <a:pt x="332" y="177"/>
                  <a:pt x="333" y="177"/>
                </a:cubicBezTo>
                <a:cubicBezTo>
                  <a:pt x="333" y="177"/>
                  <a:pt x="334" y="176"/>
                  <a:pt x="334" y="176"/>
                </a:cubicBezTo>
                <a:cubicBezTo>
                  <a:pt x="334" y="176"/>
                  <a:pt x="334" y="176"/>
                  <a:pt x="334" y="176"/>
                </a:cubicBezTo>
                <a:cubicBezTo>
                  <a:pt x="334" y="176"/>
                  <a:pt x="334" y="176"/>
                  <a:pt x="334" y="176"/>
                </a:cubicBezTo>
                <a:cubicBezTo>
                  <a:pt x="334" y="176"/>
                  <a:pt x="334" y="176"/>
                  <a:pt x="334" y="176"/>
                </a:cubicBezTo>
                <a:cubicBezTo>
                  <a:pt x="335" y="176"/>
                  <a:pt x="335" y="177"/>
                  <a:pt x="337" y="177"/>
                </a:cubicBezTo>
                <a:cubicBezTo>
                  <a:pt x="339" y="176"/>
                  <a:pt x="339" y="176"/>
                  <a:pt x="339" y="176"/>
                </a:cubicBezTo>
                <a:cubicBezTo>
                  <a:pt x="338" y="175"/>
                  <a:pt x="338" y="175"/>
                  <a:pt x="338" y="175"/>
                </a:cubicBezTo>
                <a:cubicBezTo>
                  <a:pt x="340" y="174"/>
                  <a:pt x="340" y="174"/>
                  <a:pt x="340" y="174"/>
                </a:cubicBezTo>
                <a:cubicBezTo>
                  <a:pt x="339" y="173"/>
                  <a:pt x="339" y="173"/>
                  <a:pt x="339" y="173"/>
                </a:cubicBezTo>
                <a:cubicBezTo>
                  <a:pt x="339" y="172"/>
                  <a:pt x="339" y="172"/>
                  <a:pt x="340" y="172"/>
                </a:cubicBezTo>
                <a:cubicBezTo>
                  <a:pt x="340" y="172"/>
                  <a:pt x="340" y="172"/>
                  <a:pt x="340" y="172"/>
                </a:cubicBezTo>
                <a:cubicBezTo>
                  <a:pt x="340" y="172"/>
                  <a:pt x="340" y="172"/>
                  <a:pt x="340" y="172"/>
                </a:cubicBezTo>
                <a:cubicBezTo>
                  <a:pt x="340" y="172"/>
                  <a:pt x="341" y="172"/>
                  <a:pt x="341" y="172"/>
                </a:cubicBezTo>
                <a:cubicBezTo>
                  <a:pt x="340" y="171"/>
                  <a:pt x="341" y="170"/>
                  <a:pt x="341" y="169"/>
                </a:cubicBezTo>
                <a:cubicBezTo>
                  <a:pt x="340" y="169"/>
                  <a:pt x="339" y="169"/>
                  <a:pt x="338" y="168"/>
                </a:cubicBezTo>
                <a:cubicBezTo>
                  <a:pt x="341" y="169"/>
                  <a:pt x="341" y="169"/>
                  <a:pt x="341" y="169"/>
                </a:cubicBezTo>
                <a:cubicBezTo>
                  <a:pt x="343" y="168"/>
                  <a:pt x="342" y="168"/>
                  <a:pt x="343" y="168"/>
                </a:cubicBezTo>
                <a:cubicBezTo>
                  <a:pt x="343" y="168"/>
                  <a:pt x="343" y="168"/>
                  <a:pt x="344" y="168"/>
                </a:cubicBezTo>
                <a:cubicBezTo>
                  <a:pt x="344" y="167"/>
                  <a:pt x="343" y="166"/>
                  <a:pt x="342" y="166"/>
                </a:cubicBezTo>
                <a:cubicBezTo>
                  <a:pt x="342" y="165"/>
                  <a:pt x="343" y="164"/>
                  <a:pt x="343" y="163"/>
                </a:cubicBezTo>
                <a:cubicBezTo>
                  <a:pt x="341" y="162"/>
                  <a:pt x="341" y="162"/>
                  <a:pt x="341" y="162"/>
                </a:cubicBezTo>
                <a:cubicBezTo>
                  <a:pt x="343" y="159"/>
                  <a:pt x="343" y="159"/>
                  <a:pt x="343" y="159"/>
                </a:cubicBezTo>
                <a:cubicBezTo>
                  <a:pt x="343" y="159"/>
                  <a:pt x="341" y="158"/>
                  <a:pt x="340" y="157"/>
                </a:cubicBezTo>
                <a:cubicBezTo>
                  <a:pt x="341" y="155"/>
                  <a:pt x="341" y="155"/>
                  <a:pt x="341" y="155"/>
                </a:cubicBezTo>
                <a:cubicBezTo>
                  <a:pt x="336" y="150"/>
                  <a:pt x="336" y="150"/>
                  <a:pt x="336" y="150"/>
                </a:cubicBezTo>
                <a:cubicBezTo>
                  <a:pt x="336" y="150"/>
                  <a:pt x="333" y="150"/>
                  <a:pt x="332" y="150"/>
                </a:cubicBezTo>
                <a:cubicBezTo>
                  <a:pt x="333" y="149"/>
                  <a:pt x="334" y="149"/>
                  <a:pt x="333" y="148"/>
                </a:cubicBezTo>
                <a:cubicBezTo>
                  <a:pt x="331" y="148"/>
                  <a:pt x="331" y="148"/>
                  <a:pt x="331" y="148"/>
                </a:cubicBezTo>
                <a:cubicBezTo>
                  <a:pt x="328" y="148"/>
                  <a:pt x="327" y="146"/>
                  <a:pt x="326" y="145"/>
                </a:cubicBezTo>
                <a:cubicBezTo>
                  <a:pt x="324" y="146"/>
                  <a:pt x="324" y="146"/>
                  <a:pt x="324" y="146"/>
                </a:cubicBezTo>
                <a:cubicBezTo>
                  <a:pt x="322" y="145"/>
                  <a:pt x="324" y="145"/>
                  <a:pt x="324" y="144"/>
                </a:cubicBezTo>
                <a:cubicBezTo>
                  <a:pt x="323" y="144"/>
                  <a:pt x="323" y="143"/>
                  <a:pt x="322" y="142"/>
                </a:cubicBezTo>
                <a:cubicBezTo>
                  <a:pt x="321" y="142"/>
                  <a:pt x="321" y="142"/>
                  <a:pt x="321" y="142"/>
                </a:cubicBezTo>
                <a:cubicBezTo>
                  <a:pt x="320" y="142"/>
                  <a:pt x="320" y="142"/>
                  <a:pt x="320" y="142"/>
                </a:cubicBezTo>
                <a:cubicBezTo>
                  <a:pt x="320" y="143"/>
                  <a:pt x="320" y="143"/>
                  <a:pt x="320" y="143"/>
                </a:cubicBezTo>
                <a:cubicBezTo>
                  <a:pt x="319" y="143"/>
                  <a:pt x="319" y="142"/>
                  <a:pt x="318" y="140"/>
                </a:cubicBezTo>
                <a:cubicBezTo>
                  <a:pt x="318" y="140"/>
                  <a:pt x="316" y="142"/>
                  <a:pt x="315" y="142"/>
                </a:cubicBezTo>
                <a:cubicBezTo>
                  <a:pt x="315" y="142"/>
                  <a:pt x="315" y="142"/>
                  <a:pt x="315" y="142"/>
                </a:cubicBezTo>
                <a:cubicBezTo>
                  <a:pt x="314" y="141"/>
                  <a:pt x="313" y="141"/>
                  <a:pt x="313" y="140"/>
                </a:cubicBezTo>
                <a:cubicBezTo>
                  <a:pt x="311" y="138"/>
                  <a:pt x="312" y="138"/>
                  <a:pt x="312" y="136"/>
                </a:cubicBezTo>
                <a:cubicBezTo>
                  <a:pt x="312" y="136"/>
                  <a:pt x="312" y="137"/>
                  <a:pt x="313" y="137"/>
                </a:cubicBezTo>
                <a:cubicBezTo>
                  <a:pt x="313" y="137"/>
                  <a:pt x="313" y="137"/>
                  <a:pt x="313" y="136"/>
                </a:cubicBezTo>
                <a:cubicBezTo>
                  <a:pt x="313" y="135"/>
                  <a:pt x="310" y="133"/>
                  <a:pt x="310" y="133"/>
                </a:cubicBezTo>
                <a:cubicBezTo>
                  <a:pt x="311" y="132"/>
                  <a:pt x="311" y="132"/>
                  <a:pt x="311" y="131"/>
                </a:cubicBezTo>
                <a:cubicBezTo>
                  <a:pt x="312" y="132"/>
                  <a:pt x="313" y="132"/>
                  <a:pt x="314" y="133"/>
                </a:cubicBezTo>
                <a:cubicBezTo>
                  <a:pt x="315" y="133"/>
                  <a:pt x="314" y="134"/>
                  <a:pt x="317" y="135"/>
                </a:cubicBezTo>
                <a:cubicBezTo>
                  <a:pt x="317" y="135"/>
                  <a:pt x="317" y="135"/>
                  <a:pt x="317" y="135"/>
                </a:cubicBezTo>
                <a:cubicBezTo>
                  <a:pt x="318" y="135"/>
                  <a:pt x="316" y="134"/>
                  <a:pt x="316" y="134"/>
                </a:cubicBezTo>
                <a:cubicBezTo>
                  <a:pt x="318" y="134"/>
                  <a:pt x="318" y="134"/>
                  <a:pt x="318" y="134"/>
                </a:cubicBezTo>
                <a:cubicBezTo>
                  <a:pt x="323" y="136"/>
                  <a:pt x="326" y="138"/>
                  <a:pt x="330" y="140"/>
                </a:cubicBezTo>
                <a:cubicBezTo>
                  <a:pt x="332" y="140"/>
                  <a:pt x="332" y="140"/>
                  <a:pt x="332" y="140"/>
                </a:cubicBezTo>
                <a:cubicBezTo>
                  <a:pt x="329" y="138"/>
                  <a:pt x="325" y="137"/>
                  <a:pt x="323" y="135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1" y="134"/>
                  <a:pt x="321" y="134"/>
                  <a:pt x="321" y="134"/>
                </a:cubicBezTo>
                <a:cubicBezTo>
                  <a:pt x="320" y="133"/>
                  <a:pt x="318" y="132"/>
                  <a:pt x="317" y="131"/>
                </a:cubicBezTo>
                <a:cubicBezTo>
                  <a:pt x="318" y="130"/>
                  <a:pt x="318" y="130"/>
                  <a:pt x="318" y="130"/>
                </a:cubicBezTo>
                <a:cubicBezTo>
                  <a:pt x="317" y="128"/>
                  <a:pt x="316" y="128"/>
                  <a:pt x="316" y="127"/>
                </a:cubicBezTo>
                <a:cubicBezTo>
                  <a:pt x="316" y="127"/>
                  <a:pt x="317" y="126"/>
                  <a:pt x="318" y="125"/>
                </a:cubicBezTo>
                <a:cubicBezTo>
                  <a:pt x="319" y="125"/>
                  <a:pt x="319" y="125"/>
                  <a:pt x="320" y="125"/>
                </a:cubicBezTo>
                <a:moveTo>
                  <a:pt x="221" y="131"/>
                </a:moveTo>
                <a:cubicBezTo>
                  <a:pt x="220" y="130"/>
                  <a:pt x="218" y="131"/>
                  <a:pt x="219" y="129"/>
                </a:cubicBezTo>
                <a:cubicBezTo>
                  <a:pt x="220" y="128"/>
                  <a:pt x="220" y="128"/>
                  <a:pt x="220" y="128"/>
                </a:cubicBezTo>
                <a:cubicBezTo>
                  <a:pt x="220" y="129"/>
                  <a:pt x="220" y="130"/>
                  <a:pt x="221" y="131"/>
                </a:cubicBezTo>
                <a:moveTo>
                  <a:pt x="312" y="129"/>
                </a:moveTo>
                <a:cubicBezTo>
                  <a:pt x="312" y="128"/>
                  <a:pt x="312" y="128"/>
                  <a:pt x="312" y="128"/>
                </a:cubicBezTo>
                <a:cubicBezTo>
                  <a:pt x="313" y="129"/>
                  <a:pt x="312" y="129"/>
                  <a:pt x="312" y="129"/>
                </a:cubicBezTo>
                <a:moveTo>
                  <a:pt x="241" y="145"/>
                </a:moveTo>
                <a:cubicBezTo>
                  <a:pt x="240" y="144"/>
                  <a:pt x="239" y="143"/>
                  <a:pt x="238" y="143"/>
                </a:cubicBezTo>
                <a:cubicBezTo>
                  <a:pt x="238" y="143"/>
                  <a:pt x="239" y="143"/>
                  <a:pt x="239" y="143"/>
                </a:cubicBezTo>
                <a:cubicBezTo>
                  <a:pt x="240" y="143"/>
                  <a:pt x="240" y="143"/>
                  <a:pt x="241" y="143"/>
                </a:cubicBezTo>
                <a:cubicBezTo>
                  <a:pt x="243" y="143"/>
                  <a:pt x="243" y="143"/>
                  <a:pt x="243" y="143"/>
                </a:cubicBezTo>
                <a:cubicBezTo>
                  <a:pt x="246" y="145"/>
                  <a:pt x="242" y="144"/>
                  <a:pt x="241" y="145"/>
                </a:cubicBezTo>
                <a:moveTo>
                  <a:pt x="406" y="151"/>
                </a:moveTo>
                <a:cubicBezTo>
                  <a:pt x="402" y="148"/>
                  <a:pt x="401" y="148"/>
                  <a:pt x="402" y="144"/>
                </a:cubicBezTo>
                <a:cubicBezTo>
                  <a:pt x="403" y="146"/>
                  <a:pt x="405" y="148"/>
                  <a:pt x="406" y="150"/>
                </a:cubicBezTo>
                <a:lnTo>
                  <a:pt x="406" y="151"/>
                </a:lnTo>
                <a:close/>
                <a:moveTo>
                  <a:pt x="244" y="146"/>
                </a:moveTo>
                <a:cubicBezTo>
                  <a:pt x="244" y="146"/>
                  <a:pt x="244" y="146"/>
                  <a:pt x="244" y="146"/>
                </a:cubicBezTo>
                <a:cubicBezTo>
                  <a:pt x="245" y="146"/>
                  <a:pt x="244" y="146"/>
                  <a:pt x="244" y="146"/>
                </a:cubicBezTo>
                <a:cubicBezTo>
                  <a:pt x="244" y="147"/>
                  <a:pt x="244" y="147"/>
                  <a:pt x="244" y="147"/>
                </a:cubicBezTo>
                <a:cubicBezTo>
                  <a:pt x="244" y="147"/>
                  <a:pt x="244" y="146"/>
                  <a:pt x="244" y="146"/>
                </a:cubicBezTo>
                <a:moveTo>
                  <a:pt x="241" y="147"/>
                </a:moveTo>
                <a:cubicBezTo>
                  <a:pt x="241" y="147"/>
                  <a:pt x="241" y="147"/>
                  <a:pt x="241" y="146"/>
                </a:cubicBezTo>
                <a:cubicBezTo>
                  <a:pt x="241" y="146"/>
                  <a:pt x="241" y="146"/>
                  <a:pt x="241" y="146"/>
                </a:cubicBezTo>
                <a:cubicBezTo>
                  <a:pt x="241" y="146"/>
                  <a:pt x="241" y="147"/>
                  <a:pt x="241" y="147"/>
                </a:cubicBezTo>
                <a:moveTo>
                  <a:pt x="236" y="148"/>
                </a:moveTo>
                <a:cubicBezTo>
                  <a:pt x="236" y="148"/>
                  <a:pt x="236" y="148"/>
                  <a:pt x="234" y="147"/>
                </a:cubicBezTo>
                <a:cubicBezTo>
                  <a:pt x="236" y="146"/>
                  <a:pt x="236" y="146"/>
                  <a:pt x="236" y="146"/>
                </a:cubicBezTo>
                <a:cubicBezTo>
                  <a:pt x="236" y="147"/>
                  <a:pt x="237" y="148"/>
                  <a:pt x="236" y="148"/>
                </a:cubicBezTo>
                <a:moveTo>
                  <a:pt x="250" y="151"/>
                </a:moveTo>
                <a:cubicBezTo>
                  <a:pt x="250" y="151"/>
                  <a:pt x="249" y="150"/>
                  <a:pt x="249" y="150"/>
                </a:cubicBezTo>
                <a:cubicBezTo>
                  <a:pt x="249" y="150"/>
                  <a:pt x="250" y="150"/>
                  <a:pt x="250" y="150"/>
                </a:cubicBezTo>
                <a:cubicBezTo>
                  <a:pt x="252" y="151"/>
                  <a:pt x="250" y="151"/>
                  <a:pt x="250" y="151"/>
                </a:cubicBezTo>
                <a:moveTo>
                  <a:pt x="242" y="158"/>
                </a:moveTo>
                <a:cubicBezTo>
                  <a:pt x="241" y="158"/>
                  <a:pt x="239" y="157"/>
                  <a:pt x="238" y="157"/>
                </a:cubicBezTo>
                <a:cubicBezTo>
                  <a:pt x="241" y="154"/>
                  <a:pt x="241" y="154"/>
                  <a:pt x="241" y="154"/>
                </a:cubicBezTo>
                <a:cubicBezTo>
                  <a:pt x="242" y="155"/>
                  <a:pt x="244" y="155"/>
                  <a:pt x="244" y="155"/>
                </a:cubicBezTo>
                <a:cubicBezTo>
                  <a:pt x="245" y="157"/>
                  <a:pt x="245" y="157"/>
                  <a:pt x="245" y="157"/>
                </a:cubicBezTo>
                <a:cubicBezTo>
                  <a:pt x="243" y="157"/>
                  <a:pt x="243" y="158"/>
                  <a:pt x="242" y="158"/>
                </a:cubicBezTo>
                <a:moveTo>
                  <a:pt x="250" y="158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3" y="158"/>
                  <a:pt x="251" y="158"/>
                  <a:pt x="250" y="159"/>
                </a:cubicBezTo>
                <a:cubicBezTo>
                  <a:pt x="250" y="159"/>
                  <a:pt x="249" y="158"/>
                  <a:pt x="250" y="158"/>
                </a:cubicBezTo>
                <a:cubicBezTo>
                  <a:pt x="250" y="158"/>
                  <a:pt x="250" y="158"/>
                  <a:pt x="250" y="158"/>
                </a:cubicBezTo>
                <a:moveTo>
                  <a:pt x="248" y="160"/>
                </a:moveTo>
                <a:cubicBezTo>
                  <a:pt x="248" y="160"/>
                  <a:pt x="247" y="159"/>
                  <a:pt x="246" y="159"/>
                </a:cubicBezTo>
                <a:cubicBezTo>
                  <a:pt x="247" y="158"/>
                  <a:pt x="247" y="158"/>
                  <a:pt x="247" y="158"/>
                </a:cubicBezTo>
                <a:cubicBezTo>
                  <a:pt x="249" y="159"/>
                  <a:pt x="249" y="160"/>
                  <a:pt x="248" y="160"/>
                </a:cubicBezTo>
                <a:moveTo>
                  <a:pt x="341" y="167"/>
                </a:moveTo>
                <a:cubicBezTo>
                  <a:pt x="341" y="167"/>
                  <a:pt x="340" y="167"/>
                  <a:pt x="340" y="167"/>
                </a:cubicBezTo>
                <a:cubicBezTo>
                  <a:pt x="338" y="166"/>
                  <a:pt x="339" y="166"/>
                  <a:pt x="339" y="166"/>
                </a:cubicBezTo>
                <a:cubicBezTo>
                  <a:pt x="340" y="166"/>
                  <a:pt x="341" y="166"/>
                  <a:pt x="341" y="166"/>
                </a:cubicBezTo>
                <a:cubicBezTo>
                  <a:pt x="342" y="167"/>
                  <a:pt x="342" y="167"/>
                  <a:pt x="341" y="167"/>
                </a:cubicBezTo>
                <a:moveTo>
                  <a:pt x="207" y="169"/>
                </a:moveTo>
                <a:cubicBezTo>
                  <a:pt x="207" y="169"/>
                  <a:pt x="207" y="169"/>
                  <a:pt x="206" y="169"/>
                </a:cubicBezTo>
                <a:cubicBezTo>
                  <a:pt x="207" y="168"/>
                  <a:pt x="207" y="168"/>
                  <a:pt x="207" y="168"/>
                </a:cubicBezTo>
                <a:cubicBezTo>
                  <a:pt x="207" y="168"/>
                  <a:pt x="207" y="169"/>
                  <a:pt x="207" y="169"/>
                </a:cubicBezTo>
                <a:moveTo>
                  <a:pt x="210" y="171"/>
                </a:moveTo>
                <a:cubicBezTo>
                  <a:pt x="210" y="171"/>
                  <a:pt x="209" y="171"/>
                  <a:pt x="209" y="171"/>
                </a:cubicBezTo>
                <a:cubicBezTo>
                  <a:pt x="210" y="169"/>
                  <a:pt x="210" y="169"/>
                  <a:pt x="210" y="169"/>
                </a:cubicBezTo>
                <a:cubicBezTo>
                  <a:pt x="211" y="170"/>
                  <a:pt x="210" y="171"/>
                  <a:pt x="210" y="171"/>
                </a:cubicBezTo>
                <a:moveTo>
                  <a:pt x="226" y="184"/>
                </a:moveTo>
                <a:cubicBezTo>
                  <a:pt x="226" y="184"/>
                  <a:pt x="225" y="183"/>
                  <a:pt x="225" y="183"/>
                </a:cubicBezTo>
                <a:cubicBezTo>
                  <a:pt x="226" y="182"/>
                  <a:pt x="226" y="182"/>
                  <a:pt x="226" y="182"/>
                </a:cubicBezTo>
                <a:cubicBezTo>
                  <a:pt x="226" y="183"/>
                  <a:pt x="226" y="184"/>
                  <a:pt x="226" y="184"/>
                </a:cubicBezTo>
                <a:moveTo>
                  <a:pt x="333" y="185"/>
                </a:moveTo>
                <a:cubicBezTo>
                  <a:pt x="332" y="185"/>
                  <a:pt x="332" y="185"/>
                  <a:pt x="332" y="185"/>
                </a:cubicBezTo>
                <a:cubicBezTo>
                  <a:pt x="333" y="183"/>
                  <a:pt x="333" y="183"/>
                  <a:pt x="333" y="183"/>
                </a:cubicBezTo>
                <a:cubicBezTo>
                  <a:pt x="333" y="184"/>
                  <a:pt x="333" y="185"/>
                  <a:pt x="333" y="185"/>
                </a:cubicBezTo>
                <a:moveTo>
                  <a:pt x="226" y="193"/>
                </a:moveTo>
                <a:cubicBezTo>
                  <a:pt x="226" y="193"/>
                  <a:pt x="226" y="193"/>
                  <a:pt x="226" y="192"/>
                </a:cubicBezTo>
                <a:cubicBezTo>
                  <a:pt x="226" y="191"/>
                  <a:pt x="226" y="191"/>
                  <a:pt x="226" y="191"/>
                </a:cubicBezTo>
                <a:cubicBezTo>
                  <a:pt x="226" y="192"/>
                  <a:pt x="227" y="193"/>
                  <a:pt x="226" y="193"/>
                </a:cubicBezTo>
                <a:moveTo>
                  <a:pt x="250" y="194"/>
                </a:moveTo>
                <a:cubicBezTo>
                  <a:pt x="250" y="194"/>
                  <a:pt x="249" y="192"/>
                  <a:pt x="250" y="192"/>
                </a:cubicBezTo>
                <a:cubicBezTo>
                  <a:pt x="250" y="192"/>
                  <a:pt x="250" y="192"/>
                  <a:pt x="250" y="192"/>
                </a:cubicBezTo>
                <a:cubicBezTo>
                  <a:pt x="253" y="193"/>
                  <a:pt x="253" y="193"/>
                  <a:pt x="253" y="193"/>
                </a:cubicBezTo>
                <a:cubicBezTo>
                  <a:pt x="254" y="194"/>
                  <a:pt x="250" y="194"/>
                  <a:pt x="250" y="194"/>
                </a:cubicBezTo>
                <a:moveTo>
                  <a:pt x="240" y="196"/>
                </a:moveTo>
                <a:cubicBezTo>
                  <a:pt x="240" y="196"/>
                  <a:pt x="239" y="196"/>
                  <a:pt x="239" y="195"/>
                </a:cubicBezTo>
                <a:cubicBezTo>
                  <a:pt x="240" y="195"/>
                  <a:pt x="240" y="195"/>
                  <a:pt x="240" y="195"/>
                </a:cubicBezTo>
                <a:cubicBezTo>
                  <a:pt x="241" y="195"/>
                  <a:pt x="241" y="196"/>
                  <a:pt x="240" y="196"/>
                </a:cubicBezTo>
                <a:moveTo>
                  <a:pt x="298" y="239"/>
                </a:moveTo>
                <a:cubicBezTo>
                  <a:pt x="298" y="239"/>
                  <a:pt x="298" y="239"/>
                  <a:pt x="298" y="239"/>
                </a:cubicBezTo>
                <a:cubicBezTo>
                  <a:pt x="299" y="238"/>
                  <a:pt x="299" y="238"/>
                  <a:pt x="299" y="238"/>
                </a:cubicBezTo>
                <a:cubicBezTo>
                  <a:pt x="300" y="238"/>
                  <a:pt x="299" y="239"/>
                  <a:pt x="298" y="239"/>
                </a:cubicBezTo>
                <a:moveTo>
                  <a:pt x="403" y="257"/>
                </a:moveTo>
                <a:cubicBezTo>
                  <a:pt x="401" y="257"/>
                  <a:pt x="400" y="257"/>
                  <a:pt x="399" y="256"/>
                </a:cubicBezTo>
                <a:cubicBezTo>
                  <a:pt x="400" y="256"/>
                  <a:pt x="400" y="256"/>
                  <a:pt x="400" y="256"/>
                </a:cubicBezTo>
                <a:cubicBezTo>
                  <a:pt x="401" y="256"/>
                  <a:pt x="402" y="257"/>
                  <a:pt x="403" y="257"/>
                </a:cubicBezTo>
                <a:moveTo>
                  <a:pt x="395" y="258"/>
                </a:moveTo>
                <a:cubicBezTo>
                  <a:pt x="395" y="258"/>
                  <a:pt x="395" y="258"/>
                  <a:pt x="395" y="258"/>
                </a:cubicBezTo>
                <a:cubicBezTo>
                  <a:pt x="395" y="258"/>
                  <a:pt x="395" y="257"/>
                  <a:pt x="396" y="257"/>
                </a:cubicBezTo>
                <a:cubicBezTo>
                  <a:pt x="396" y="257"/>
                  <a:pt x="396" y="258"/>
                  <a:pt x="396" y="258"/>
                </a:cubicBezTo>
                <a:cubicBezTo>
                  <a:pt x="398" y="258"/>
                  <a:pt x="398" y="258"/>
                  <a:pt x="398" y="258"/>
                </a:cubicBezTo>
                <a:cubicBezTo>
                  <a:pt x="398" y="260"/>
                  <a:pt x="398" y="260"/>
                  <a:pt x="398" y="260"/>
                </a:cubicBezTo>
                <a:cubicBezTo>
                  <a:pt x="399" y="260"/>
                  <a:pt x="399" y="260"/>
                  <a:pt x="399" y="260"/>
                </a:cubicBezTo>
                <a:cubicBezTo>
                  <a:pt x="400" y="260"/>
                  <a:pt x="400" y="258"/>
                  <a:pt x="400" y="258"/>
                </a:cubicBezTo>
                <a:cubicBezTo>
                  <a:pt x="401" y="258"/>
                  <a:pt x="402" y="259"/>
                  <a:pt x="402" y="259"/>
                </a:cubicBezTo>
                <a:cubicBezTo>
                  <a:pt x="402" y="259"/>
                  <a:pt x="402" y="259"/>
                  <a:pt x="402" y="259"/>
                </a:cubicBezTo>
                <a:cubicBezTo>
                  <a:pt x="401" y="260"/>
                  <a:pt x="401" y="260"/>
                  <a:pt x="401" y="260"/>
                </a:cubicBezTo>
                <a:cubicBezTo>
                  <a:pt x="402" y="261"/>
                  <a:pt x="401" y="262"/>
                  <a:pt x="400" y="262"/>
                </a:cubicBezTo>
                <a:cubicBezTo>
                  <a:pt x="400" y="262"/>
                  <a:pt x="400" y="262"/>
                  <a:pt x="400" y="262"/>
                </a:cubicBezTo>
                <a:cubicBezTo>
                  <a:pt x="400" y="262"/>
                  <a:pt x="399" y="263"/>
                  <a:pt x="398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3" y="264"/>
                  <a:pt x="403" y="264"/>
                  <a:pt x="403" y="264"/>
                </a:cubicBezTo>
                <a:cubicBezTo>
                  <a:pt x="404" y="264"/>
                  <a:pt x="405" y="262"/>
                  <a:pt x="406" y="262"/>
                </a:cubicBezTo>
                <a:cubicBezTo>
                  <a:pt x="406" y="263"/>
                  <a:pt x="406" y="263"/>
                  <a:pt x="406" y="264"/>
                </a:cubicBezTo>
                <a:cubicBezTo>
                  <a:pt x="406" y="264"/>
                  <a:pt x="406" y="264"/>
                  <a:pt x="406" y="264"/>
                </a:cubicBezTo>
                <a:cubicBezTo>
                  <a:pt x="407" y="264"/>
                  <a:pt x="407" y="264"/>
                  <a:pt x="407" y="264"/>
                </a:cubicBezTo>
                <a:cubicBezTo>
                  <a:pt x="408" y="264"/>
                  <a:pt x="408" y="264"/>
                  <a:pt x="408" y="264"/>
                </a:cubicBezTo>
                <a:cubicBezTo>
                  <a:pt x="408" y="264"/>
                  <a:pt x="408" y="264"/>
                  <a:pt x="409" y="264"/>
                </a:cubicBezTo>
                <a:cubicBezTo>
                  <a:pt x="409" y="264"/>
                  <a:pt x="409" y="264"/>
                  <a:pt x="409" y="264"/>
                </a:cubicBezTo>
                <a:cubicBezTo>
                  <a:pt x="410" y="264"/>
                  <a:pt x="410" y="264"/>
                  <a:pt x="410" y="264"/>
                </a:cubicBezTo>
                <a:cubicBezTo>
                  <a:pt x="412" y="264"/>
                  <a:pt x="412" y="264"/>
                  <a:pt x="412" y="264"/>
                </a:cubicBezTo>
                <a:cubicBezTo>
                  <a:pt x="410" y="266"/>
                  <a:pt x="410" y="266"/>
                  <a:pt x="410" y="266"/>
                </a:cubicBezTo>
                <a:cubicBezTo>
                  <a:pt x="411" y="267"/>
                  <a:pt x="411" y="267"/>
                  <a:pt x="411" y="267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13" y="266"/>
                  <a:pt x="413" y="267"/>
                  <a:pt x="413" y="267"/>
                </a:cubicBezTo>
                <a:cubicBezTo>
                  <a:pt x="413" y="267"/>
                  <a:pt x="415" y="268"/>
                  <a:pt x="415" y="268"/>
                </a:cubicBezTo>
                <a:cubicBezTo>
                  <a:pt x="415" y="268"/>
                  <a:pt x="416" y="268"/>
                  <a:pt x="416" y="268"/>
                </a:cubicBezTo>
                <a:cubicBezTo>
                  <a:pt x="417" y="268"/>
                  <a:pt x="417" y="269"/>
                  <a:pt x="419" y="269"/>
                </a:cubicBezTo>
                <a:cubicBezTo>
                  <a:pt x="421" y="268"/>
                  <a:pt x="421" y="268"/>
                  <a:pt x="421" y="268"/>
                </a:cubicBezTo>
                <a:cubicBezTo>
                  <a:pt x="423" y="269"/>
                  <a:pt x="421" y="270"/>
                  <a:pt x="422" y="271"/>
                </a:cubicBezTo>
                <a:cubicBezTo>
                  <a:pt x="422" y="271"/>
                  <a:pt x="422" y="271"/>
                  <a:pt x="422" y="271"/>
                </a:cubicBezTo>
                <a:cubicBezTo>
                  <a:pt x="422" y="271"/>
                  <a:pt x="423" y="271"/>
                  <a:pt x="423" y="271"/>
                </a:cubicBezTo>
                <a:cubicBezTo>
                  <a:pt x="424" y="271"/>
                  <a:pt x="426" y="272"/>
                  <a:pt x="425" y="272"/>
                </a:cubicBezTo>
                <a:cubicBezTo>
                  <a:pt x="425" y="272"/>
                  <a:pt x="425" y="272"/>
                  <a:pt x="425" y="272"/>
                </a:cubicBezTo>
                <a:cubicBezTo>
                  <a:pt x="425" y="272"/>
                  <a:pt x="424" y="272"/>
                  <a:pt x="424" y="272"/>
                </a:cubicBezTo>
                <a:cubicBezTo>
                  <a:pt x="424" y="272"/>
                  <a:pt x="424" y="272"/>
                  <a:pt x="423" y="272"/>
                </a:cubicBezTo>
                <a:cubicBezTo>
                  <a:pt x="423" y="272"/>
                  <a:pt x="423" y="272"/>
                  <a:pt x="422" y="272"/>
                </a:cubicBezTo>
                <a:cubicBezTo>
                  <a:pt x="422" y="272"/>
                  <a:pt x="422" y="272"/>
                  <a:pt x="422" y="272"/>
                </a:cubicBezTo>
                <a:cubicBezTo>
                  <a:pt x="422" y="272"/>
                  <a:pt x="422" y="273"/>
                  <a:pt x="422" y="273"/>
                </a:cubicBezTo>
                <a:cubicBezTo>
                  <a:pt x="422" y="273"/>
                  <a:pt x="422" y="273"/>
                  <a:pt x="422" y="273"/>
                </a:cubicBezTo>
                <a:cubicBezTo>
                  <a:pt x="420" y="274"/>
                  <a:pt x="420" y="274"/>
                  <a:pt x="420" y="274"/>
                </a:cubicBezTo>
                <a:cubicBezTo>
                  <a:pt x="422" y="274"/>
                  <a:pt x="422" y="274"/>
                  <a:pt x="422" y="274"/>
                </a:cubicBezTo>
                <a:cubicBezTo>
                  <a:pt x="422" y="274"/>
                  <a:pt x="422" y="275"/>
                  <a:pt x="423" y="276"/>
                </a:cubicBezTo>
                <a:cubicBezTo>
                  <a:pt x="420" y="278"/>
                  <a:pt x="420" y="278"/>
                  <a:pt x="420" y="278"/>
                </a:cubicBezTo>
                <a:cubicBezTo>
                  <a:pt x="420" y="278"/>
                  <a:pt x="418" y="278"/>
                  <a:pt x="419" y="277"/>
                </a:cubicBezTo>
                <a:cubicBezTo>
                  <a:pt x="419" y="277"/>
                  <a:pt x="419" y="277"/>
                  <a:pt x="418" y="277"/>
                </a:cubicBezTo>
                <a:cubicBezTo>
                  <a:pt x="417" y="277"/>
                  <a:pt x="415" y="277"/>
                  <a:pt x="414" y="277"/>
                </a:cubicBezTo>
                <a:cubicBezTo>
                  <a:pt x="413" y="277"/>
                  <a:pt x="413" y="277"/>
                  <a:pt x="412" y="277"/>
                </a:cubicBezTo>
                <a:cubicBezTo>
                  <a:pt x="410" y="276"/>
                  <a:pt x="410" y="276"/>
                  <a:pt x="410" y="276"/>
                </a:cubicBezTo>
                <a:cubicBezTo>
                  <a:pt x="410" y="276"/>
                  <a:pt x="409" y="276"/>
                  <a:pt x="408" y="276"/>
                </a:cubicBezTo>
                <a:cubicBezTo>
                  <a:pt x="408" y="276"/>
                  <a:pt x="408" y="276"/>
                  <a:pt x="408" y="276"/>
                </a:cubicBezTo>
                <a:cubicBezTo>
                  <a:pt x="408" y="276"/>
                  <a:pt x="408" y="276"/>
                  <a:pt x="407" y="276"/>
                </a:cubicBezTo>
                <a:cubicBezTo>
                  <a:pt x="407" y="276"/>
                  <a:pt x="406" y="276"/>
                  <a:pt x="406" y="276"/>
                </a:cubicBezTo>
                <a:cubicBezTo>
                  <a:pt x="405" y="275"/>
                  <a:pt x="404" y="275"/>
                  <a:pt x="403" y="275"/>
                </a:cubicBezTo>
                <a:cubicBezTo>
                  <a:pt x="402" y="274"/>
                  <a:pt x="402" y="273"/>
                  <a:pt x="401" y="273"/>
                </a:cubicBezTo>
                <a:cubicBezTo>
                  <a:pt x="400" y="274"/>
                  <a:pt x="400" y="274"/>
                  <a:pt x="400" y="274"/>
                </a:cubicBezTo>
                <a:cubicBezTo>
                  <a:pt x="402" y="274"/>
                  <a:pt x="398" y="274"/>
                  <a:pt x="398" y="274"/>
                </a:cubicBezTo>
                <a:cubicBezTo>
                  <a:pt x="392" y="270"/>
                  <a:pt x="392" y="270"/>
                  <a:pt x="392" y="270"/>
                </a:cubicBezTo>
                <a:cubicBezTo>
                  <a:pt x="393" y="270"/>
                  <a:pt x="393" y="270"/>
                  <a:pt x="393" y="270"/>
                </a:cubicBezTo>
                <a:cubicBezTo>
                  <a:pt x="393" y="270"/>
                  <a:pt x="393" y="270"/>
                  <a:pt x="394" y="270"/>
                </a:cubicBezTo>
                <a:cubicBezTo>
                  <a:pt x="394" y="270"/>
                  <a:pt x="394" y="270"/>
                  <a:pt x="395" y="270"/>
                </a:cubicBezTo>
                <a:cubicBezTo>
                  <a:pt x="394" y="269"/>
                  <a:pt x="393" y="268"/>
                  <a:pt x="392" y="267"/>
                </a:cubicBezTo>
                <a:cubicBezTo>
                  <a:pt x="391" y="266"/>
                  <a:pt x="390" y="266"/>
                  <a:pt x="390" y="266"/>
                </a:cubicBezTo>
                <a:cubicBezTo>
                  <a:pt x="389" y="266"/>
                  <a:pt x="388" y="266"/>
                  <a:pt x="387" y="266"/>
                </a:cubicBezTo>
                <a:cubicBezTo>
                  <a:pt x="388" y="264"/>
                  <a:pt x="388" y="264"/>
                  <a:pt x="388" y="264"/>
                </a:cubicBezTo>
                <a:cubicBezTo>
                  <a:pt x="389" y="265"/>
                  <a:pt x="390" y="265"/>
                  <a:pt x="392" y="266"/>
                </a:cubicBezTo>
                <a:cubicBezTo>
                  <a:pt x="392" y="265"/>
                  <a:pt x="393" y="263"/>
                  <a:pt x="392" y="263"/>
                </a:cubicBezTo>
                <a:cubicBezTo>
                  <a:pt x="391" y="262"/>
                  <a:pt x="388" y="261"/>
                  <a:pt x="387" y="261"/>
                </a:cubicBezTo>
                <a:cubicBezTo>
                  <a:pt x="388" y="260"/>
                  <a:pt x="388" y="260"/>
                  <a:pt x="388" y="260"/>
                </a:cubicBezTo>
                <a:cubicBezTo>
                  <a:pt x="389" y="260"/>
                  <a:pt x="390" y="261"/>
                  <a:pt x="391" y="261"/>
                </a:cubicBezTo>
                <a:cubicBezTo>
                  <a:pt x="392" y="261"/>
                  <a:pt x="392" y="261"/>
                  <a:pt x="392" y="261"/>
                </a:cubicBezTo>
                <a:cubicBezTo>
                  <a:pt x="393" y="261"/>
                  <a:pt x="394" y="262"/>
                  <a:pt x="395" y="262"/>
                </a:cubicBezTo>
                <a:cubicBezTo>
                  <a:pt x="392" y="260"/>
                  <a:pt x="400" y="261"/>
                  <a:pt x="396" y="260"/>
                </a:cubicBezTo>
                <a:cubicBezTo>
                  <a:pt x="392" y="259"/>
                  <a:pt x="392" y="259"/>
                  <a:pt x="392" y="259"/>
                </a:cubicBezTo>
                <a:cubicBezTo>
                  <a:pt x="391" y="259"/>
                  <a:pt x="390" y="258"/>
                  <a:pt x="390" y="258"/>
                </a:cubicBezTo>
                <a:cubicBezTo>
                  <a:pt x="392" y="258"/>
                  <a:pt x="392" y="258"/>
                  <a:pt x="392" y="258"/>
                </a:cubicBezTo>
                <a:cubicBezTo>
                  <a:pt x="393" y="258"/>
                  <a:pt x="394" y="258"/>
                  <a:pt x="395" y="258"/>
                </a:cubicBezTo>
              </a:path>
            </a:pathLst>
          </a:custGeom>
          <a:solidFill>
            <a:srgbClr val="2E6E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16" name="Freeform 132"/>
          <p:cNvSpPr>
            <a:spLocks noEditPoints="1"/>
          </p:cNvSpPr>
          <p:nvPr/>
        </p:nvSpPr>
        <p:spPr bwMode="gray">
          <a:xfrm>
            <a:off x="3223457" y="1571555"/>
            <a:ext cx="963613" cy="319087"/>
          </a:xfrm>
          <a:custGeom>
            <a:avLst/>
            <a:gdLst/>
            <a:ahLst/>
            <a:cxnLst>
              <a:cxn ang="0">
                <a:pos x="51" y="5"/>
              </a:cxn>
              <a:cxn ang="0">
                <a:pos x="64" y="5"/>
              </a:cxn>
              <a:cxn ang="0">
                <a:pos x="52" y="8"/>
              </a:cxn>
              <a:cxn ang="0">
                <a:pos x="66" y="15"/>
              </a:cxn>
              <a:cxn ang="0">
                <a:pos x="62" y="8"/>
              </a:cxn>
              <a:cxn ang="0">
                <a:pos x="40" y="14"/>
              </a:cxn>
              <a:cxn ang="0">
                <a:pos x="43" y="16"/>
              </a:cxn>
              <a:cxn ang="0">
                <a:pos x="39" y="19"/>
              </a:cxn>
              <a:cxn ang="0">
                <a:pos x="63" y="28"/>
              </a:cxn>
              <a:cxn ang="0">
                <a:pos x="68" y="17"/>
              </a:cxn>
              <a:cxn ang="0">
                <a:pos x="45" y="10"/>
              </a:cxn>
              <a:cxn ang="0">
                <a:pos x="23" y="12"/>
              </a:cxn>
              <a:cxn ang="0">
                <a:pos x="94" y="18"/>
              </a:cxn>
              <a:cxn ang="0">
                <a:pos x="93" y="21"/>
              </a:cxn>
              <a:cxn ang="0">
                <a:pos x="108" y="32"/>
              </a:cxn>
              <a:cxn ang="0">
                <a:pos x="102" y="22"/>
              </a:cxn>
              <a:cxn ang="0">
                <a:pos x="10" y="19"/>
              </a:cxn>
              <a:cxn ang="0">
                <a:pos x="11" y="23"/>
              </a:cxn>
              <a:cxn ang="0">
                <a:pos x="25" y="37"/>
              </a:cxn>
              <a:cxn ang="0">
                <a:pos x="4" y="39"/>
              </a:cxn>
              <a:cxn ang="0">
                <a:pos x="34" y="51"/>
              </a:cxn>
              <a:cxn ang="0">
                <a:pos x="46" y="57"/>
              </a:cxn>
              <a:cxn ang="0">
                <a:pos x="52" y="60"/>
              </a:cxn>
              <a:cxn ang="0">
                <a:pos x="51" y="41"/>
              </a:cxn>
              <a:cxn ang="0">
                <a:pos x="48" y="40"/>
              </a:cxn>
              <a:cxn ang="0">
                <a:pos x="47" y="33"/>
              </a:cxn>
              <a:cxn ang="0">
                <a:pos x="32" y="21"/>
              </a:cxn>
              <a:cxn ang="0">
                <a:pos x="89" y="24"/>
              </a:cxn>
              <a:cxn ang="0">
                <a:pos x="139" y="27"/>
              </a:cxn>
              <a:cxn ang="0">
                <a:pos x="136" y="33"/>
              </a:cxn>
              <a:cxn ang="0">
                <a:pos x="131" y="38"/>
              </a:cxn>
              <a:cxn ang="0">
                <a:pos x="136" y="47"/>
              </a:cxn>
              <a:cxn ang="0">
                <a:pos x="148" y="50"/>
              </a:cxn>
              <a:cxn ang="0">
                <a:pos x="157" y="58"/>
              </a:cxn>
              <a:cxn ang="0">
                <a:pos x="141" y="54"/>
              </a:cxn>
              <a:cxn ang="0">
                <a:pos x="129" y="57"/>
              </a:cxn>
              <a:cxn ang="0">
                <a:pos x="148" y="65"/>
              </a:cxn>
              <a:cxn ang="0">
                <a:pos x="157" y="72"/>
              </a:cxn>
              <a:cxn ang="0">
                <a:pos x="166" y="72"/>
              </a:cxn>
              <a:cxn ang="0">
                <a:pos x="191" y="75"/>
              </a:cxn>
              <a:cxn ang="0">
                <a:pos x="192" y="71"/>
              </a:cxn>
              <a:cxn ang="0">
                <a:pos x="210" y="77"/>
              </a:cxn>
              <a:cxn ang="0">
                <a:pos x="248" y="84"/>
              </a:cxn>
              <a:cxn ang="0">
                <a:pos x="245" y="74"/>
              </a:cxn>
              <a:cxn ang="0">
                <a:pos x="226" y="64"/>
              </a:cxn>
              <a:cxn ang="0">
                <a:pos x="211" y="55"/>
              </a:cxn>
              <a:cxn ang="0">
                <a:pos x="198" y="52"/>
              </a:cxn>
              <a:cxn ang="0">
                <a:pos x="178" y="41"/>
              </a:cxn>
              <a:cxn ang="0">
                <a:pos x="174" y="43"/>
              </a:cxn>
              <a:cxn ang="0">
                <a:pos x="157" y="33"/>
              </a:cxn>
              <a:cxn ang="0">
                <a:pos x="155" y="38"/>
              </a:cxn>
              <a:cxn ang="0">
                <a:pos x="174" y="49"/>
              </a:cxn>
              <a:cxn ang="0">
                <a:pos x="191" y="62"/>
              </a:cxn>
              <a:cxn ang="0">
                <a:pos x="163" y="49"/>
              </a:cxn>
              <a:cxn ang="0">
                <a:pos x="152" y="34"/>
              </a:cxn>
              <a:cxn ang="0">
                <a:pos x="156" y="53"/>
              </a:cxn>
              <a:cxn ang="0">
                <a:pos x="207" y="58"/>
              </a:cxn>
              <a:cxn ang="0">
                <a:pos x="150" y="66"/>
              </a:cxn>
              <a:cxn ang="0">
                <a:pos x="234" y="72"/>
              </a:cxn>
            </a:cxnLst>
            <a:rect l="0" t="0" r="r" b="b"/>
            <a:pathLst>
              <a:path w="257" h="85">
                <a:moveTo>
                  <a:pt x="52" y="0"/>
                </a:moveTo>
                <a:cubicBezTo>
                  <a:pt x="52" y="1"/>
                  <a:pt x="49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1"/>
                  <a:pt x="49" y="1"/>
                  <a:pt x="48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45" y="2"/>
                  <a:pt x="42" y="3"/>
                  <a:pt x="39" y="5"/>
                </a:cubicBezTo>
                <a:cubicBezTo>
                  <a:pt x="40" y="5"/>
                  <a:pt x="41" y="5"/>
                  <a:pt x="43" y="5"/>
                </a:cubicBezTo>
                <a:cubicBezTo>
                  <a:pt x="45" y="5"/>
                  <a:pt x="47" y="5"/>
                  <a:pt x="47" y="4"/>
                </a:cubicBezTo>
                <a:cubicBezTo>
                  <a:pt x="48" y="4"/>
                  <a:pt x="48" y="5"/>
                  <a:pt x="49" y="5"/>
                </a:cubicBezTo>
                <a:cubicBezTo>
                  <a:pt x="50" y="5"/>
                  <a:pt x="49" y="5"/>
                  <a:pt x="51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3" y="4"/>
                  <a:pt x="53" y="4"/>
                  <a:pt x="53" y="4"/>
                </a:cubicBezTo>
                <a:cubicBezTo>
                  <a:pt x="56" y="3"/>
                  <a:pt x="53" y="2"/>
                  <a:pt x="52" y="0"/>
                </a:cubicBezTo>
                <a:moveTo>
                  <a:pt x="58" y="3"/>
                </a:moveTo>
                <a:cubicBezTo>
                  <a:pt x="56" y="4"/>
                  <a:pt x="56" y="4"/>
                  <a:pt x="56" y="4"/>
                </a:cubicBezTo>
                <a:cubicBezTo>
                  <a:pt x="56" y="5"/>
                  <a:pt x="56" y="5"/>
                  <a:pt x="56" y="5"/>
                </a:cubicBezTo>
                <a:cubicBezTo>
                  <a:pt x="58" y="6"/>
                  <a:pt x="58" y="6"/>
                  <a:pt x="58" y="6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3"/>
                  <a:pt x="61" y="3"/>
                  <a:pt x="61" y="3"/>
                </a:cubicBezTo>
                <a:cubicBezTo>
                  <a:pt x="60" y="3"/>
                  <a:pt x="59" y="3"/>
                  <a:pt x="58" y="3"/>
                </a:cubicBezTo>
                <a:moveTo>
                  <a:pt x="67" y="5"/>
                </a:moveTo>
                <a:cubicBezTo>
                  <a:pt x="64" y="5"/>
                  <a:pt x="64" y="5"/>
                  <a:pt x="64" y="5"/>
                </a:cubicBezTo>
                <a:cubicBezTo>
                  <a:pt x="65" y="6"/>
                  <a:pt x="68" y="7"/>
                  <a:pt x="68" y="7"/>
                </a:cubicBezTo>
                <a:cubicBezTo>
                  <a:pt x="68" y="9"/>
                  <a:pt x="68" y="9"/>
                  <a:pt x="68" y="9"/>
                </a:cubicBezTo>
                <a:cubicBezTo>
                  <a:pt x="72" y="9"/>
                  <a:pt x="72" y="9"/>
                  <a:pt x="72" y="9"/>
                </a:cubicBezTo>
                <a:cubicBezTo>
                  <a:pt x="73" y="8"/>
                  <a:pt x="73" y="8"/>
                  <a:pt x="73" y="8"/>
                </a:cubicBezTo>
                <a:cubicBezTo>
                  <a:pt x="72" y="7"/>
                  <a:pt x="69" y="6"/>
                  <a:pt x="67" y="5"/>
                </a:cubicBezTo>
                <a:moveTo>
                  <a:pt x="37" y="5"/>
                </a:moveTo>
                <a:cubicBezTo>
                  <a:pt x="35" y="6"/>
                  <a:pt x="33" y="7"/>
                  <a:pt x="32" y="8"/>
                </a:cubicBezTo>
                <a:cubicBezTo>
                  <a:pt x="32" y="8"/>
                  <a:pt x="32" y="8"/>
                  <a:pt x="32" y="8"/>
                </a:cubicBezTo>
                <a:cubicBezTo>
                  <a:pt x="32" y="8"/>
                  <a:pt x="41" y="6"/>
                  <a:pt x="38" y="5"/>
                </a:cubicBezTo>
                <a:cubicBezTo>
                  <a:pt x="37" y="5"/>
                  <a:pt x="37" y="5"/>
                  <a:pt x="37" y="5"/>
                </a:cubicBezTo>
                <a:moveTo>
                  <a:pt x="52" y="8"/>
                </a:moveTo>
                <a:cubicBezTo>
                  <a:pt x="50" y="8"/>
                  <a:pt x="50" y="8"/>
                  <a:pt x="50" y="8"/>
                </a:cubicBezTo>
                <a:cubicBezTo>
                  <a:pt x="52" y="9"/>
                  <a:pt x="52" y="9"/>
                  <a:pt x="52" y="9"/>
                </a:cubicBezTo>
                <a:cubicBezTo>
                  <a:pt x="51" y="8"/>
                  <a:pt x="54" y="9"/>
                  <a:pt x="52" y="8"/>
                </a:cubicBezTo>
                <a:moveTo>
                  <a:pt x="46" y="8"/>
                </a:moveTo>
                <a:cubicBezTo>
                  <a:pt x="46" y="9"/>
                  <a:pt x="46" y="9"/>
                  <a:pt x="46" y="9"/>
                </a:cubicBezTo>
                <a:cubicBezTo>
                  <a:pt x="46" y="8"/>
                  <a:pt x="48" y="9"/>
                  <a:pt x="46" y="8"/>
                </a:cubicBezTo>
                <a:moveTo>
                  <a:pt x="62" y="8"/>
                </a:moveTo>
                <a:cubicBezTo>
                  <a:pt x="58" y="11"/>
                  <a:pt x="58" y="11"/>
                  <a:pt x="58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0" y="13"/>
                  <a:pt x="65" y="15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7" y="15"/>
                  <a:pt x="68" y="15"/>
                  <a:pt x="68" y="15"/>
                </a:cubicBezTo>
                <a:cubicBezTo>
                  <a:pt x="69" y="15"/>
                  <a:pt x="69" y="15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4"/>
                  <a:pt x="69" y="14"/>
                  <a:pt x="70" y="13"/>
                </a:cubicBezTo>
                <a:cubicBezTo>
                  <a:pt x="71" y="13"/>
                  <a:pt x="71" y="14"/>
                  <a:pt x="72" y="14"/>
                </a:cubicBezTo>
                <a:cubicBezTo>
                  <a:pt x="72" y="14"/>
                  <a:pt x="73" y="14"/>
                  <a:pt x="73" y="14"/>
                </a:cubicBezTo>
                <a:cubicBezTo>
                  <a:pt x="75" y="14"/>
                  <a:pt x="75" y="12"/>
                  <a:pt x="73" y="11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1" y="11"/>
                  <a:pt x="70" y="10"/>
                </a:cubicBezTo>
                <a:cubicBezTo>
                  <a:pt x="69" y="10"/>
                  <a:pt x="65" y="10"/>
                  <a:pt x="63" y="9"/>
                </a:cubicBezTo>
                <a:cubicBezTo>
                  <a:pt x="62" y="9"/>
                  <a:pt x="62" y="8"/>
                  <a:pt x="62" y="8"/>
                </a:cubicBezTo>
                <a:moveTo>
                  <a:pt x="43" y="8"/>
                </a:moveTo>
                <a:cubicBezTo>
                  <a:pt x="41" y="10"/>
                  <a:pt x="41" y="10"/>
                  <a:pt x="41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1"/>
                  <a:pt x="39" y="10"/>
                  <a:pt x="39" y="9"/>
                </a:cubicBezTo>
                <a:cubicBezTo>
                  <a:pt x="37" y="10"/>
                  <a:pt x="37" y="10"/>
                  <a:pt x="37" y="10"/>
                </a:cubicBezTo>
                <a:cubicBezTo>
                  <a:pt x="40" y="11"/>
                  <a:pt x="40" y="12"/>
                  <a:pt x="40" y="12"/>
                </a:cubicBezTo>
                <a:cubicBezTo>
                  <a:pt x="40" y="12"/>
                  <a:pt x="38" y="11"/>
                  <a:pt x="36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6" y="12"/>
                  <a:pt x="38" y="13"/>
                  <a:pt x="39" y="13"/>
                </a:cubicBezTo>
                <a:cubicBezTo>
                  <a:pt x="39" y="14"/>
                  <a:pt x="37" y="14"/>
                  <a:pt x="39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1" y="14"/>
                  <a:pt x="41" y="14"/>
                </a:cubicBezTo>
                <a:cubicBezTo>
                  <a:pt x="41" y="14"/>
                  <a:pt x="40" y="14"/>
                  <a:pt x="40" y="14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40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6"/>
                  <a:pt x="42" y="15"/>
                  <a:pt x="43" y="14"/>
                </a:cubicBezTo>
                <a:cubicBezTo>
                  <a:pt x="44" y="14"/>
                  <a:pt x="44" y="13"/>
                  <a:pt x="45" y="13"/>
                </a:cubicBezTo>
                <a:cubicBezTo>
                  <a:pt x="45" y="13"/>
                  <a:pt x="45" y="13"/>
                  <a:pt x="45" y="13"/>
                </a:cubicBezTo>
                <a:cubicBezTo>
                  <a:pt x="49" y="14"/>
                  <a:pt x="43" y="16"/>
                  <a:pt x="4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5" y="17"/>
                  <a:pt x="45" y="17"/>
                  <a:pt x="49" y="18"/>
                </a:cubicBezTo>
                <a:cubicBezTo>
                  <a:pt x="50" y="18"/>
                  <a:pt x="51" y="20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21"/>
                  <a:pt x="54" y="21"/>
                  <a:pt x="54" y="21"/>
                </a:cubicBezTo>
                <a:cubicBezTo>
                  <a:pt x="54" y="21"/>
                  <a:pt x="55" y="21"/>
                  <a:pt x="55" y="21"/>
                </a:cubicBezTo>
                <a:cubicBezTo>
                  <a:pt x="55" y="21"/>
                  <a:pt x="56" y="21"/>
                  <a:pt x="56" y="21"/>
                </a:cubicBezTo>
                <a:cubicBezTo>
                  <a:pt x="55" y="21"/>
                  <a:pt x="54" y="22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49" y="21"/>
                  <a:pt x="50" y="20"/>
                  <a:pt x="45" y="19"/>
                </a:cubicBezTo>
                <a:cubicBezTo>
                  <a:pt x="45" y="19"/>
                  <a:pt x="41" y="18"/>
                  <a:pt x="40" y="18"/>
                </a:cubicBezTo>
                <a:cubicBezTo>
                  <a:pt x="39" y="19"/>
                  <a:pt x="39" y="19"/>
                  <a:pt x="39" y="19"/>
                </a:cubicBezTo>
                <a:cubicBezTo>
                  <a:pt x="40" y="20"/>
                  <a:pt x="41" y="21"/>
                  <a:pt x="43" y="22"/>
                </a:cubicBezTo>
                <a:cubicBezTo>
                  <a:pt x="44" y="22"/>
                  <a:pt x="44" y="22"/>
                  <a:pt x="45" y="22"/>
                </a:cubicBezTo>
                <a:cubicBezTo>
                  <a:pt x="46" y="22"/>
                  <a:pt x="47" y="22"/>
                  <a:pt x="48" y="22"/>
                </a:cubicBezTo>
                <a:cubicBezTo>
                  <a:pt x="48" y="22"/>
                  <a:pt x="49" y="22"/>
                  <a:pt x="50" y="22"/>
                </a:cubicBezTo>
                <a:cubicBezTo>
                  <a:pt x="50" y="22"/>
                  <a:pt x="51" y="22"/>
                  <a:pt x="51" y="22"/>
                </a:cubicBezTo>
                <a:cubicBezTo>
                  <a:pt x="51" y="22"/>
                  <a:pt x="52" y="23"/>
                  <a:pt x="53" y="24"/>
                </a:cubicBezTo>
                <a:cubicBezTo>
                  <a:pt x="58" y="25"/>
                  <a:pt x="58" y="25"/>
                  <a:pt x="58" y="25"/>
                </a:cubicBezTo>
                <a:cubicBezTo>
                  <a:pt x="60" y="26"/>
                  <a:pt x="58" y="27"/>
                  <a:pt x="61" y="28"/>
                </a:cubicBezTo>
                <a:cubicBezTo>
                  <a:pt x="63" y="27"/>
                  <a:pt x="63" y="27"/>
                  <a:pt x="63" y="27"/>
                </a:cubicBezTo>
                <a:cubicBezTo>
                  <a:pt x="63" y="27"/>
                  <a:pt x="64" y="28"/>
                  <a:pt x="6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66" y="29"/>
                  <a:pt x="68" y="30"/>
                  <a:pt x="69" y="30"/>
                </a:cubicBezTo>
                <a:cubicBezTo>
                  <a:pt x="71" y="30"/>
                  <a:pt x="72" y="30"/>
                  <a:pt x="74" y="28"/>
                </a:cubicBezTo>
                <a:cubicBezTo>
                  <a:pt x="76" y="26"/>
                  <a:pt x="74" y="26"/>
                  <a:pt x="73" y="25"/>
                </a:cubicBezTo>
                <a:cubicBezTo>
                  <a:pt x="69" y="27"/>
                  <a:pt x="69" y="27"/>
                  <a:pt x="69" y="27"/>
                </a:cubicBezTo>
                <a:cubicBezTo>
                  <a:pt x="67" y="26"/>
                  <a:pt x="70" y="26"/>
                  <a:pt x="70" y="26"/>
                </a:cubicBezTo>
                <a:cubicBezTo>
                  <a:pt x="68" y="25"/>
                  <a:pt x="68" y="25"/>
                  <a:pt x="68" y="25"/>
                </a:cubicBezTo>
                <a:cubicBezTo>
                  <a:pt x="69" y="24"/>
                  <a:pt x="70" y="24"/>
                  <a:pt x="71" y="24"/>
                </a:cubicBezTo>
                <a:cubicBezTo>
                  <a:pt x="68" y="22"/>
                  <a:pt x="68" y="21"/>
                  <a:pt x="67" y="19"/>
                </a:cubicBezTo>
                <a:cubicBezTo>
                  <a:pt x="68" y="19"/>
                  <a:pt x="69" y="19"/>
                  <a:pt x="69" y="18"/>
                </a:cubicBezTo>
                <a:cubicBezTo>
                  <a:pt x="69" y="17"/>
                  <a:pt x="69" y="17"/>
                  <a:pt x="69" y="17"/>
                </a:cubicBezTo>
                <a:cubicBezTo>
                  <a:pt x="69" y="17"/>
                  <a:pt x="68" y="17"/>
                  <a:pt x="68" y="17"/>
                </a:cubicBezTo>
                <a:cubicBezTo>
                  <a:pt x="68" y="17"/>
                  <a:pt x="68" y="17"/>
                  <a:pt x="67" y="17"/>
                </a:cubicBezTo>
                <a:cubicBezTo>
                  <a:pt x="65" y="18"/>
                  <a:pt x="65" y="18"/>
                  <a:pt x="63" y="19"/>
                </a:cubicBezTo>
                <a:cubicBezTo>
                  <a:pt x="64" y="21"/>
                  <a:pt x="64" y="21"/>
                  <a:pt x="64" y="21"/>
                </a:cubicBezTo>
                <a:cubicBezTo>
                  <a:pt x="63" y="22"/>
                  <a:pt x="59" y="21"/>
                  <a:pt x="62" y="22"/>
                </a:cubicBezTo>
                <a:cubicBezTo>
                  <a:pt x="61" y="24"/>
                  <a:pt x="61" y="24"/>
                  <a:pt x="61" y="24"/>
                </a:cubicBezTo>
                <a:cubicBezTo>
                  <a:pt x="60" y="22"/>
                  <a:pt x="56" y="21"/>
                  <a:pt x="54" y="19"/>
                </a:cubicBezTo>
                <a:cubicBezTo>
                  <a:pt x="54" y="19"/>
                  <a:pt x="54" y="17"/>
                  <a:pt x="54" y="16"/>
                </a:cubicBezTo>
                <a:cubicBezTo>
                  <a:pt x="52" y="15"/>
                  <a:pt x="52" y="15"/>
                  <a:pt x="52" y="15"/>
                </a:cubicBezTo>
                <a:cubicBezTo>
                  <a:pt x="51" y="12"/>
                  <a:pt x="51" y="12"/>
                  <a:pt x="51" y="12"/>
                </a:cubicBezTo>
                <a:cubicBezTo>
                  <a:pt x="49" y="11"/>
                  <a:pt x="48" y="11"/>
                  <a:pt x="47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4" y="9"/>
                  <a:pt x="43" y="8"/>
                </a:cubicBezTo>
                <a:moveTo>
                  <a:pt x="74" y="9"/>
                </a:moveTo>
                <a:cubicBezTo>
                  <a:pt x="74" y="10"/>
                  <a:pt x="71" y="8"/>
                  <a:pt x="74" y="11"/>
                </a:cubicBezTo>
                <a:cubicBezTo>
                  <a:pt x="74" y="11"/>
                  <a:pt x="75" y="12"/>
                  <a:pt x="76" y="13"/>
                </a:cubicBezTo>
                <a:cubicBezTo>
                  <a:pt x="77" y="13"/>
                  <a:pt x="78" y="13"/>
                  <a:pt x="78" y="13"/>
                </a:cubicBezTo>
                <a:cubicBezTo>
                  <a:pt x="80" y="13"/>
                  <a:pt x="82" y="11"/>
                  <a:pt x="79" y="10"/>
                </a:cubicBezTo>
                <a:cubicBezTo>
                  <a:pt x="78" y="10"/>
                  <a:pt x="76" y="9"/>
                  <a:pt x="75" y="9"/>
                </a:cubicBezTo>
                <a:lnTo>
                  <a:pt x="74" y="9"/>
                </a:lnTo>
                <a:close/>
                <a:moveTo>
                  <a:pt x="46" y="9"/>
                </a:moveTo>
                <a:cubicBezTo>
                  <a:pt x="46" y="9"/>
                  <a:pt x="46" y="9"/>
                  <a:pt x="46" y="9"/>
                </a:cubicBezTo>
                <a:close/>
                <a:moveTo>
                  <a:pt x="23" y="12"/>
                </a:moveTo>
                <a:cubicBezTo>
                  <a:pt x="20" y="14"/>
                  <a:pt x="17" y="15"/>
                  <a:pt x="15" y="16"/>
                </a:cubicBezTo>
                <a:cubicBezTo>
                  <a:pt x="19" y="17"/>
                  <a:pt x="25" y="18"/>
                  <a:pt x="27" y="19"/>
                </a:cubicBezTo>
                <a:cubicBezTo>
                  <a:pt x="28" y="19"/>
                  <a:pt x="26" y="19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9" y="20"/>
                  <a:pt x="31" y="19"/>
                </a:cubicBezTo>
                <a:cubicBezTo>
                  <a:pt x="29" y="18"/>
                  <a:pt x="29" y="18"/>
                  <a:pt x="29" y="18"/>
                </a:cubicBezTo>
                <a:cubicBezTo>
                  <a:pt x="30" y="16"/>
                  <a:pt x="30" y="16"/>
                  <a:pt x="30" y="16"/>
                </a:cubicBezTo>
                <a:cubicBezTo>
                  <a:pt x="28" y="14"/>
                  <a:pt x="25" y="13"/>
                  <a:pt x="23" y="12"/>
                </a:cubicBezTo>
                <a:moveTo>
                  <a:pt x="95" y="16"/>
                </a:moveTo>
                <a:cubicBezTo>
                  <a:pt x="94" y="16"/>
                  <a:pt x="93" y="17"/>
                  <a:pt x="92" y="17"/>
                </a:cubicBezTo>
                <a:cubicBezTo>
                  <a:pt x="94" y="18"/>
                  <a:pt x="94" y="18"/>
                  <a:pt x="94" y="18"/>
                </a:cubicBezTo>
                <a:cubicBezTo>
                  <a:pt x="92" y="19"/>
                  <a:pt x="92" y="19"/>
                  <a:pt x="92" y="19"/>
                </a:cubicBezTo>
                <a:cubicBezTo>
                  <a:pt x="92" y="19"/>
                  <a:pt x="92" y="19"/>
                  <a:pt x="93" y="19"/>
                </a:cubicBezTo>
                <a:cubicBezTo>
                  <a:pt x="93" y="19"/>
                  <a:pt x="93" y="19"/>
                  <a:pt x="93" y="19"/>
                </a:cubicBezTo>
                <a:cubicBezTo>
                  <a:pt x="93" y="19"/>
                  <a:pt x="93" y="19"/>
                  <a:pt x="93" y="19"/>
                </a:cubicBezTo>
                <a:cubicBezTo>
                  <a:pt x="93" y="19"/>
                  <a:pt x="94" y="19"/>
                  <a:pt x="94" y="19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0"/>
                  <a:pt x="94" y="20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4" y="21"/>
                  <a:pt x="94" y="21"/>
                  <a:pt x="94" y="21"/>
                </a:cubicBezTo>
                <a:cubicBezTo>
                  <a:pt x="93" y="21"/>
                  <a:pt x="93" y="21"/>
                  <a:pt x="93" y="21"/>
                </a:cubicBezTo>
                <a:cubicBezTo>
                  <a:pt x="93" y="22"/>
                  <a:pt x="93" y="22"/>
                  <a:pt x="93" y="22"/>
                </a:cubicBezTo>
                <a:cubicBezTo>
                  <a:pt x="92" y="21"/>
                  <a:pt x="91" y="21"/>
                  <a:pt x="91" y="2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2"/>
                  <a:pt x="91" y="22"/>
                  <a:pt x="91" y="22"/>
                </a:cubicBezTo>
                <a:cubicBezTo>
                  <a:pt x="91" y="22"/>
                  <a:pt x="91" y="22"/>
                  <a:pt x="91" y="22"/>
                </a:cubicBezTo>
                <a:cubicBezTo>
                  <a:pt x="96" y="23"/>
                  <a:pt x="101" y="25"/>
                  <a:pt x="102" y="28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103" y="31"/>
                  <a:pt x="103" y="31"/>
                  <a:pt x="103" y="31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6" y="34"/>
                  <a:pt x="107" y="34"/>
                  <a:pt x="108" y="32"/>
                </a:cubicBezTo>
                <a:cubicBezTo>
                  <a:pt x="110" y="28"/>
                  <a:pt x="108" y="31"/>
                  <a:pt x="106" y="28"/>
                </a:cubicBezTo>
                <a:cubicBezTo>
                  <a:pt x="106" y="26"/>
                  <a:pt x="106" y="26"/>
                  <a:pt x="106" y="26"/>
                </a:cubicBezTo>
                <a:cubicBezTo>
                  <a:pt x="106" y="25"/>
                  <a:pt x="106" y="25"/>
                  <a:pt x="106" y="25"/>
                </a:cubicBezTo>
                <a:cubicBezTo>
                  <a:pt x="106" y="25"/>
                  <a:pt x="106" y="25"/>
                  <a:pt x="105" y="25"/>
                </a:cubicBezTo>
                <a:cubicBezTo>
                  <a:pt x="105" y="25"/>
                  <a:pt x="105" y="26"/>
                  <a:pt x="105" y="26"/>
                </a:cubicBezTo>
                <a:cubicBezTo>
                  <a:pt x="105" y="26"/>
                  <a:pt x="105" y="25"/>
                  <a:pt x="105" y="25"/>
                </a:cubicBezTo>
                <a:cubicBezTo>
                  <a:pt x="104" y="25"/>
                  <a:pt x="105" y="24"/>
                  <a:pt x="104" y="23"/>
                </a:cubicBezTo>
                <a:cubicBezTo>
                  <a:pt x="104" y="23"/>
                  <a:pt x="103" y="23"/>
                  <a:pt x="103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2" y="23"/>
                  <a:pt x="102" y="23"/>
                  <a:pt x="102" y="22"/>
                </a:cubicBezTo>
                <a:cubicBezTo>
                  <a:pt x="102" y="21"/>
                  <a:pt x="101" y="21"/>
                  <a:pt x="100" y="20"/>
                </a:cubicBezTo>
                <a:cubicBezTo>
                  <a:pt x="99" y="21"/>
                  <a:pt x="99" y="21"/>
                  <a:pt x="99" y="21"/>
                </a:cubicBezTo>
                <a:cubicBezTo>
                  <a:pt x="97" y="20"/>
                  <a:pt x="97" y="20"/>
                  <a:pt x="97" y="20"/>
                </a:cubicBezTo>
                <a:cubicBezTo>
                  <a:pt x="98" y="19"/>
                  <a:pt x="98" y="19"/>
                  <a:pt x="98" y="19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16"/>
                  <a:pt x="95" y="16"/>
                  <a:pt x="95" y="16"/>
                </a:cubicBezTo>
                <a:moveTo>
                  <a:pt x="17" y="18"/>
                </a:moveTo>
                <a:cubicBezTo>
                  <a:pt x="16" y="18"/>
                  <a:pt x="15" y="18"/>
                  <a:pt x="15" y="18"/>
                </a:cubicBezTo>
                <a:cubicBezTo>
                  <a:pt x="14" y="19"/>
                  <a:pt x="14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19"/>
                  <a:pt x="11" y="19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9" y="20"/>
                  <a:pt x="7" y="20"/>
                  <a:pt x="6" y="21"/>
                </a:cubicBezTo>
                <a:cubicBezTo>
                  <a:pt x="7" y="21"/>
                  <a:pt x="7" y="21"/>
                  <a:pt x="8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2"/>
                  <a:pt x="9" y="23"/>
                  <a:pt x="9" y="23"/>
                </a:cubicBezTo>
                <a:cubicBezTo>
                  <a:pt x="8" y="22"/>
                  <a:pt x="7" y="22"/>
                  <a:pt x="7" y="22"/>
                </a:cubicBezTo>
                <a:cubicBezTo>
                  <a:pt x="7" y="22"/>
                  <a:pt x="7" y="22"/>
                  <a:pt x="6" y="22"/>
                </a:cubicBezTo>
                <a:cubicBezTo>
                  <a:pt x="6" y="22"/>
                  <a:pt x="6" y="23"/>
                  <a:pt x="6" y="23"/>
                </a:cubicBezTo>
                <a:cubicBezTo>
                  <a:pt x="6" y="23"/>
                  <a:pt x="6" y="23"/>
                  <a:pt x="6" y="22"/>
                </a:cubicBezTo>
                <a:cubicBezTo>
                  <a:pt x="7" y="23"/>
                  <a:pt x="8" y="24"/>
                  <a:pt x="9" y="24"/>
                </a:cubicBezTo>
                <a:cubicBezTo>
                  <a:pt x="11" y="23"/>
                  <a:pt x="11" y="23"/>
                  <a:pt x="11" y="23"/>
                </a:cubicBezTo>
                <a:cubicBezTo>
                  <a:pt x="13" y="25"/>
                  <a:pt x="15" y="26"/>
                  <a:pt x="18" y="28"/>
                </a:cubicBezTo>
                <a:cubicBezTo>
                  <a:pt x="15" y="27"/>
                  <a:pt x="14" y="26"/>
                  <a:pt x="11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8" y="25"/>
                  <a:pt x="7" y="24"/>
                  <a:pt x="6" y="24"/>
                </a:cubicBezTo>
                <a:cubicBezTo>
                  <a:pt x="5" y="26"/>
                  <a:pt x="5" y="26"/>
                  <a:pt x="5" y="26"/>
                </a:cubicBezTo>
                <a:cubicBezTo>
                  <a:pt x="7" y="27"/>
                  <a:pt x="11" y="29"/>
                  <a:pt x="14" y="31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7" y="33"/>
                  <a:pt x="18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2" y="34"/>
                  <a:pt x="21" y="35"/>
                  <a:pt x="21" y="35"/>
                </a:cubicBezTo>
                <a:cubicBezTo>
                  <a:pt x="22" y="36"/>
                  <a:pt x="24" y="36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4" y="37"/>
                  <a:pt x="23" y="37"/>
                  <a:pt x="23" y="37"/>
                </a:cubicBezTo>
                <a:cubicBezTo>
                  <a:pt x="22" y="37"/>
                  <a:pt x="21" y="37"/>
                  <a:pt x="20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16" y="36"/>
                  <a:pt x="16" y="34"/>
                  <a:pt x="12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6" y="31"/>
                  <a:pt x="6" y="30"/>
                  <a:pt x="4" y="29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2"/>
                  <a:pt x="1" y="32"/>
                  <a:pt x="1" y="33"/>
                </a:cubicBezTo>
                <a:cubicBezTo>
                  <a:pt x="2" y="34"/>
                  <a:pt x="6" y="36"/>
                  <a:pt x="7" y="38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1"/>
                </a:cubicBezTo>
                <a:cubicBezTo>
                  <a:pt x="9" y="43"/>
                  <a:pt x="15" y="46"/>
                  <a:pt x="19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22" y="47"/>
                  <a:pt x="25" y="48"/>
                  <a:pt x="25" y="48"/>
                </a:cubicBezTo>
                <a:cubicBezTo>
                  <a:pt x="26" y="48"/>
                  <a:pt x="27" y="49"/>
                  <a:pt x="27" y="49"/>
                </a:cubicBezTo>
                <a:cubicBezTo>
                  <a:pt x="28" y="49"/>
                  <a:pt x="29" y="49"/>
                  <a:pt x="31" y="49"/>
                </a:cubicBezTo>
                <a:cubicBezTo>
                  <a:pt x="31" y="49"/>
                  <a:pt x="32" y="49"/>
                  <a:pt x="32" y="49"/>
                </a:cubicBezTo>
                <a:cubicBezTo>
                  <a:pt x="32" y="49"/>
                  <a:pt x="33" y="49"/>
                  <a:pt x="33" y="49"/>
                </a:cubicBezTo>
                <a:cubicBezTo>
                  <a:pt x="34" y="49"/>
                  <a:pt x="35" y="49"/>
                  <a:pt x="3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5" y="51"/>
                  <a:pt x="35" y="51"/>
                  <a:pt x="34" y="51"/>
                </a:cubicBezTo>
                <a:cubicBezTo>
                  <a:pt x="34" y="52"/>
                  <a:pt x="35" y="53"/>
                  <a:pt x="36" y="54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7" y="55"/>
                  <a:pt x="37" y="56"/>
                </a:cubicBezTo>
                <a:cubicBezTo>
                  <a:pt x="38" y="56"/>
                  <a:pt x="39" y="57"/>
                  <a:pt x="39" y="58"/>
                </a:cubicBezTo>
                <a:cubicBezTo>
                  <a:pt x="39" y="58"/>
                  <a:pt x="40" y="58"/>
                  <a:pt x="40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2" y="58"/>
                  <a:pt x="43" y="59"/>
                  <a:pt x="45" y="60"/>
                </a:cubicBezTo>
                <a:cubicBezTo>
                  <a:pt x="47" y="60"/>
                  <a:pt x="47" y="60"/>
                  <a:pt x="47" y="60"/>
                </a:cubicBezTo>
                <a:cubicBezTo>
                  <a:pt x="47" y="59"/>
                  <a:pt x="47" y="58"/>
                  <a:pt x="46" y="57"/>
                </a:cubicBezTo>
                <a:cubicBezTo>
                  <a:pt x="45" y="58"/>
                  <a:pt x="45" y="58"/>
                  <a:pt x="45" y="58"/>
                </a:cubicBezTo>
                <a:cubicBezTo>
                  <a:pt x="44" y="57"/>
                  <a:pt x="44" y="57"/>
                  <a:pt x="43" y="56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5"/>
                  <a:pt x="47" y="57"/>
                  <a:pt x="48" y="58"/>
                </a:cubicBezTo>
                <a:cubicBezTo>
                  <a:pt x="48" y="58"/>
                  <a:pt x="49" y="58"/>
                  <a:pt x="49" y="58"/>
                </a:cubicBezTo>
                <a:cubicBezTo>
                  <a:pt x="49" y="58"/>
                  <a:pt x="48" y="58"/>
                  <a:pt x="49" y="56"/>
                </a:cubicBezTo>
                <a:cubicBezTo>
                  <a:pt x="50" y="57"/>
                  <a:pt x="50" y="57"/>
                  <a:pt x="50" y="58"/>
                </a:cubicBezTo>
                <a:cubicBezTo>
                  <a:pt x="52" y="59"/>
                  <a:pt x="52" y="59"/>
                  <a:pt x="52" y="59"/>
                </a:cubicBezTo>
                <a:cubicBezTo>
                  <a:pt x="50" y="60"/>
                  <a:pt x="50" y="60"/>
                  <a:pt x="50" y="60"/>
                </a:cubicBezTo>
                <a:cubicBezTo>
                  <a:pt x="50" y="60"/>
                  <a:pt x="51" y="60"/>
                  <a:pt x="52" y="60"/>
                </a:cubicBezTo>
                <a:cubicBezTo>
                  <a:pt x="53" y="60"/>
                  <a:pt x="54" y="60"/>
                  <a:pt x="52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4" y="59"/>
                  <a:pt x="56" y="58"/>
                  <a:pt x="55" y="58"/>
                </a:cubicBezTo>
                <a:cubicBezTo>
                  <a:pt x="54" y="55"/>
                  <a:pt x="49" y="55"/>
                  <a:pt x="51" y="53"/>
                </a:cubicBezTo>
                <a:cubicBezTo>
                  <a:pt x="51" y="52"/>
                  <a:pt x="52" y="52"/>
                  <a:pt x="51" y="51"/>
                </a:cubicBezTo>
                <a:cubicBezTo>
                  <a:pt x="50" y="52"/>
                  <a:pt x="50" y="52"/>
                  <a:pt x="50" y="52"/>
                </a:cubicBezTo>
                <a:cubicBezTo>
                  <a:pt x="49" y="51"/>
                  <a:pt x="48" y="51"/>
                  <a:pt x="49" y="50"/>
                </a:cubicBezTo>
                <a:cubicBezTo>
                  <a:pt x="49" y="48"/>
                  <a:pt x="50" y="48"/>
                  <a:pt x="51" y="46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44"/>
                  <a:pt x="53" y="44"/>
                  <a:pt x="52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1"/>
                  <a:pt x="52" y="41"/>
                  <a:pt x="52" y="41"/>
                </a:cubicBezTo>
                <a:cubicBezTo>
                  <a:pt x="54" y="40"/>
                  <a:pt x="54" y="40"/>
                  <a:pt x="54" y="40"/>
                </a:cubicBezTo>
                <a:cubicBezTo>
                  <a:pt x="55" y="34"/>
                  <a:pt x="55" y="34"/>
                  <a:pt x="55" y="34"/>
                </a:cubicBezTo>
                <a:cubicBezTo>
                  <a:pt x="52" y="34"/>
                  <a:pt x="52" y="34"/>
                  <a:pt x="52" y="34"/>
                </a:cubicBezTo>
                <a:cubicBezTo>
                  <a:pt x="48" y="37"/>
                  <a:pt x="48" y="37"/>
                  <a:pt x="52" y="40"/>
                </a:cubicBezTo>
                <a:cubicBezTo>
                  <a:pt x="50" y="41"/>
                  <a:pt x="50" y="41"/>
                  <a:pt x="50" y="41"/>
                </a:cubicBezTo>
                <a:cubicBezTo>
                  <a:pt x="49" y="40"/>
                  <a:pt x="50" y="40"/>
                  <a:pt x="49" y="39"/>
                </a:cubicBezTo>
                <a:cubicBezTo>
                  <a:pt x="49" y="39"/>
                  <a:pt x="49" y="39"/>
                  <a:pt x="49" y="39"/>
                </a:cubicBezTo>
                <a:cubicBezTo>
                  <a:pt x="49" y="39"/>
                  <a:pt x="49" y="40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40"/>
                  <a:pt x="47" y="40"/>
                  <a:pt x="47" y="39"/>
                </a:cubicBezTo>
                <a:cubicBezTo>
                  <a:pt x="46" y="39"/>
                  <a:pt x="48" y="39"/>
                  <a:pt x="47" y="38"/>
                </a:cubicBezTo>
                <a:cubicBezTo>
                  <a:pt x="45" y="39"/>
                  <a:pt x="45" y="39"/>
                  <a:pt x="45" y="39"/>
                </a:cubicBezTo>
                <a:cubicBezTo>
                  <a:pt x="45" y="39"/>
                  <a:pt x="45" y="39"/>
                  <a:pt x="45" y="39"/>
                </a:cubicBezTo>
                <a:cubicBezTo>
                  <a:pt x="44" y="39"/>
                  <a:pt x="43" y="39"/>
                  <a:pt x="42" y="39"/>
                </a:cubicBezTo>
                <a:cubicBezTo>
                  <a:pt x="42" y="39"/>
                  <a:pt x="40" y="39"/>
                  <a:pt x="40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0" y="38"/>
                  <a:pt x="42" y="37"/>
                  <a:pt x="43" y="37"/>
                </a:cubicBezTo>
                <a:cubicBezTo>
                  <a:pt x="44" y="37"/>
                  <a:pt x="46" y="37"/>
                  <a:pt x="46" y="36"/>
                </a:cubicBezTo>
                <a:cubicBezTo>
                  <a:pt x="45" y="35"/>
                  <a:pt x="45" y="35"/>
                  <a:pt x="45" y="35"/>
                </a:cubicBezTo>
                <a:cubicBezTo>
                  <a:pt x="47" y="33"/>
                  <a:pt x="47" y="33"/>
                  <a:pt x="4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5" y="31"/>
                  <a:pt x="45" y="31"/>
                  <a:pt x="45" y="31"/>
                </a:cubicBezTo>
                <a:cubicBezTo>
                  <a:pt x="43" y="32"/>
                  <a:pt x="42" y="32"/>
                  <a:pt x="40" y="33"/>
                </a:cubicBezTo>
                <a:cubicBezTo>
                  <a:pt x="39" y="32"/>
                  <a:pt x="39" y="32"/>
                  <a:pt x="39" y="32"/>
                </a:cubicBezTo>
                <a:cubicBezTo>
                  <a:pt x="39" y="30"/>
                  <a:pt x="40" y="29"/>
                  <a:pt x="39" y="28"/>
                </a:cubicBezTo>
                <a:cubicBezTo>
                  <a:pt x="37" y="26"/>
                  <a:pt x="37" y="26"/>
                  <a:pt x="37" y="26"/>
                </a:cubicBezTo>
                <a:cubicBezTo>
                  <a:pt x="35" y="28"/>
                  <a:pt x="33" y="29"/>
                  <a:pt x="32" y="30"/>
                </a:cubicBezTo>
                <a:cubicBezTo>
                  <a:pt x="30" y="29"/>
                  <a:pt x="30" y="29"/>
                  <a:pt x="30" y="29"/>
                </a:cubicBezTo>
                <a:cubicBezTo>
                  <a:pt x="29" y="28"/>
                  <a:pt x="29" y="27"/>
                  <a:pt x="28" y="26"/>
                </a:cubicBezTo>
                <a:cubicBezTo>
                  <a:pt x="34" y="22"/>
                  <a:pt x="34" y="22"/>
                  <a:pt x="34" y="22"/>
                </a:cubicBezTo>
                <a:cubicBezTo>
                  <a:pt x="34" y="22"/>
                  <a:pt x="33" y="22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1" y="21"/>
                  <a:pt x="30" y="21"/>
                  <a:pt x="29" y="21"/>
                </a:cubicBezTo>
                <a:cubicBezTo>
                  <a:pt x="29" y="21"/>
                  <a:pt x="28" y="21"/>
                  <a:pt x="27" y="21"/>
                </a:cubicBezTo>
                <a:cubicBezTo>
                  <a:pt x="27" y="21"/>
                  <a:pt x="26" y="21"/>
                  <a:pt x="25" y="21"/>
                </a:cubicBezTo>
                <a:cubicBezTo>
                  <a:pt x="24" y="20"/>
                  <a:pt x="23" y="19"/>
                  <a:pt x="22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7" y="18"/>
                  <a:pt x="17" y="18"/>
                </a:cubicBezTo>
                <a:moveTo>
                  <a:pt x="89" y="22"/>
                </a:moveTo>
                <a:cubicBezTo>
                  <a:pt x="88" y="23"/>
                  <a:pt x="87" y="24"/>
                  <a:pt x="87" y="26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24"/>
                  <a:pt x="89" y="24"/>
                  <a:pt x="89" y="22"/>
                </a:cubicBezTo>
                <a:moveTo>
                  <a:pt x="121" y="24"/>
                </a:moveTo>
                <a:cubicBezTo>
                  <a:pt x="120" y="25"/>
                  <a:pt x="118" y="25"/>
                  <a:pt x="118" y="26"/>
                </a:cubicBezTo>
                <a:cubicBezTo>
                  <a:pt x="118" y="26"/>
                  <a:pt x="119" y="28"/>
                  <a:pt x="120" y="28"/>
                </a:cubicBezTo>
                <a:cubicBezTo>
                  <a:pt x="120" y="28"/>
                  <a:pt x="120" y="28"/>
                  <a:pt x="120" y="27"/>
                </a:cubicBezTo>
                <a:cubicBezTo>
                  <a:pt x="121" y="25"/>
                  <a:pt x="121" y="25"/>
                  <a:pt x="121" y="25"/>
                </a:cubicBezTo>
                <a:lnTo>
                  <a:pt x="121" y="24"/>
                </a:lnTo>
                <a:close/>
                <a:moveTo>
                  <a:pt x="140" y="26"/>
                </a:moveTo>
                <a:cubicBezTo>
                  <a:pt x="142" y="28"/>
                  <a:pt x="144" y="29"/>
                  <a:pt x="145" y="30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1" y="30"/>
                  <a:pt x="140" y="28"/>
                  <a:pt x="139" y="27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38" y="29"/>
                  <a:pt x="140" y="30"/>
                  <a:pt x="141" y="31"/>
                </a:cubicBezTo>
                <a:cubicBezTo>
                  <a:pt x="141" y="32"/>
                  <a:pt x="141" y="32"/>
                  <a:pt x="141" y="32"/>
                </a:cubicBezTo>
                <a:cubicBezTo>
                  <a:pt x="141" y="32"/>
                  <a:pt x="142" y="32"/>
                  <a:pt x="142" y="32"/>
                </a:cubicBezTo>
                <a:cubicBezTo>
                  <a:pt x="142" y="32"/>
                  <a:pt x="142" y="32"/>
                  <a:pt x="142" y="32"/>
                </a:cubicBezTo>
                <a:cubicBezTo>
                  <a:pt x="142" y="32"/>
                  <a:pt x="142" y="32"/>
                  <a:pt x="142" y="32"/>
                </a:cubicBezTo>
                <a:cubicBezTo>
                  <a:pt x="142" y="32"/>
                  <a:pt x="143" y="32"/>
                  <a:pt x="143" y="33"/>
                </a:cubicBezTo>
                <a:cubicBezTo>
                  <a:pt x="143" y="32"/>
                  <a:pt x="143" y="32"/>
                  <a:pt x="143" y="32"/>
                </a:cubicBezTo>
                <a:cubicBezTo>
                  <a:pt x="144" y="32"/>
                  <a:pt x="143" y="34"/>
                  <a:pt x="143" y="34"/>
                </a:cubicBezTo>
                <a:cubicBezTo>
                  <a:pt x="141" y="33"/>
                  <a:pt x="140" y="32"/>
                  <a:pt x="137" y="31"/>
                </a:cubicBezTo>
                <a:cubicBezTo>
                  <a:pt x="136" y="33"/>
                  <a:pt x="136" y="33"/>
                  <a:pt x="136" y="33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35" y="32"/>
                  <a:pt x="136" y="33"/>
                  <a:pt x="138" y="34"/>
                </a:cubicBezTo>
                <a:cubicBezTo>
                  <a:pt x="139" y="35"/>
                  <a:pt x="138" y="35"/>
                  <a:pt x="137" y="35"/>
                </a:cubicBezTo>
                <a:cubicBezTo>
                  <a:pt x="139" y="36"/>
                  <a:pt x="139" y="36"/>
                  <a:pt x="140" y="37"/>
                </a:cubicBezTo>
                <a:cubicBezTo>
                  <a:pt x="136" y="35"/>
                  <a:pt x="136" y="35"/>
                  <a:pt x="136" y="35"/>
                </a:cubicBezTo>
                <a:cubicBezTo>
                  <a:pt x="136" y="35"/>
                  <a:pt x="135" y="34"/>
                  <a:pt x="134" y="33"/>
                </a:cubicBezTo>
                <a:cubicBezTo>
                  <a:pt x="132" y="35"/>
                  <a:pt x="131" y="35"/>
                  <a:pt x="133" y="38"/>
                </a:cubicBezTo>
                <a:cubicBezTo>
                  <a:pt x="133" y="38"/>
                  <a:pt x="136" y="39"/>
                  <a:pt x="136" y="39"/>
                </a:cubicBezTo>
                <a:cubicBezTo>
                  <a:pt x="136" y="39"/>
                  <a:pt x="135" y="39"/>
                  <a:pt x="134" y="39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1" y="38"/>
                  <a:pt x="131" y="38"/>
                  <a:pt x="131" y="38"/>
                </a:cubicBezTo>
                <a:cubicBezTo>
                  <a:pt x="131" y="38"/>
                  <a:pt x="132" y="40"/>
                  <a:pt x="133" y="40"/>
                </a:cubicBezTo>
                <a:cubicBezTo>
                  <a:pt x="133" y="41"/>
                  <a:pt x="134" y="41"/>
                  <a:pt x="135" y="41"/>
                </a:cubicBezTo>
                <a:cubicBezTo>
                  <a:pt x="135" y="41"/>
                  <a:pt x="135" y="41"/>
                  <a:pt x="135" y="41"/>
                </a:cubicBezTo>
                <a:cubicBezTo>
                  <a:pt x="135" y="41"/>
                  <a:pt x="135" y="41"/>
                  <a:pt x="135" y="41"/>
                </a:cubicBezTo>
                <a:cubicBezTo>
                  <a:pt x="136" y="41"/>
                  <a:pt x="136" y="41"/>
                  <a:pt x="136" y="41"/>
                </a:cubicBezTo>
                <a:cubicBezTo>
                  <a:pt x="138" y="41"/>
                  <a:pt x="139" y="42"/>
                  <a:pt x="139" y="43"/>
                </a:cubicBezTo>
                <a:cubicBezTo>
                  <a:pt x="136" y="42"/>
                  <a:pt x="135" y="42"/>
                  <a:pt x="133" y="41"/>
                </a:cubicBezTo>
                <a:cubicBezTo>
                  <a:pt x="132" y="42"/>
                  <a:pt x="132" y="43"/>
                  <a:pt x="132" y="45"/>
                </a:cubicBezTo>
                <a:cubicBezTo>
                  <a:pt x="130" y="45"/>
                  <a:pt x="130" y="45"/>
                  <a:pt x="130" y="45"/>
                </a:cubicBezTo>
                <a:cubicBezTo>
                  <a:pt x="132" y="47"/>
                  <a:pt x="132" y="47"/>
                  <a:pt x="134" y="48"/>
                </a:cubicBezTo>
                <a:cubicBezTo>
                  <a:pt x="136" y="47"/>
                  <a:pt x="136" y="47"/>
                  <a:pt x="136" y="47"/>
                </a:cubicBezTo>
                <a:cubicBezTo>
                  <a:pt x="137" y="48"/>
                  <a:pt x="136" y="49"/>
                  <a:pt x="136" y="49"/>
                </a:cubicBezTo>
                <a:cubicBezTo>
                  <a:pt x="137" y="49"/>
                  <a:pt x="138" y="50"/>
                  <a:pt x="139" y="50"/>
                </a:cubicBezTo>
                <a:cubicBezTo>
                  <a:pt x="139" y="50"/>
                  <a:pt x="139" y="50"/>
                  <a:pt x="139" y="50"/>
                </a:cubicBezTo>
                <a:cubicBezTo>
                  <a:pt x="139" y="50"/>
                  <a:pt x="140" y="50"/>
                  <a:pt x="140" y="50"/>
                </a:cubicBezTo>
                <a:cubicBezTo>
                  <a:pt x="140" y="50"/>
                  <a:pt x="141" y="49"/>
                  <a:pt x="141" y="49"/>
                </a:cubicBezTo>
                <a:cubicBezTo>
                  <a:pt x="141" y="49"/>
                  <a:pt x="142" y="49"/>
                  <a:pt x="142" y="50"/>
                </a:cubicBezTo>
                <a:cubicBezTo>
                  <a:pt x="143" y="50"/>
                  <a:pt x="144" y="51"/>
                  <a:pt x="145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1"/>
                  <a:pt x="146" y="51"/>
                  <a:pt x="146" y="50"/>
                </a:cubicBezTo>
                <a:cubicBezTo>
                  <a:pt x="146" y="50"/>
                  <a:pt x="147" y="49"/>
                  <a:pt x="147" y="49"/>
                </a:cubicBezTo>
                <a:cubicBezTo>
                  <a:pt x="147" y="49"/>
                  <a:pt x="147" y="49"/>
                  <a:pt x="148" y="50"/>
                </a:cubicBezTo>
                <a:cubicBezTo>
                  <a:pt x="149" y="50"/>
                  <a:pt x="147" y="50"/>
                  <a:pt x="148" y="51"/>
                </a:cubicBezTo>
                <a:cubicBezTo>
                  <a:pt x="151" y="52"/>
                  <a:pt x="150" y="51"/>
                  <a:pt x="154" y="53"/>
                </a:cubicBezTo>
                <a:cubicBezTo>
                  <a:pt x="154" y="53"/>
                  <a:pt x="153" y="53"/>
                  <a:pt x="153" y="53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3" y="53"/>
                  <a:pt x="153" y="54"/>
                  <a:pt x="152" y="54"/>
                </a:cubicBezTo>
                <a:cubicBezTo>
                  <a:pt x="152" y="54"/>
                  <a:pt x="152" y="53"/>
                  <a:pt x="151" y="53"/>
                </a:cubicBezTo>
                <a:cubicBezTo>
                  <a:pt x="150" y="53"/>
                  <a:pt x="149" y="52"/>
                  <a:pt x="148" y="52"/>
                </a:cubicBezTo>
                <a:cubicBezTo>
                  <a:pt x="146" y="53"/>
                  <a:pt x="146" y="53"/>
                  <a:pt x="146" y="53"/>
                </a:cubicBezTo>
                <a:cubicBezTo>
                  <a:pt x="146" y="52"/>
                  <a:pt x="146" y="52"/>
                  <a:pt x="146" y="52"/>
                </a:cubicBezTo>
                <a:cubicBezTo>
                  <a:pt x="145" y="52"/>
                  <a:pt x="144" y="53"/>
                  <a:pt x="144" y="53"/>
                </a:cubicBezTo>
                <a:cubicBezTo>
                  <a:pt x="150" y="56"/>
                  <a:pt x="149" y="58"/>
                  <a:pt x="157" y="58"/>
                </a:cubicBezTo>
                <a:cubicBezTo>
                  <a:pt x="149" y="60"/>
                  <a:pt x="153" y="61"/>
                  <a:pt x="157" y="63"/>
                </a:cubicBezTo>
                <a:cubicBezTo>
                  <a:pt x="156" y="63"/>
                  <a:pt x="155" y="64"/>
                  <a:pt x="154" y="64"/>
                </a:cubicBezTo>
                <a:cubicBezTo>
                  <a:pt x="154" y="64"/>
                  <a:pt x="154" y="64"/>
                  <a:pt x="153" y="64"/>
                </a:cubicBezTo>
                <a:cubicBezTo>
                  <a:pt x="153" y="64"/>
                  <a:pt x="153" y="64"/>
                  <a:pt x="153" y="64"/>
                </a:cubicBezTo>
                <a:cubicBezTo>
                  <a:pt x="153" y="64"/>
                  <a:pt x="153" y="64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1" y="64"/>
                  <a:pt x="149" y="62"/>
                  <a:pt x="148" y="61"/>
                </a:cubicBezTo>
                <a:cubicBezTo>
                  <a:pt x="149" y="60"/>
                  <a:pt x="149" y="60"/>
                  <a:pt x="149" y="60"/>
                </a:cubicBezTo>
                <a:cubicBezTo>
                  <a:pt x="148" y="58"/>
                  <a:pt x="148" y="58"/>
                  <a:pt x="148" y="58"/>
                </a:cubicBezTo>
                <a:cubicBezTo>
                  <a:pt x="148" y="57"/>
                  <a:pt x="148" y="57"/>
                  <a:pt x="148" y="57"/>
                </a:cubicBezTo>
                <a:cubicBezTo>
                  <a:pt x="146" y="55"/>
                  <a:pt x="144" y="55"/>
                  <a:pt x="141" y="54"/>
                </a:cubicBezTo>
                <a:cubicBezTo>
                  <a:pt x="140" y="55"/>
                  <a:pt x="140" y="55"/>
                  <a:pt x="140" y="55"/>
                </a:cubicBezTo>
                <a:cubicBezTo>
                  <a:pt x="140" y="55"/>
                  <a:pt x="141" y="56"/>
                  <a:pt x="141" y="56"/>
                </a:cubicBezTo>
                <a:cubicBezTo>
                  <a:pt x="140" y="57"/>
                  <a:pt x="140" y="57"/>
                  <a:pt x="140" y="57"/>
                </a:cubicBezTo>
                <a:cubicBezTo>
                  <a:pt x="140" y="57"/>
                  <a:pt x="140" y="57"/>
                  <a:pt x="140" y="57"/>
                </a:cubicBezTo>
                <a:cubicBezTo>
                  <a:pt x="140" y="57"/>
                  <a:pt x="135" y="56"/>
                  <a:pt x="135" y="55"/>
                </a:cubicBezTo>
                <a:cubicBezTo>
                  <a:pt x="133" y="55"/>
                  <a:pt x="131" y="55"/>
                  <a:pt x="131" y="55"/>
                </a:cubicBezTo>
                <a:cubicBezTo>
                  <a:pt x="129" y="55"/>
                  <a:pt x="129" y="55"/>
                  <a:pt x="127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8" y="57"/>
                  <a:pt x="129" y="57"/>
                  <a:pt x="129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31" y="57"/>
                  <a:pt x="130" y="59"/>
                  <a:pt x="133" y="59"/>
                </a:cubicBezTo>
                <a:cubicBezTo>
                  <a:pt x="134" y="59"/>
                  <a:pt x="134" y="59"/>
                  <a:pt x="135" y="60"/>
                </a:cubicBezTo>
                <a:cubicBezTo>
                  <a:pt x="135" y="60"/>
                  <a:pt x="134" y="60"/>
                  <a:pt x="135" y="61"/>
                </a:cubicBezTo>
                <a:cubicBezTo>
                  <a:pt x="135" y="61"/>
                  <a:pt x="136" y="61"/>
                  <a:pt x="136" y="61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7" y="62"/>
                  <a:pt x="139" y="64"/>
                  <a:pt x="140" y="65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41" y="65"/>
                  <a:pt x="142" y="65"/>
                  <a:pt x="143" y="65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4" y="64"/>
                  <a:pt x="145" y="64"/>
                  <a:pt x="145" y="65"/>
                </a:cubicBezTo>
                <a:cubicBezTo>
                  <a:pt x="146" y="65"/>
                  <a:pt x="147" y="65"/>
                  <a:pt x="148" y="65"/>
                </a:cubicBezTo>
                <a:cubicBezTo>
                  <a:pt x="148" y="65"/>
                  <a:pt x="148" y="65"/>
                  <a:pt x="149" y="65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48" y="67"/>
                  <a:pt x="149" y="68"/>
                  <a:pt x="152" y="69"/>
                </a:cubicBezTo>
                <a:cubicBezTo>
                  <a:pt x="153" y="69"/>
                  <a:pt x="153" y="69"/>
                  <a:pt x="154" y="69"/>
                </a:cubicBezTo>
                <a:cubicBezTo>
                  <a:pt x="154" y="69"/>
                  <a:pt x="155" y="69"/>
                  <a:pt x="155" y="69"/>
                </a:cubicBezTo>
                <a:cubicBezTo>
                  <a:pt x="153" y="70"/>
                  <a:pt x="153" y="70"/>
                  <a:pt x="153" y="70"/>
                </a:cubicBezTo>
                <a:cubicBezTo>
                  <a:pt x="154" y="70"/>
                  <a:pt x="154" y="70"/>
                  <a:pt x="154" y="70"/>
                </a:cubicBezTo>
                <a:cubicBezTo>
                  <a:pt x="154" y="70"/>
                  <a:pt x="155" y="70"/>
                  <a:pt x="155" y="70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57" y="72"/>
                  <a:pt x="157" y="72"/>
                  <a:pt x="157" y="72"/>
                </a:cubicBezTo>
                <a:cubicBezTo>
                  <a:pt x="156" y="72"/>
                  <a:pt x="154" y="73"/>
                  <a:pt x="153" y="73"/>
                </a:cubicBezTo>
                <a:cubicBezTo>
                  <a:pt x="156" y="74"/>
                  <a:pt x="159" y="74"/>
                  <a:pt x="161" y="74"/>
                </a:cubicBezTo>
                <a:cubicBezTo>
                  <a:pt x="161" y="74"/>
                  <a:pt x="161" y="75"/>
                  <a:pt x="162" y="76"/>
                </a:cubicBezTo>
                <a:cubicBezTo>
                  <a:pt x="162" y="76"/>
                  <a:pt x="163" y="76"/>
                  <a:pt x="163" y="76"/>
                </a:cubicBezTo>
                <a:cubicBezTo>
                  <a:pt x="164" y="76"/>
                  <a:pt x="164" y="76"/>
                  <a:pt x="165" y="76"/>
                </a:cubicBezTo>
                <a:cubicBezTo>
                  <a:pt x="165" y="76"/>
                  <a:pt x="166" y="76"/>
                  <a:pt x="166" y="76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7" y="76"/>
                  <a:pt x="167" y="76"/>
                  <a:pt x="167" y="76"/>
                </a:cubicBezTo>
                <a:cubicBezTo>
                  <a:pt x="168" y="76"/>
                  <a:pt x="168" y="75"/>
                  <a:pt x="168" y="75"/>
                </a:cubicBezTo>
                <a:cubicBezTo>
                  <a:pt x="166" y="74"/>
                  <a:pt x="166" y="74"/>
                  <a:pt x="166" y="74"/>
                </a:cubicBezTo>
                <a:cubicBezTo>
                  <a:pt x="166" y="72"/>
                  <a:pt x="166" y="72"/>
                  <a:pt x="166" y="72"/>
                </a:cubicBezTo>
                <a:cubicBezTo>
                  <a:pt x="164" y="70"/>
                  <a:pt x="164" y="70"/>
                  <a:pt x="164" y="70"/>
                </a:cubicBezTo>
                <a:cubicBezTo>
                  <a:pt x="167" y="71"/>
                  <a:pt x="169" y="72"/>
                  <a:pt x="172" y="73"/>
                </a:cubicBezTo>
                <a:cubicBezTo>
                  <a:pt x="173" y="73"/>
                  <a:pt x="173" y="72"/>
                  <a:pt x="174" y="72"/>
                </a:cubicBezTo>
                <a:cubicBezTo>
                  <a:pt x="176" y="73"/>
                  <a:pt x="178" y="75"/>
                  <a:pt x="181" y="75"/>
                </a:cubicBezTo>
                <a:cubicBezTo>
                  <a:pt x="182" y="75"/>
                  <a:pt x="182" y="75"/>
                  <a:pt x="182" y="75"/>
                </a:cubicBezTo>
                <a:cubicBezTo>
                  <a:pt x="181" y="74"/>
                  <a:pt x="183" y="75"/>
                  <a:pt x="182" y="74"/>
                </a:cubicBezTo>
                <a:cubicBezTo>
                  <a:pt x="184" y="75"/>
                  <a:pt x="183" y="75"/>
                  <a:pt x="185" y="75"/>
                </a:cubicBezTo>
                <a:cubicBezTo>
                  <a:pt x="185" y="74"/>
                  <a:pt x="185" y="74"/>
                  <a:pt x="185" y="74"/>
                </a:cubicBezTo>
                <a:cubicBezTo>
                  <a:pt x="186" y="75"/>
                  <a:pt x="187" y="76"/>
                  <a:pt x="189" y="76"/>
                </a:cubicBezTo>
                <a:cubicBezTo>
                  <a:pt x="190" y="76"/>
                  <a:pt x="190" y="76"/>
                  <a:pt x="190" y="76"/>
                </a:cubicBezTo>
                <a:cubicBezTo>
                  <a:pt x="191" y="75"/>
                  <a:pt x="191" y="75"/>
                  <a:pt x="191" y="75"/>
                </a:cubicBezTo>
                <a:cubicBezTo>
                  <a:pt x="190" y="74"/>
                  <a:pt x="190" y="75"/>
                  <a:pt x="190" y="73"/>
                </a:cubicBezTo>
                <a:cubicBezTo>
                  <a:pt x="188" y="72"/>
                  <a:pt x="188" y="72"/>
                  <a:pt x="188" y="72"/>
                </a:cubicBezTo>
                <a:cubicBezTo>
                  <a:pt x="186" y="71"/>
                  <a:pt x="182" y="70"/>
                  <a:pt x="181" y="69"/>
                </a:cubicBezTo>
                <a:cubicBezTo>
                  <a:pt x="181" y="69"/>
                  <a:pt x="182" y="69"/>
                  <a:pt x="182" y="69"/>
                </a:cubicBezTo>
                <a:cubicBezTo>
                  <a:pt x="183" y="69"/>
                  <a:pt x="183" y="68"/>
                  <a:pt x="182" y="67"/>
                </a:cubicBezTo>
                <a:cubicBezTo>
                  <a:pt x="183" y="68"/>
                  <a:pt x="188" y="72"/>
                  <a:pt x="189" y="72"/>
                </a:cubicBezTo>
                <a:cubicBezTo>
                  <a:pt x="189" y="72"/>
                  <a:pt x="189" y="71"/>
                  <a:pt x="189" y="71"/>
                </a:cubicBezTo>
                <a:cubicBezTo>
                  <a:pt x="189" y="70"/>
                  <a:pt x="188" y="70"/>
                  <a:pt x="188" y="69"/>
                </a:cubicBezTo>
                <a:cubicBezTo>
                  <a:pt x="187" y="69"/>
                  <a:pt x="187" y="69"/>
                  <a:pt x="187" y="69"/>
                </a:cubicBezTo>
                <a:cubicBezTo>
                  <a:pt x="188" y="69"/>
                  <a:pt x="189" y="70"/>
                  <a:pt x="190" y="70"/>
                </a:cubicBezTo>
                <a:cubicBezTo>
                  <a:pt x="191" y="71"/>
                  <a:pt x="192" y="71"/>
                  <a:pt x="192" y="71"/>
                </a:cubicBezTo>
                <a:cubicBezTo>
                  <a:pt x="192" y="71"/>
                  <a:pt x="192" y="71"/>
                  <a:pt x="192" y="71"/>
                </a:cubicBezTo>
                <a:cubicBezTo>
                  <a:pt x="191" y="70"/>
                  <a:pt x="189" y="69"/>
                  <a:pt x="189" y="67"/>
                </a:cubicBezTo>
                <a:cubicBezTo>
                  <a:pt x="190" y="68"/>
                  <a:pt x="189" y="68"/>
                  <a:pt x="190" y="69"/>
                </a:cubicBezTo>
                <a:cubicBezTo>
                  <a:pt x="192" y="69"/>
                  <a:pt x="192" y="69"/>
                  <a:pt x="192" y="69"/>
                </a:cubicBezTo>
                <a:cubicBezTo>
                  <a:pt x="193" y="71"/>
                  <a:pt x="193" y="71"/>
                  <a:pt x="193" y="71"/>
                </a:cubicBezTo>
                <a:cubicBezTo>
                  <a:pt x="193" y="71"/>
                  <a:pt x="193" y="71"/>
                  <a:pt x="193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196" y="72"/>
                  <a:pt x="198" y="73"/>
                  <a:pt x="199" y="74"/>
                </a:cubicBezTo>
                <a:cubicBezTo>
                  <a:pt x="199" y="74"/>
                  <a:pt x="201" y="76"/>
                  <a:pt x="203" y="76"/>
                </a:cubicBezTo>
                <a:cubicBezTo>
                  <a:pt x="204" y="75"/>
                  <a:pt x="204" y="75"/>
                  <a:pt x="204" y="75"/>
                </a:cubicBezTo>
                <a:cubicBezTo>
                  <a:pt x="205" y="75"/>
                  <a:pt x="208" y="77"/>
                  <a:pt x="210" y="77"/>
                </a:cubicBezTo>
                <a:cubicBezTo>
                  <a:pt x="210" y="77"/>
                  <a:pt x="211" y="76"/>
                  <a:pt x="210" y="75"/>
                </a:cubicBezTo>
                <a:cubicBezTo>
                  <a:pt x="211" y="76"/>
                  <a:pt x="211" y="76"/>
                  <a:pt x="212" y="77"/>
                </a:cubicBezTo>
                <a:cubicBezTo>
                  <a:pt x="213" y="77"/>
                  <a:pt x="214" y="77"/>
                  <a:pt x="216" y="77"/>
                </a:cubicBezTo>
                <a:cubicBezTo>
                  <a:pt x="215" y="77"/>
                  <a:pt x="217" y="77"/>
                  <a:pt x="217" y="77"/>
                </a:cubicBezTo>
                <a:cubicBezTo>
                  <a:pt x="217" y="77"/>
                  <a:pt x="217" y="77"/>
                  <a:pt x="218" y="77"/>
                </a:cubicBezTo>
                <a:cubicBezTo>
                  <a:pt x="218" y="78"/>
                  <a:pt x="218" y="78"/>
                  <a:pt x="218" y="78"/>
                </a:cubicBezTo>
                <a:cubicBezTo>
                  <a:pt x="219" y="78"/>
                  <a:pt x="226" y="79"/>
                  <a:pt x="227" y="79"/>
                </a:cubicBezTo>
                <a:cubicBezTo>
                  <a:pt x="231" y="80"/>
                  <a:pt x="234" y="83"/>
                  <a:pt x="238" y="84"/>
                </a:cubicBezTo>
                <a:cubicBezTo>
                  <a:pt x="238" y="84"/>
                  <a:pt x="239" y="84"/>
                  <a:pt x="239" y="84"/>
                </a:cubicBezTo>
                <a:cubicBezTo>
                  <a:pt x="241" y="84"/>
                  <a:pt x="242" y="83"/>
                  <a:pt x="241" y="82"/>
                </a:cubicBezTo>
                <a:cubicBezTo>
                  <a:pt x="243" y="83"/>
                  <a:pt x="245" y="83"/>
                  <a:pt x="248" y="84"/>
                </a:cubicBezTo>
                <a:cubicBezTo>
                  <a:pt x="248" y="84"/>
                  <a:pt x="248" y="84"/>
                  <a:pt x="249" y="84"/>
                </a:cubicBezTo>
                <a:cubicBezTo>
                  <a:pt x="250" y="84"/>
                  <a:pt x="250" y="84"/>
                  <a:pt x="251" y="84"/>
                </a:cubicBezTo>
                <a:cubicBezTo>
                  <a:pt x="252" y="84"/>
                  <a:pt x="253" y="85"/>
                  <a:pt x="254" y="85"/>
                </a:cubicBezTo>
                <a:cubicBezTo>
                  <a:pt x="254" y="85"/>
                  <a:pt x="256" y="85"/>
                  <a:pt x="257" y="85"/>
                </a:cubicBezTo>
                <a:cubicBezTo>
                  <a:pt x="255" y="84"/>
                  <a:pt x="254" y="83"/>
                  <a:pt x="254" y="83"/>
                </a:cubicBezTo>
                <a:cubicBezTo>
                  <a:pt x="253" y="82"/>
                  <a:pt x="253" y="82"/>
                  <a:pt x="253" y="82"/>
                </a:cubicBezTo>
                <a:cubicBezTo>
                  <a:pt x="251" y="81"/>
                  <a:pt x="251" y="81"/>
                  <a:pt x="251" y="81"/>
                </a:cubicBezTo>
                <a:cubicBezTo>
                  <a:pt x="252" y="80"/>
                  <a:pt x="252" y="80"/>
                  <a:pt x="252" y="80"/>
                </a:cubicBezTo>
                <a:cubicBezTo>
                  <a:pt x="252" y="78"/>
                  <a:pt x="249" y="76"/>
                  <a:pt x="246" y="75"/>
                </a:cubicBezTo>
                <a:cubicBezTo>
                  <a:pt x="245" y="74"/>
                  <a:pt x="245" y="74"/>
                  <a:pt x="245" y="74"/>
                </a:cubicBezTo>
                <a:cubicBezTo>
                  <a:pt x="245" y="74"/>
                  <a:pt x="245" y="74"/>
                  <a:pt x="245" y="74"/>
                </a:cubicBezTo>
                <a:cubicBezTo>
                  <a:pt x="246" y="74"/>
                  <a:pt x="244" y="73"/>
                  <a:pt x="244" y="73"/>
                </a:cubicBezTo>
                <a:cubicBezTo>
                  <a:pt x="242" y="73"/>
                  <a:pt x="242" y="73"/>
                  <a:pt x="242" y="73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4" y="72"/>
                  <a:pt x="236" y="72"/>
                  <a:pt x="235" y="72"/>
                </a:cubicBezTo>
                <a:cubicBezTo>
                  <a:pt x="236" y="72"/>
                  <a:pt x="239" y="72"/>
                  <a:pt x="240" y="72"/>
                </a:cubicBezTo>
                <a:cubicBezTo>
                  <a:pt x="240" y="72"/>
                  <a:pt x="242" y="72"/>
                  <a:pt x="242" y="71"/>
                </a:cubicBezTo>
                <a:cubicBezTo>
                  <a:pt x="241" y="70"/>
                  <a:pt x="238" y="69"/>
                  <a:pt x="236" y="68"/>
                </a:cubicBezTo>
                <a:cubicBezTo>
                  <a:pt x="234" y="67"/>
                  <a:pt x="234" y="65"/>
                  <a:pt x="231" y="64"/>
                </a:cubicBezTo>
                <a:cubicBezTo>
                  <a:pt x="230" y="63"/>
                  <a:pt x="229" y="64"/>
                  <a:pt x="228" y="63"/>
                </a:cubicBezTo>
                <a:cubicBezTo>
                  <a:pt x="228" y="64"/>
                  <a:pt x="228" y="64"/>
                  <a:pt x="227" y="64"/>
                </a:cubicBezTo>
                <a:cubicBezTo>
                  <a:pt x="227" y="64"/>
                  <a:pt x="227" y="64"/>
                  <a:pt x="226" y="64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27" y="64"/>
                  <a:pt x="225" y="63"/>
                  <a:pt x="225" y="63"/>
                </a:cubicBezTo>
                <a:cubicBezTo>
                  <a:pt x="224" y="62"/>
                  <a:pt x="221" y="62"/>
                  <a:pt x="220" y="62"/>
                </a:cubicBezTo>
                <a:cubicBezTo>
                  <a:pt x="219" y="61"/>
                  <a:pt x="220" y="61"/>
                  <a:pt x="220" y="60"/>
                </a:cubicBezTo>
                <a:cubicBezTo>
                  <a:pt x="212" y="55"/>
                  <a:pt x="212" y="55"/>
                  <a:pt x="212" y="55"/>
                </a:cubicBezTo>
                <a:cubicBezTo>
                  <a:pt x="212" y="55"/>
                  <a:pt x="212" y="55"/>
                  <a:pt x="212" y="55"/>
                </a:cubicBezTo>
                <a:cubicBezTo>
                  <a:pt x="212" y="55"/>
                  <a:pt x="211" y="55"/>
                  <a:pt x="211" y="55"/>
                </a:cubicBezTo>
                <a:cubicBezTo>
                  <a:pt x="211" y="55"/>
                  <a:pt x="211" y="55"/>
                  <a:pt x="211" y="55"/>
                </a:cubicBezTo>
                <a:cubicBezTo>
                  <a:pt x="211" y="55"/>
                  <a:pt x="211" y="55"/>
                  <a:pt x="210" y="55"/>
                </a:cubicBezTo>
                <a:cubicBezTo>
                  <a:pt x="210" y="55"/>
                  <a:pt x="210" y="55"/>
                  <a:pt x="211" y="55"/>
                </a:cubicBezTo>
                <a:cubicBezTo>
                  <a:pt x="211" y="55"/>
                  <a:pt x="211" y="55"/>
                  <a:pt x="211" y="55"/>
                </a:cubicBezTo>
                <a:cubicBezTo>
                  <a:pt x="211" y="55"/>
                  <a:pt x="211" y="55"/>
                  <a:pt x="211" y="55"/>
                </a:cubicBezTo>
                <a:cubicBezTo>
                  <a:pt x="211" y="55"/>
                  <a:pt x="211" y="55"/>
                  <a:pt x="210" y="55"/>
                </a:cubicBezTo>
                <a:cubicBezTo>
                  <a:pt x="210" y="54"/>
                  <a:pt x="209" y="54"/>
                  <a:pt x="209" y="54"/>
                </a:cubicBezTo>
                <a:cubicBezTo>
                  <a:pt x="207" y="54"/>
                  <a:pt x="207" y="55"/>
                  <a:pt x="207" y="55"/>
                </a:cubicBezTo>
                <a:cubicBezTo>
                  <a:pt x="207" y="56"/>
                  <a:pt x="209" y="56"/>
                  <a:pt x="208" y="57"/>
                </a:cubicBezTo>
                <a:cubicBezTo>
                  <a:pt x="208" y="56"/>
                  <a:pt x="207" y="56"/>
                  <a:pt x="207" y="55"/>
                </a:cubicBezTo>
                <a:cubicBezTo>
                  <a:pt x="205" y="54"/>
                  <a:pt x="205" y="54"/>
                  <a:pt x="202" y="53"/>
                </a:cubicBezTo>
                <a:cubicBezTo>
                  <a:pt x="202" y="52"/>
                  <a:pt x="204" y="52"/>
                  <a:pt x="203" y="52"/>
                </a:cubicBezTo>
                <a:cubicBezTo>
                  <a:pt x="199" y="53"/>
                  <a:pt x="199" y="53"/>
                  <a:pt x="199" y="53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7" y="52"/>
                  <a:pt x="198" y="52"/>
                  <a:pt x="198" y="52"/>
                </a:cubicBezTo>
                <a:cubicBezTo>
                  <a:pt x="198" y="52"/>
                  <a:pt x="197" y="50"/>
                  <a:pt x="197" y="50"/>
                </a:cubicBezTo>
                <a:cubicBezTo>
                  <a:pt x="195" y="51"/>
                  <a:pt x="195" y="51"/>
                  <a:pt x="195" y="51"/>
                </a:cubicBezTo>
                <a:cubicBezTo>
                  <a:pt x="194" y="49"/>
                  <a:pt x="193" y="49"/>
                  <a:pt x="191" y="47"/>
                </a:cubicBezTo>
                <a:cubicBezTo>
                  <a:pt x="191" y="48"/>
                  <a:pt x="190" y="48"/>
                  <a:pt x="189" y="49"/>
                </a:cubicBezTo>
                <a:cubicBezTo>
                  <a:pt x="188" y="49"/>
                  <a:pt x="189" y="49"/>
                  <a:pt x="188" y="48"/>
                </a:cubicBezTo>
                <a:cubicBezTo>
                  <a:pt x="186" y="49"/>
                  <a:pt x="186" y="49"/>
                  <a:pt x="186" y="49"/>
                </a:cubicBezTo>
                <a:cubicBezTo>
                  <a:pt x="187" y="46"/>
                  <a:pt x="187" y="46"/>
                  <a:pt x="187" y="46"/>
                </a:cubicBezTo>
                <a:cubicBezTo>
                  <a:pt x="186" y="45"/>
                  <a:pt x="184" y="44"/>
                  <a:pt x="183" y="43"/>
                </a:cubicBezTo>
                <a:cubicBezTo>
                  <a:pt x="183" y="43"/>
                  <a:pt x="183" y="41"/>
                  <a:pt x="182" y="41"/>
                </a:cubicBezTo>
                <a:cubicBezTo>
                  <a:pt x="182" y="40"/>
                  <a:pt x="181" y="40"/>
                  <a:pt x="179" y="40"/>
                </a:cubicBezTo>
                <a:cubicBezTo>
                  <a:pt x="180" y="40"/>
                  <a:pt x="179" y="41"/>
                  <a:pt x="178" y="41"/>
                </a:cubicBezTo>
                <a:cubicBezTo>
                  <a:pt x="173" y="38"/>
                  <a:pt x="173" y="38"/>
                  <a:pt x="173" y="38"/>
                </a:cubicBezTo>
                <a:cubicBezTo>
                  <a:pt x="172" y="39"/>
                  <a:pt x="172" y="39"/>
                  <a:pt x="172" y="39"/>
                </a:cubicBezTo>
                <a:cubicBezTo>
                  <a:pt x="172" y="40"/>
                  <a:pt x="172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4" y="40"/>
                </a:cubicBezTo>
                <a:cubicBezTo>
                  <a:pt x="174" y="41"/>
                  <a:pt x="174" y="41"/>
                  <a:pt x="174" y="41"/>
                </a:cubicBezTo>
                <a:cubicBezTo>
                  <a:pt x="175" y="42"/>
                  <a:pt x="178" y="43"/>
                  <a:pt x="180" y="44"/>
                </a:cubicBezTo>
                <a:cubicBezTo>
                  <a:pt x="179" y="44"/>
                  <a:pt x="177" y="45"/>
                  <a:pt x="176" y="45"/>
                </a:cubicBezTo>
                <a:cubicBezTo>
                  <a:pt x="177" y="44"/>
                  <a:pt x="177" y="44"/>
                  <a:pt x="177" y="44"/>
                </a:cubicBezTo>
                <a:cubicBezTo>
                  <a:pt x="176" y="43"/>
                  <a:pt x="174" y="43"/>
                  <a:pt x="174" y="43"/>
                </a:cubicBezTo>
                <a:cubicBezTo>
                  <a:pt x="173" y="43"/>
                  <a:pt x="173" y="41"/>
                  <a:pt x="172" y="40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72" y="40"/>
                  <a:pt x="171" y="40"/>
                  <a:pt x="171" y="41"/>
                </a:cubicBezTo>
                <a:cubicBezTo>
                  <a:pt x="171" y="41"/>
                  <a:pt x="170" y="41"/>
                  <a:pt x="170" y="41"/>
                </a:cubicBezTo>
                <a:cubicBezTo>
                  <a:pt x="170" y="41"/>
                  <a:pt x="170" y="41"/>
                  <a:pt x="170" y="41"/>
                </a:cubicBezTo>
                <a:cubicBezTo>
                  <a:pt x="170" y="39"/>
                  <a:pt x="171" y="38"/>
                  <a:pt x="167" y="37"/>
                </a:cubicBezTo>
                <a:cubicBezTo>
                  <a:pt x="167" y="37"/>
                  <a:pt x="167" y="37"/>
                  <a:pt x="166" y="37"/>
                </a:cubicBezTo>
                <a:cubicBezTo>
                  <a:pt x="166" y="37"/>
                  <a:pt x="165" y="37"/>
                  <a:pt x="164" y="37"/>
                </a:cubicBezTo>
                <a:cubicBezTo>
                  <a:pt x="164" y="37"/>
                  <a:pt x="163" y="37"/>
                  <a:pt x="162" y="37"/>
                </a:cubicBezTo>
                <a:cubicBezTo>
                  <a:pt x="162" y="37"/>
                  <a:pt x="162" y="37"/>
                  <a:pt x="162" y="37"/>
                </a:cubicBezTo>
                <a:cubicBezTo>
                  <a:pt x="161" y="37"/>
                  <a:pt x="160" y="34"/>
                  <a:pt x="157" y="33"/>
                </a:cubicBezTo>
                <a:cubicBezTo>
                  <a:pt x="157" y="33"/>
                  <a:pt x="157" y="33"/>
                  <a:pt x="156" y="33"/>
                </a:cubicBezTo>
                <a:cubicBezTo>
                  <a:pt x="155" y="33"/>
                  <a:pt x="155" y="33"/>
                  <a:pt x="154" y="33"/>
                </a:cubicBezTo>
                <a:cubicBezTo>
                  <a:pt x="155" y="34"/>
                  <a:pt x="157" y="35"/>
                  <a:pt x="159" y="36"/>
                </a:cubicBezTo>
                <a:cubicBezTo>
                  <a:pt x="157" y="35"/>
                  <a:pt x="156" y="35"/>
                  <a:pt x="155" y="35"/>
                </a:cubicBezTo>
                <a:cubicBezTo>
                  <a:pt x="154" y="35"/>
                  <a:pt x="160" y="37"/>
                  <a:pt x="163" y="39"/>
                </a:cubicBezTo>
                <a:cubicBezTo>
                  <a:pt x="160" y="38"/>
                  <a:pt x="157" y="37"/>
                  <a:pt x="155" y="36"/>
                </a:cubicBezTo>
                <a:cubicBezTo>
                  <a:pt x="153" y="36"/>
                  <a:pt x="153" y="36"/>
                  <a:pt x="153" y="36"/>
                </a:cubicBezTo>
                <a:cubicBezTo>
                  <a:pt x="157" y="37"/>
                  <a:pt x="160" y="39"/>
                  <a:pt x="163" y="40"/>
                </a:cubicBezTo>
                <a:cubicBezTo>
                  <a:pt x="162" y="40"/>
                  <a:pt x="162" y="40"/>
                  <a:pt x="162" y="40"/>
                </a:cubicBezTo>
                <a:cubicBezTo>
                  <a:pt x="159" y="40"/>
                  <a:pt x="159" y="39"/>
                  <a:pt x="157" y="38"/>
                </a:cubicBezTo>
                <a:cubicBezTo>
                  <a:pt x="156" y="38"/>
                  <a:pt x="156" y="38"/>
                  <a:pt x="155" y="38"/>
                </a:cubicBezTo>
                <a:cubicBezTo>
                  <a:pt x="154" y="38"/>
                  <a:pt x="153" y="38"/>
                  <a:pt x="153" y="38"/>
                </a:cubicBezTo>
                <a:cubicBezTo>
                  <a:pt x="154" y="39"/>
                  <a:pt x="162" y="43"/>
                  <a:pt x="163" y="43"/>
                </a:cubicBezTo>
                <a:cubicBezTo>
                  <a:pt x="163" y="44"/>
                  <a:pt x="162" y="44"/>
                  <a:pt x="164" y="45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65" y="45"/>
                  <a:pt x="165" y="45"/>
                  <a:pt x="165" y="45"/>
                </a:cubicBezTo>
                <a:cubicBezTo>
                  <a:pt x="165" y="45"/>
                  <a:pt x="166" y="45"/>
                  <a:pt x="166" y="45"/>
                </a:cubicBezTo>
                <a:cubicBezTo>
                  <a:pt x="167" y="45"/>
                  <a:pt x="167" y="45"/>
                  <a:pt x="167" y="45"/>
                </a:cubicBezTo>
                <a:cubicBezTo>
                  <a:pt x="165" y="46"/>
                  <a:pt x="165" y="46"/>
                  <a:pt x="165" y="46"/>
                </a:cubicBezTo>
                <a:cubicBezTo>
                  <a:pt x="166" y="47"/>
                  <a:pt x="169" y="49"/>
                  <a:pt x="170" y="50"/>
                </a:cubicBezTo>
                <a:cubicBezTo>
                  <a:pt x="173" y="50"/>
                  <a:pt x="173" y="50"/>
                  <a:pt x="173" y="50"/>
                </a:cubicBezTo>
                <a:cubicBezTo>
                  <a:pt x="173" y="49"/>
                  <a:pt x="173" y="49"/>
                  <a:pt x="174" y="49"/>
                </a:cubicBezTo>
                <a:cubicBezTo>
                  <a:pt x="175" y="50"/>
                  <a:pt x="174" y="50"/>
                  <a:pt x="174" y="50"/>
                </a:cubicBezTo>
                <a:cubicBezTo>
                  <a:pt x="175" y="52"/>
                  <a:pt x="179" y="52"/>
                  <a:pt x="180" y="53"/>
                </a:cubicBezTo>
                <a:cubicBezTo>
                  <a:pt x="184" y="55"/>
                  <a:pt x="186" y="56"/>
                  <a:pt x="190" y="58"/>
                </a:cubicBezTo>
                <a:cubicBezTo>
                  <a:pt x="193" y="59"/>
                  <a:pt x="196" y="60"/>
                  <a:pt x="200" y="61"/>
                </a:cubicBezTo>
                <a:cubicBezTo>
                  <a:pt x="200" y="61"/>
                  <a:pt x="198" y="61"/>
                  <a:pt x="196" y="61"/>
                </a:cubicBezTo>
                <a:cubicBezTo>
                  <a:pt x="197" y="62"/>
                  <a:pt x="199" y="62"/>
                  <a:pt x="200" y="63"/>
                </a:cubicBezTo>
                <a:cubicBezTo>
                  <a:pt x="197" y="62"/>
                  <a:pt x="194" y="61"/>
                  <a:pt x="191" y="59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90" y="60"/>
                  <a:pt x="191" y="61"/>
                  <a:pt x="192" y="61"/>
                </a:cubicBezTo>
                <a:cubicBezTo>
                  <a:pt x="195" y="62"/>
                  <a:pt x="195" y="62"/>
                  <a:pt x="195" y="62"/>
                </a:cubicBezTo>
                <a:cubicBezTo>
                  <a:pt x="194" y="62"/>
                  <a:pt x="192" y="62"/>
                  <a:pt x="191" y="62"/>
                </a:cubicBezTo>
                <a:cubicBezTo>
                  <a:pt x="188" y="61"/>
                  <a:pt x="187" y="59"/>
                  <a:pt x="185" y="58"/>
                </a:cubicBezTo>
                <a:cubicBezTo>
                  <a:pt x="183" y="57"/>
                  <a:pt x="179" y="56"/>
                  <a:pt x="177" y="55"/>
                </a:cubicBezTo>
                <a:cubicBezTo>
                  <a:pt x="176" y="56"/>
                  <a:pt x="177" y="55"/>
                  <a:pt x="177" y="56"/>
                </a:cubicBezTo>
                <a:cubicBezTo>
                  <a:pt x="176" y="58"/>
                  <a:pt x="173" y="57"/>
                  <a:pt x="176" y="59"/>
                </a:cubicBezTo>
                <a:cubicBezTo>
                  <a:pt x="178" y="60"/>
                  <a:pt x="178" y="60"/>
                  <a:pt x="178" y="60"/>
                </a:cubicBezTo>
                <a:cubicBezTo>
                  <a:pt x="181" y="60"/>
                  <a:pt x="179" y="61"/>
                  <a:pt x="177" y="61"/>
                </a:cubicBezTo>
                <a:cubicBezTo>
                  <a:pt x="177" y="61"/>
                  <a:pt x="177" y="61"/>
                  <a:pt x="177" y="61"/>
                </a:cubicBezTo>
                <a:cubicBezTo>
                  <a:pt x="171" y="58"/>
                  <a:pt x="176" y="56"/>
                  <a:pt x="175" y="54"/>
                </a:cubicBezTo>
                <a:cubicBezTo>
                  <a:pt x="174" y="52"/>
                  <a:pt x="168" y="49"/>
                  <a:pt x="16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3" y="49"/>
                  <a:pt x="164" y="49"/>
                  <a:pt x="163" y="49"/>
                </a:cubicBezTo>
                <a:cubicBezTo>
                  <a:pt x="162" y="49"/>
                  <a:pt x="160" y="49"/>
                  <a:pt x="158" y="49"/>
                </a:cubicBezTo>
                <a:cubicBezTo>
                  <a:pt x="158" y="48"/>
                  <a:pt x="161" y="48"/>
                  <a:pt x="161" y="48"/>
                </a:cubicBezTo>
                <a:cubicBezTo>
                  <a:pt x="161" y="46"/>
                  <a:pt x="161" y="46"/>
                  <a:pt x="161" y="46"/>
                </a:cubicBezTo>
                <a:cubicBezTo>
                  <a:pt x="162" y="46"/>
                  <a:pt x="162" y="46"/>
                  <a:pt x="162" y="46"/>
                </a:cubicBezTo>
                <a:cubicBezTo>
                  <a:pt x="162" y="45"/>
                  <a:pt x="162" y="45"/>
                  <a:pt x="162" y="45"/>
                </a:cubicBezTo>
                <a:cubicBezTo>
                  <a:pt x="161" y="45"/>
                  <a:pt x="161" y="46"/>
                  <a:pt x="161" y="46"/>
                </a:cubicBezTo>
                <a:cubicBezTo>
                  <a:pt x="159" y="45"/>
                  <a:pt x="159" y="45"/>
                  <a:pt x="158" y="44"/>
                </a:cubicBezTo>
                <a:cubicBezTo>
                  <a:pt x="156" y="43"/>
                  <a:pt x="151" y="41"/>
                  <a:pt x="150" y="40"/>
                </a:cubicBezTo>
                <a:cubicBezTo>
                  <a:pt x="150" y="39"/>
                  <a:pt x="150" y="39"/>
                  <a:pt x="150" y="39"/>
                </a:cubicBezTo>
                <a:cubicBezTo>
                  <a:pt x="149" y="38"/>
                  <a:pt x="149" y="38"/>
                  <a:pt x="149" y="38"/>
                </a:cubicBezTo>
                <a:cubicBezTo>
                  <a:pt x="150" y="37"/>
                  <a:pt x="152" y="35"/>
                  <a:pt x="152" y="34"/>
                </a:cubicBezTo>
                <a:cubicBezTo>
                  <a:pt x="151" y="33"/>
                  <a:pt x="144" y="28"/>
                  <a:pt x="140" y="26"/>
                </a:cubicBezTo>
                <a:moveTo>
                  <a:pt x="161" y="55"/>
                </a:moveTo>
                <a:cubicBezTo>
                  <a:pt x="162" y="54"/>
                  <a:pt x="162" y="54"/>
                  <a:pt x="162" y="54"/>
                </a:cubicBezTo>
                <a:cubicBezTo>
                  <a:pt x="162" y="53"/>
                  <a:pt x="162" y="53"/>
                  <a:pt x="162" y="53"/>
                </a:cubicBezTo>
                <a:cubicBezTo>
                  <a:pt x="162" y="53"/>
                  <a:pt x="163" y="52"/>
                  <a:pt x="163" y="52"/>
                </a:cubicBezTo>
                <a:cubicBezTo>
                  <a:pt x="164" y="52"/>
                  <a:pt x="164" y="52"/>
                  <a:pt x="163" y="53"/>
                </a:cubicBezTo>
                <a:cubicBezTo>
                  <a:pt x="162" y="55"/>
                  <a:pt x="162" y="54"/>
                  <a:pt x="163" y="57"/>
                </a:cubicBezTo>
                <a:cubicBezTo>
                  <a:pt x="162" y="56"/>
                  <a:pt x="161" y="56"/>
                  <a:pt x="160" y="56"/>
                </a:cubicBezTo>
                <a:cubicBezTo>
                  <a:pt x="160" y="56"/>
                  <a:pt x="164" y="59"/>
                  <a:pt x="166" y="60"/>
                </a:cubicBezTo>
                <a:cubicBezTo>
                  <a:pt x="165" y="61"/>
                  <a:pt x="165" y="61"/>
                  <a:pt x="165" y="61"/>
                </a:cubicBezTo>
                <a:cubicBezTo>
                  <a:pt x="162" y="59"/>
                  <a:pt x="158" y="56"/>
                  <a:pt x="156" y="53"/>
                </a:cubicBezTo>
                <a:cubicBezTo>
                  <a:pt x="158" y="54"/>
                  <a:pt x="159" y="54"/>
                  <a:pt x="161" y="55"/>
                </a:cubicBezTo>
                <a:moveTo>
                  <a:pt x="154" y="54"/>
                </a:moveTo>
                <a:cubicBezTo>
                  <a:pt x="154" y="54"/>
                  <a:pt x="155" y="53"/>
                  <a:pt x="155" y="53"/>
                </a:cubicBezTo>
                <a:cubicBezTo>
                  <a:pt x="155" y="53"/>
                  <a:pt x="155" y="53"/>
                  <a:pt x="155" y="53"/>
                </a:cubicBezTo>
                <a:lnTo>
                  <a:pt x="154" y="54"/>
                </a:lnTo>
                <a:close/>
                <a:moveTo>
                  <a:pt x="197" y="54"/>
                </a:moveTo>
                <a:cubicBezTo>
                  <a:pt x="197" y="54"/>
                  <a:pt x="196" y="53"/>
                  <a:pt x="197" y="53"/>
                </a:cubicBezTo>
                <a:cubicBezTo>
                  <a:pt x="197" y="53"/>
                  <a:pt x="197" y="53"/>
                  <a:pt x="198" y="53"/>
                </a:cubicBezTo>
                <a:cubicBezTo>
                  <a:pt x="200" y="54"/>
                  <a:pt x="197" y="54"/>
                  <a:pt x="197" y="54"/>
                </a:cubicBezTo>
                <a:moveTo>
                  <a:pt x="208" y="58"/>
                </a:moveTo>
                <a:cubicBezTo>
                  <a:pt x="208" y="58"/>
                  <a:pt x="207" y="58"/>
                  <a:pt x="207" y="58"/>
                </a:cubicBezTo>
                <a:cubicBezTo>
                  <a:pt x="207" y="58"/>
                  <a:pt x="208" y="57"/>
                  <a:pt x="208" y="57"/>
                </a:cubicBezTo>
                <a:cubicBezTo>
                  <a:pt x="209" y="57"/>
                  <a:pt x="209" y="57"/>
                  <a:pt x="209" y="58"/>
                </a:cubicBezTo>
                <a:cubicBezTo>
                  <a:pt x="209" y="58"/>
                  <a:pt x="209" y="58"/>
                  <a:pt x="208" y="58"/>
                </a:cubicBezTo>
                <a:moveTo>
                  <a:pt x="159" y="63"/>
                </a:moveTo>
                <a:cubicBezTo>
                  <a:pt x="159" y="63"/>
                  <a:pt x="159" y="62"/>
                  <a:pt x="160" y="62"/>
                </a:cubicBezTo>
                <a:cubicBezTo>
                  <a:pt x="160" y="62"/>
                  <a:pt x="160" y="62"/>
                  <a:pt x="160" y="62"/>
                </a:cubicBezTo>
                <a:lnTo>
                  <a:pt x="159" y="63"/>
                </a:lnTo>
                <a:close/>
                <a:moveTo>
                  <a:pt x="149" y="67"/>
                </a:moveTo>
                <a:cubicBezTo>
                  <a:pt x="149" y="67"/>
                  <a:pt x="149" y="67"/>
                  <a:pt x="149" y="67"/>
                </a:cubicBezTo>
                <a:cubicBezTo>
                  <a:pt x="149" y="67"/>
                  <a:pt x="150" y="66"/>
                  <a:pt x="150" y="66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1" y="66"/>
                  <a:pt x="150" y="67"/>
                  <a:pt x="149" y="67"/>
                </a:cubicBezTo>
                <a:moveTo>
                  <a:pt x="162" y="68"/>
                </a:moveTo>
                <a:cubicBezTo>
                  <a:pt x="162" y="68"/>
                  <a:pt x="161" y="68"/>
                  <a:pt x="161" y="68"/>
                </a:cubicBezTo>
                <a:cubicBezTo>
                  <a:pt x="161" y="68"/>
                  <a:pt x="159" y="66"/>
                  <a:pt x="160" y="66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7"/>
                  <a:pt x="162" y="68"/>
                  <a:pt x="162" y="68"/>
                </a:cubicBezTo>
                <a:moveTo>
                  <a:pt x="234" y="72"/>
                </a:moveTo>
                <a:cubicBezTo>
                  <a:pt x="234" y="72"/>
                  <a:pt x="233" y="72"/>
                  <a:pt x="233" y="72"/>
                </a:cubicBezTo>
                <a:cubicBezTo>
                  <a:pt x="231" y="71"/>
                  <a:pt x="231" y="70"/>
                  <a:pt x="232" y="70"/>
                </a:cubicBezTo>
                <a:cubicBezTo>
                  <a:pt x="232" y="70"/>
                  <a:pt x="233" y="71"/>
                  <a:pt x="234" y="71"/>
                </a:cubicBezTo>
                <a:cubicBezTo>
                  <a:pt x="235" y="71"/>
                  <a:pt x="235" y="72"/>
                  <a:pt x="234" y="72"/>
                </a:cubicBezTo>
                <a:moveTo>
                  <a:pt x="239" y="82"/>
                </a:moveTo>
                <a:cubicBezTo>
                  <a:pt x="236" y="82"/>
                  <a:pt x="236" y="82"/>
                  <a:pt x="236" y="82"/>
                </a:cubicBezTo>
                <a:cubicBezTo>
                  <a:pt x="235" y="81"/>
                  <a:pt x="234" y="80"/>
                  <a:pt x="233" y="80"/>
                </a:cubicBezTo>
                <a:cubicBezTo>
                  <a:pt x="235" y="80"/>
                  <a:pt x="236" y="81"/>
                  <a:pt x="238" y="82"/>
                </a:cubicBezTo>
                <a:cubicBezTo>
                  <a:pt x="239" y="81"/>
                  <a:pt x="238" y="81"/>
                  <a:pt x="239" y="81"/>
                </a:cubicBezTo>
                <a:cubicBezTo>
                  <a:pt x="239" y="81"/>
                  <a:pt x="239" y="81"/>
                  <a:pt x="239" y="81"/>
                </a:cubicBezTo>
                <a:lnTo>
                  <a:pt x="239" y="82"/>
                </a:lnTo>
                <a:close/>
              </a:path>
            </a:pathLst>
          </a:custGeom>
          <a:solidFill>
            <a:srgbClr val="2052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17" name="Freeform 133"/>
          <p:cNvSpPr>
            <a:spLocks noEditPoints="1"/>
          </p:cNvSpPr>
          <p:nvPr/>
        </p:nvSpPr>
        <p:spPr bwMode="gray">
          <a:xfrm>
            <a:off x="3529844" y="1750943"/>
            <a:ext cx="1073150" cy="544512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74" y="5"/>
              </a:cxn>
              <a:cxn ang="0">
                <a:pos x="81" y="5"/>
              </a:cxn>
              <a:cxn ang="0">
                <a:pos x="73" y="5"/>
              </a:cxn>
              <a:cxn ang="0">
                <a:pos x="126" y="9"/>
              </a:cxn>
              <a:cxn ang="0">
                <a:pos x="78" y="14"/>
              </a:cxn>
              <a:cxn ang="0">
                <a:pos x="67" y="19"/>
              </a:cxn>
              <a:cxn ang="0">
                <a:pos x="79" y="20"/>
              </a:cxn>
              <a:cxn ang="0">
                <a:pos x="151" y="24"/>
              </a:cxn>
              <a:cxn ang="0">
                <a:pos x="154" y="34"/>
              </a:cxn>
              <a:cxn ang="0">
                <a:pos x="151" y="32"/>
              </a:cxn>
              <a:cxn ang="0">
                <a:pos x="46" y="37"/>
              </a:cxn>
              <a:cxn ang="0">
                <a:pos x="43" y="39"/>
              </a:cxn>
              <a:cxn ang="0">
                <a:pos x="51" y="39"/>
              </a:cxn>
              <a:cxn ang="0">
                <a:pos x="52" y="43"/>
              </a:cxn>
              <a:cxn ang="0">
                <a:pos x="57" y="41"/>
              </a:cxn>
              <a:cxn ang="0">
                <a:pos x="50" y="35"/>
              </a:cxn>
              <a:cxn ang="0">
                <a:pos x="33" y="43"/>
              </a:cxn>
              <a:cxn ang="0">
                <a:pos x="50" y="44"/>
              </a:cxn>
              <a:cxn ang="0">
                <a:pos x="71" y="62"/>
              </a:cxn>
              <a:cxn ang="0">
                <a:pos x="69" y="66"/>
              </a:cxn>
              <a:cxn ang="0">
                <a:pos x="68" y="67"/>
              </a:cxn>
              <a:cxn ang="0">
                <a:pos x="234" y="71"/>
              </a:cxn>
              <a:cxn ang="0">
                <a:pos x="220" y="72"/>
              </a:cxn>
              <a:cxn ang="0">
                <a:pos x="220" y="72"/>
              </a:cxn>
              <a:cxn ang="0">
                <a:pos x="42" y="79"/>
              </a:cxn>
              <a:cxn ang="0">
                <a:pos x="47" y="80"/>
              </a:cxn>
              <a:cxn ang="0">
                <a:pos x="48" y="76"/>
              </a:cxn>
              <a:cxn ang="0">
                <a:pos x="30" y="82"/>
              </a:cxn>
              <a:cxn ang="0">
                <a:pos x="258" y="81"/>
              </a:cxn>
              <a:cxn ang="0">
                <a:pos x="259" y="82"/>
              </a:cxn>
              <a:cxn ang="0">
                <a:pos x="258" y="81"/>
              </a:cxn>
              <a:cxn ang="0">
                <a:pos x="265" y="85"/>
              </a:cxn>
              <a:cxn ang="0">
                <a:pos x="276" y="90"/>
              </a:cxn>
              <a:cxn ang="0">
                <a:pos x="257" y="90"/>
              </a:cxn>
              <a:cxn ang="0">
                <a:pos x="113" y="108"/>
              </a:cxn>
              <a:cxn ang="0">
                <a:pos x="105" y="106"/>
              </a:cxn>
              <a:cxn ang="0">
                <a:pos x="109" y="113"/>
              </a:cxn>
              <a:cxn ang="0">
                <a:pos x="222" y="137"/>
              </a:cxn>
              <a:cxn ang="0">
                <a:pos x="225" y="135"/>
              </a:cxn>
              <a:cxn ang="0">
                <a:pos x="234" y="137"/>
              </a:cxn>
              <a:cxn ang="0">
                <a:pos x="233" y="137"/>
              </a:cxn>
              <a:cxn ang="0">
                <a:pos x="224" y="134"/>
              </a:cxn>
              <a:cxn ang="0">
                <a:pos x="250" y="135"/>
              </a:cxn>
              <a:cxn ang="0">
                <a:pos x="148" y="137"/>
              </a:cxn>
              <a:cxn ang="0">
                <a:pos x="226" y="141"/>
              </a:cxn>
              <a:cxn ang="0">
                <a:pos x="230" y="141"/>
              </a:cxn>
              <a:cxn ang="0">
                <a:pos x="229" y="140"/>
              </a:cxn>
              <a:cxn ang="0">
                <a:pos x="203" y="140"/>
              </a:cxn>
              <a:cxn ang="0">
                <a:pos x="205" y="139"/>
              </a:cxn>
              <a:cxn ang="0">
                <a:pos x="205" y="143"/>
              </a:cxn>
              <a:cxn ang="0">
                <a:pos x="232" y="144"/>
              </a:cxn>
            </a:cxnLst>
            <a:rect l="0" t="0" r="r" b="b"/>
            <a:pathLst>
              <a:path w="286" h="145">
                <a:moveTo>
                  <a:pt x="1" y="0"/>
                </a:moveTo>
                <a:cubicBezTo>
                  <a:pt x="0" y="0"/>
                  <a:pt x="0" y="0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3" y="1"/>
                  <a:pt x="3" y="1"/>
                  <a:pt x="2" y="0"/>
                </a:cubicBezTo>
                <a:cubicBezTo>
                  <a:pt x="2" y="0"/>
                  <a:pt x="1" y="0"/>
                  <a:pt x="1" y="0"/>
                </a:cubicBezTo>
                <a:moveTo>
                  <a:pt x="81" y="4"/>
                </a:moveTo>
                <a:cubicBezTo>
                  <a:pt x="81" y="4"/>
                  <a:pt x="80" y="5"/>
                  <a:pt x="80" y="5"/>
                </a:cubicBezTo>
                <a:cubicBezTo>
                  <a:pt x="80" y="6"/>
                  <a:pt x="80" y="6"/>
                  <a:pt x="80" y="6"/>
                </a:cubicBezTo>
                <a:cubicBezTo>
                  <a:pt x="79" y="7"/>
                  <a:pt x="79" y="7"/>
                  <a:pt x="79" y="7"/>
                </a:cubicBezTo>
                <a:cubicBezTo>
                  <a:pt x="77" y="6"/>
                  <a:pt x="76" y="6"/>
                  <a:pt x="74" y="5"/>
                </a:cubicBezTo>
                <a:cubicBezTo>
                  <a:pt x="76" y="8"/>
                  <a:pt x="80" y="11"/>
                  <a:pt x="83" y="13"/>
                </a:cubicBezTo>
                <a:cubicBezTo>
                  <a:pt x="84" y="12"/>
                  <a:pt x="84" y="12"/>
                  <a:pt x="84" y="12"/>
                </a:cubicBezTo>
                <a:cubicBezTo>
                  <a:pt x="82" y="11"/>
                  <a:pt x="78" y="8"/>
                  <a:pt x="78" y="8"/>
                </a:cubicBezTo>
                <a:cubicBezTo>
                  <a:pt x="79" y="8"/>
                  <a:pt x="80" y="8"/>
                  <a:pt x="81" y="9"/>
                </a:cubicBezTo>
                <a:cubicBezTo>
                  <a:pt x="80" y="6"/>
                  <a:pt x="80" y="7"/>
                  <a:pt x="81" y="5"/>
                </a:cubicBezTo>
                <a:cubicBezTo>
                  <a:pt x="82" y="4"/>
                  <a:pt x="82" y="4"/>
                  <a:pt x="81" y="4"/>
                </a:cubicBezTo>
                <a:moveTo>
                  <a:pt x="73" y="5"/>
                </a:moveTo>
                <a:cubicBezTo>
                  <a:pt x="73" y="5"/>
                  <a:pt x="72" y="6"/>
                  <a:pt x="72" y="6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5"/>
                  <a:pt x="73" y="5"/>
                  <a:pt x="73" y="5"/>
                </a:cubicBezTo>
                <a:moveTo>
                  <a:pt x="115" y="5"/>
                </a:moveTo>
                <a:cubicBezTo>
                  <a:pt x="114" y="5"/>
                  <a:pt x="115" y="6"/>
                  <a:pt x="115" y="6"/>
                </a:cubicBezTo>
                <a:cubicBezTo>
                  <a:pt x="115" y="6"/>
                  <a:pt x="118" y="6"/>
                  <a:pt x="116" y="5"/>
                </a:cubicBezTo>
                <a:cubicBezTo>
                  <a:pt x="115" y="5"/>
                  <a:pt x="115" y="5"/>
                  <a:pt x="115" y="5"/>
                </a:cubicBezTo>
                <a:moveTo>
                  <a:pt x="126" y="9"/>
                </a:moveTo>
                <a:cubicBezTo>
                  <a:pt x="126" y="9"/>
                  <a:pt x="125" y="10"/>
                  <a:pt x="125" y="10"/>
                </a:cubicBezTo>
                <a:cubicBezTo>
                  <a:pt x="125" y="10"/>
                  <a:pt x="126" y="10"/>
                  <a:pt x="126" y="10"/>
                </a:cubicBezTo>
                <a:cubicBezTo>
                  <a:pt x="127" y="10"/>
                  <a:pt x="127" y="10"/>
                  <a:pt x="127" y="10"/>
                </a:cubicBezTo>
                <a:cubicBezTo>
                  <a:pt x="127" y="9"/>
                  <a:pt x="127" y="9"/>
                  <a:pt x="126" y="9"/>
                </a:cubicBezTo>
                <a:moveTo>
                  <a:pt x="78" y="14"/>
                </a:moveTo>
                <a:cubicBezTo>
                  <a:pt x="77" y="14"/>
                  <a:pt x="77" y="15"/>
                  <a:pt x="77" y="15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4"/>
                  <a:pt x="78" y="14"/>
                  <a:pt x="78" y="14"/>
                </a:cubicBezTo>
                <a:moveTo>
                  <a:pt x="68" y="18"/>
                </a:moveTo>
                <a:cubicBezTo>
                  <a:pt x="68" y="18"/>
                  <a:pt x="67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68" y="19"/>
                  <a:pt x="69" y="18"/>
                  <a:pt x="68" y="18"/>
                </a:cubicBezTo>
                <a:cubicBezTo>
                  <a:pt x="68" y="18"/>
                  <a:pt x="68" y="18"/>
                  <a:pt x="68" y="18"/>
                </a:cubicBezTo>
                <a:moveTo>
                  <a:pt x="78" y="18"/>
                </a:moveTo>
                <a:cubicBezTo>
                  <a:pt x="77" y="18"/>
                  <a:pt x="79" y="20"/>
                  <a:pt x="79" y="20"/>
                </a:cubicBezTo>
                <a:cubicBezTo>
                  <a:pt x="79" y="20"/>
                  <a:pt x="80" y="20"/>
                  <a:pt x="80" y="20"/>
                </a:cubicBezTo>
                <a:cubicBezTo>
                  <a:pt x="80" y="20"/>
                  <a:pt x="79" y="19"/>
                  <a:pt x="78" y="18"/>
                </a:cubicBezTo>
                <a:cubicBezTo>
                  <a:pt x="78" y="18"/>
                  <a:pt x="78" y="18"/>
                  <a:pt x="78" y="18"/>
                </a:cubicBezTo>
                <a:moveTo>
                  <a:pt x="150" y="22"/>
                </a:moveTo>
                <a:cubicBezTo>
                  <a:pt x="149" y="22"/>
                  <a:pt x="149" y="23"/>
                  <a:pt x="151" y="24"/>
                </a:cubicBezTo>
                <a:cubicBezTo>
                  <a:pt x="151" y="24"/>
                  <a:pt x="152" y="24"/>
                  <a:pt x="152" y="24"/>
                </a:cubicBezTo>
                <a:cubicBezTo>
                  <a:pt x="153" y="24"/>
                  <a:pt x="153" y="23"/>
                  <a:pt x="152" y="23"/>
                </a:cubicBezTo>
                <a:cubicBezTo>
                  <a:pt x="151" y="23"/>
                  <a:pt x="150" y="22"/>
                  <a:pt x="150" y="22"/>
                </a:cubicBezTo>
                <a:moveTo>
                  <a:pt x="151" y="32"/>
                </a:moveTo>
                <a:cubicBezTo>
                  <a:pt x="152" y="32"/>
                  <a:pt x="153" y="33"/>
                  <a:pt x="154" y="34"/>
                </a:cubicBezTo>
                <a:cubicBezTo>
                  <a:pt x="157" y="34"/>
                  <a:pt x="157" y="34"/>
                  <a:pt x="157" y="34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7" y="33"/>
                  <a:pt x="157" y="33"/>
                  <a:pt x="157" y="33"/>
                </a:cubicBezTo>
                <a:cubicBezTo>
                  <a:pt x="156" y="33"/>
                  <a:pt x="157" y="33"/>
                  <a:pt x="156" y="34"/>
                </a:cubicBezTo>
                <a:cubicBezTo>
                  <a:pt x="154" y="33"/>
                  <a:pt x="153" y="32"/>
                  <a:pt x="151" y="32"/>
                </a:cubicBezTo>
                <a:moveTo>
                  <a:pt x="54" y="33"/>
                </a:moveTo>
                <a:cubicBezTo>
                  <a:pt x="53" y="33"/>
                  <a:pt x="52" y="34"/>
                  <a:pt x="51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48" y="35"/>
                  <a:pt x="49" y="36"/>
                  <a:pt x="49" y="36"/>
                </a:cubicBezTo>
                <a:cubicBezTo>
                  <a:pt x="48" y="37"/>
                  <a:pt x="47" y="37"/>
                  <a:pt x="46" y="37"/>
                </a:cubicBezTo>
                <a:cubicBezTo>
                  <a:pt x="47" y="38"/>
                  <a:pt x="47" y="38"/>
                  <a:pt x="46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9"/>
                  <a:pt x="44" y="39"/>
                  <a:pt x="44" y="39"/>
                </a:cubicBezTo>
                <a:cubicBezTo>
                  <a:pt x="44" y="39"/>
                  <a:pt x="44" y="38"/>
                  <a:pt x="44" y="38"/>
                </a:cubicBezTo>
                <a:cubicBezTo>
                  <a:pt x="43" y="38"/>
                  <a:pt x="43" y="38"/>
                  <a:pt x="43" y="39"/>
                </a:cubicBezTo>
                <a:cubicBezTo>
                  <a:pt x="43" y="39"/>
                  <a:pt x="45" y="40"/>
                  <a:pt x="46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5" y="39"/>
                  <a:pt x="48" y="39"/>
                  <a:pt x="49" y="39"/>
                </a:cubicBezTo>
                <a:cubicBezTo>
                  <a:pt x="49" y="39"/>
                  <a:pt x="50" y="39"/>
                  <a:pt x="50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0" y="40"/>
                  <a:pt x="50" y="40"/>
                  <a:pt x="50" y="40"/>
                </a:cubicBezTo>
                <a:cubicBezTo>
                  <a:pt x="50" y="40"/>
                  <a:pt x="51" y="41"/>
                  <a:pt x="51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1"/>
                  <a:pt x="52" y="41"/>
                  <a:pt x="53" y="41"/>
                </a:cubicBezTo>
                <a:cubicBezTo>
                  <a:pt x="53" y="42"/>
                  <a:pt x="51" y="42"/>
                  <a:pt x="52" y="43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43"/>
                  <a:pt x="54" y="42"/>
                  <a:pt x="54" y="42"/>
                </a:cubicBezTo>
                <a:cubicBezTo>
                  <a:pt x="56" y="43"/>
                  <a:pt x="56" y="43"/>
                  <a:pt x="58" y="45"/>
                </a:cubicBezTo>
                <a:cubicBezTo>
                  <a:pt x="57" y="44"/>
                  <a:pt x="57" y="43"/>
                  <a:pt x="56" y="42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41"/>
                  <a:pt x="57" y="40"/>
                  <a:pt x="57" y="40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2" y="39"/>
                  <a:pt x="51" y="37"/>
                  <a:pt x="50" y="35"/>
                </a:cubicBezTo>
                <a:cubicBezTo>
                  <a:pt x="51" y="35"/>
                  <a:pt x="52" y="35"/>
                  <a:pt x="53" y="35"/>
                </a:cubicBezTo>
                <a:cubicBezTo>
                  <a:pt x="54" y="34"/>
                  <a:pt x="52" y="34"/>
                  <a:pt x="54" y="33"/>
                </a:cubicBezTo>
                <a:moveTo>
                  <a:pt x="32" y="42"/>
                </a:moveTo>
                <a:cubicBezTo>
                  <a:pt x="32" y="42"/>
                  <a:pt x="32" y="43"/>
                  <a:pt x="32" y="43"/>
                </a:cubicBezTo>
                <a:cubicBezTo>
                  <a:pt x="32" y="43"/>
                  <a:pt x="32" y="43"/>
                  <a:pt x="33" y="43"/>
                </a:cubicBezTo>
                <a:cubicBezTo>
                  <a:pt x="33" y="43"/>
                  <a:pt x="33" y="43"/>
                  <a:pt x="33" y="42"/>
                </a:cubicBezTo>
                <a:cubicBezTo>
                  <a:pt x="32" y="42"/>
                  <a:pt x="32" y="42"/>
                  <a:pt x="32" y="42"/>
                </a:cubicBezTo>
                <a:moveTo>
                  <a:pt x="51" y="42"/>
                </a:moveTo>
                <a:cubicBezTo>
                  <a:pt x="51" y="42"/>
                  <a:pt x="49" y="43"/>
                  <a:pt x="49" y="43"/>
                </a:cubicBezTo>
                <a:cubicBezTo>
                  <a:pt x="49" y="44"/>
                  <a:pt x="50" y="44"/>
                  <a:pt x="50" y="44"/>
                </a:cubicBezTo>
                <a:cubicBezTo>
                  <a:pt x="51" y="44"/>
                  <a:pt x="52" y="42"/>
                  <a:pt x="52" y="42"/>
                </a:cubicBezTo>
                <a:cubicBezTo>
                  <a:pt x="51" y="42"/>
                  <a:pt x="51" y="42"/>
                  <a:pt x="51" y="42"/>
                </a:cubicBezTo>
                <a:moveTo>
                  <a:pt x="71" y="62"/>
                </a:moveTo>
                <a:cubicBezTo>
                  <a:pt x="70" y="62"/>
                  <a:pt x="69" y="63"/>
                  <a:pt x="68" y="64"/>
                </a:cubicBezTo>
                <a:cubicBezTo>
                  <a:pt x="70" y="64"/>
                  <a:pt x="71" y="62"/>
                  <a:pt x="71" y="62"/>
                </a:cubicBezTo>
                <a:cubicBezTo>
                  <a:pt x="71" y="62"/>
                  <a:pt x="71" y="62"/>
                  <a:pt x="71" y="62"/>
                </a:cubicBezTo>
                <a:moveTo>
                  <a:pt x="69" y="66"/>
                </a:moveTo>
                <a:cubicBezTo>
                  <a:pt x="68" y="66"/>
                  <a:pt x="68" y="66"/>
                  <a:pt x="69" y="66"/>
                </a:cubicBezTo>
                <a:cubicBezTo>
                  <a:pt x="70" y="66"/>
                  <a:pt x="70" y="66"/>
                  <a:pt x="70" y="66"/>
                </a:cubicBezTo>
                <a:cubicBezTo>
                  <a:pt x="70" y="66"/>
                  <a:pt x="69" y="66"/>
                  <a:pt x="69" y="66"/>
                </a:cubicBezTo>
                <a:moveTo>
                  <a:pt x="68" y="67"/>
                </a:moveTo>
                <a:cubicBezTo>
                  <a:pt x="68" y="67"/>
                  <a:pt x="68" y="68"/>
                  <a:pt x="68" y="68"/>
                </a:cubicBezTo>
                <a:cubicBezTo>
                  <a:pt x="69" y="69"/>
                  <a:pt x="69" y="69"/>
                  <a:pt x="70" y="69"/>
                </a:cubicBezTo>
                <a:cubicBezTo>
                  <a:pt x="70" y="69"/>
                  <a:pt x="70" y="68"/>
                  <a:pt x="69" y="68"/>
                </a:cubicBezTo>
                <a:cubicBezTo>
                  <a:pt x="69" y="67"/>
                  <a:pt x="68" y="67"/>
                  <a:pt x="68" y="67"/>
                </a:cubicBezTo>
                <a:moveTo>
                  <a:pt x="231" y="68"/>
                </a:moveTo>
                <a:cubicBezTo>
                  <a:pt x="231" y="68"/>
                  <a:pt x="233" y="69"/>
                  <a:pt x="234" y="70"/>
                </a:cubicBezTo>
                <a:cubicBezTo>
                  <a:pt x="234" y="71"/>
                  <a:pt x="234" y="71"/>
                  <a:pt x="234" y="71"/>
                </a:cubicBezTo>
                <a:cubicBezTo>
                  <a:pt x="233" y="71"/>
                  <a:pt x="233" y="72"/>
                  <a:pt x="233" y="72"/>
                </a:cubicBezTo>
                <a:cubicBezTo>
                  <a:pt x="233" y="72"/>
                  <a:pt x="234" y="71"/>
                  <a:pt x="234" y="71"/>
                </a:cubicBezTo>
                <a:cubicBezTo>
                  <a:pt x="234" y="71"/>
                  <a:pt x="235" y="71"/>
                  <a:pt x="235" y="71"/>
                </a:cubicBezTo>
                <a:cubicBezTo>
                  <a:pt x="235" y="71"/>
                  <a:pt x="235" y="71"/>
                  <a:pt x="235" y="71"/>
                </a:cubicBezTo>
                <a:cubicBezTo>
                  <a:pt x="235" y="70"/>
                  <a:pt x="234" y="70"/>
                  <a:pt x="234" y="69"/>
                </a:cubicBezTo>
                <a:cubicBezTo>
                  <a:pt x="232" y="68"/>
                  <a:pt x="232" y="68"/>
                  <a:pt x="231" y="68"/>
                </a:cubicBezTo>
                <a:moveTo>
                  <a:pt x="220" y="72"/>
                </a:moveTo>
                <a:cubicBezTo>
                  <a:pt x="219" y="72"/>
                  <a:pt x="219" y="73"/>
                  <a:pt x="219" y="73"/>
                </a:cubicBezTo>
                <a:cubicBezTo>
                  <a:pt x="220" y="73"/>
                  <a:pt x="220" y="73"/>
                  <a:pt x="220" y="73"/>
                </a:cubicBezTo>
                <a:cubicBezTo>
                  <a:pt x="220" y="73"/>
                  <a:pt x="221" y="73"/>
                  <a:pt x="220" y="73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20" y="72"/>
                  <a:pt x="220" y="72"/>
                  <a:pt x="220" y="72"/>
                </a:cubicBezTo>
                <a:moveTo>
                  <a:pt x="49" y="74"/>
                </a:moveTo>
                <a:cubicBezTo>
                  <a:pt x="46" y="75"/>
                  <a:pt x="46" y="75"/>
                  <a:pt x="46" y="75"/>
                </a:cubicBezTo>
                <a:cubicBezTo>
                  <a:pt x="44" y="76"/>
                  <a:pt x="43" y="78"/>
                  <a:pt x="42" y="79"/>
                </a:cubicBezTo>
                <a:cubicBezTo>
                  <a:pt x="43" y="79"/>
                  <a:pt x="43" y="79"/>
                  <a:pt x="43" y="79"/>
                </a:cubicBezTo>
                <a:cubicBezTo>
                  <a:pt x="43" y="79"/>
                  <a:pt x="44" y="79"/>
                  <a:pt x="44" y="79"/>
                </a:cubicBezTo>
                <a:cubicBezTo>
                  <a:pt x="44" y="79"/>
                  <a:pt x="45" y="79"/>
                  <a:pt x="45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6" y="79"/>
                  <a:pt x="46" y="80"/>
                  <a:pt x="47" y="80"/>
                </a:cubicBezTo>
                <a:cubicBezTo>
                  <a:pt x="49" y="80"/>
                  <a:pt x="49" y="80"/>
                  <a:pt x="49" y="80"/>
                </a:cubicBezTo>
                <a:cubicBezTo>
                  <a:pt x="49" y="80"/>
                  <a:pt x="49" y="81"/>
                  <a:pt x="50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1" y="80"/>
                  <a:pt x="51" y="78"/>
                  <a:pt x="51" y="78"/>
                </a:cubicBezTo>
                <a:cubicBezTo>
                  <a:pt x="48" y="76"/>
                  <a:pt x="48" y="76"/>
                  <a:pt x="48" y="76"/>
                </a:cubicBezTo>
                <a:lnTo>
                  <a:pt x="49" y="74"/>
                </a:lnTo>
                <a:close/>
                <a:moveTo>
                  <a:pt x="35" y="80"/>
                </a:moveTo>
                <a:cubicBezTo>
                  <a:pt x="34" y="80"/>
                  <a:pt x="34" y="80"/>
                  <a:pt x="34" y="81"/>
                </a:cubicBezTo>
                <a:cubicBezTo>
                  <a:pt x="33" y="81"/>
                  <a:pt x="32" y="82"/>
                  <a:pt x="31" y="82"/>
                </a:cubicBezTo>
                <a:cubicBezTo>
                  <a:pt x="31" y="82"/>
                  <a:pt x="30" y="82"/>
                  <a:pt x="30" y="82"/>
                </a:cubicBezTo>
                <a:cubicBezTo>
                  <a:pt x="31" y="82"/>
                  <a:pt x="33" y="84"/>
                  <a:pt x="33" y="84"/>
                </a:cubicBezTo>
                <a:cubicBezTo>
                  <a:pt x="33" y="84"/>
                  <a:pt x="33" y="85"/>
                  <a:pt x="34" y="85"/>
                </a:cubicBezTo>
                <a:cubicBezTo>
                  <a:pt x="35" y="85"/>
                  <a:pt x="39" y="82"/>
                  <a:pt x="35" y="80"/>
                </a:cubicBezTo>
                <a:cubicBezTo>
                  <a:pt x="35" y="80"/>
                  <a:pt x="35" y="80"/>
                  <a:pt x="35" y="80"/>
                </a:cubicBezTo>
                <a:moveTo>
                  <a:pt x="258" y="81"/>
                </a:moveTo>
                <a:cubicBezTo>
                  <a:pt x="257" y="81"/>
                  <a:pt x="256" y="81"/>
                  <a:pt x="257" y="82"/>
                </a:cubicBezTo>
                <a:cubicBezTo>
                  <a:pt x="257" y="82"/>
                  <a:pt x="257" y="82"/>
                  <a:pt x="257" y="82"/>
                </a:cubicBezTo>
                <a:cubicBezTo>
                  <a:pt x="258" y="82"/>
                  <a:pt x="258" y="82"/>
                  <a:pt x="259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59" y="82"/>
                  <a:pt x="259" y="82"/>
                  <a:pt x="259" y="82"/>
                </a:cubicBezTo>
                <a:cubicBezTo>
                  <a:pt x="260" y="82"/>
                  <a:pt x="259" y="81"/>
                  <a:pt x="258" y="81"/>
                </a:cubicBezTo>
                <a:cubicBezTo>
                  <a:pt x="258" y="81"/>
                  <a:pt x="258" y="81"/>
                  <a:pt x="258" y="81"/>
                </a:cubicBezTo>
                <a:moveTo>
                  <a:pt x="266" y="83"/>
                </a:moveTo>
                <a:cubicBezTo>
                  <a:pt x="265" y="83"/>
                  <a:pt x="262" y="84"/>
                  <a:pt x="264" y="85"/>
                </a:cubicBezTo>
                <a:cubicBezTo>
                  <a:pt x="264" y="85"/>
                  <a:pt x="269" y="87"/>
                  <a:pt x="270" y="87"/>
                </a:cubicBezTo>
                <a:cubicBezTo>
                  <a:pt x="270" y="87"/>
                  <a:pt x="270" y="87"/>
                  <a:pt x="270" y="86"/>
                </a:cubicBezTo>
                <a:cubicBezTo>
                  <a:pt x="268" y="85"/>
                  <a:pt x="267" y="85"/>
                  <a:pt x="265" y="85"/>
                </a:cubicBezTo>
                <a:cubicBezTo>
                  <a:pt x="266" y="83"/>
                  <a:pt x="266" y="83"/>
                  <a:pt x="266" y="83"/>
                </a:cubicBezTo>
                <a:cubicBezTo>
                  <a:pt x="266" y="83"/>
                  <a:pt x="266" y="83"/>
                  <a:pt x="266" y="83"/>
                </a:cubicBezTo>
                <a:moveTo>
                  <a:pt x="270" y="88"/>
                </a:moveTo>
                <a:cubicBezTo>
                  <a:pt x="276" y="90"/>
                  <a:pt x="280" y="93"/>
                  <a:pt x="286" y="96"/>
                </a:cubicBezTo>
                <a:cubicBezTo>
                  <a:pt x="283" y="94"/>
                  <a:pt x="280" y="91"/>
                  <a:pt x="276" y="90"/>
                </a:cubicBezTo>
                <a:cubicBezTo>
                  <a:pt x="275" y="89"/>
                  <a:pt x="271" y="88"/>
                  <a:pt x="270" y="88"/>
                </a:cubicBezTo>
                <a:moveTo>
                  <a:pt x="256" y="90"/>
                </a:moveTo>
                <a:cubicBezTo>
                  <a:pt x="255" y="90"/>
                  <a:pt x="254" y="91"/>
                  <a:pt x="255" y="91"/>
                </a:cubicBezTo>
                <a:cubicBezTo>
                  <a:pt x="255" y="91"/>
                  <a:pt x="255" y="91"/>
                  <a:pt x="256" y="91"/>
                </a:cubicBezTo>
                <a:cubicBezTo>
                  <a:pt x="257" y="91"/>
                  <a:pt x="259" y="91"/>
                  <a:pt x="257" y="90"/>
                </a:cubicBezTo>
                <a:cubicBezTo>
                  <a:pt x="256" y="90"/>
                  <a:pt x="256" y="90"/>
                  <a:pt x="256" y="90"/>
                </a:cubicBezTo>
                <a:moveTo>
                  <a:pt x="105" y="106"/>
                </a:moveTo>
                <a:cubicBezTo>
                  <a:pt x="107" y="108"/>
                  <a:pt x="109" y="108"/>
                  <a:pt x="111" y="110"/>
                </a:cubicBezTo>
                <a:cubicBezTo>
                  <a:pt x="111" y="110"/>
                  <a:pt x="117" y="109"/>
                  <a:pt x="114" y="109"/>
                </a:cubicBezTo>
                <a:cubicBezTo>
                  <a:pt x="114" y="108"/>
                  <a:pt x="114" y="108"/>
                  <a:pt x="113" y="108"/>
                </a:cubicBezTo>
                <a:cubicBezTo>
                  <a:pt x="113" y="108"/>
                  <a:pt x="111" y="109"/>
                  <a:pt x="111" y="110"/>
                </a:cubicBezTo>
                <a:cubicBezTo>
                  <a:pt x="111" y="110"/>
                  <a:pt x="108" y="108"/>
                  <a:pt x="109" y="108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07"/>
                  <a:pt x="106" y="106"/>
                  <a:pt x="105" y="106"/>
                </a:cubicBezTo>
                <a:moveTo>
                  <a:pt x="109" y="113"/>
                </a:moveTo>
                <a:cubicBezTo>
                  <a:pt x="108" y="113"/>
                  <a:pt x="110" y="114"/>
                  <a:pt x="111" y="114"/>
                </a:cubicBezTo>
                <a:cubicBezTo>
                  <a:pt x="113" y="114"/>
                  <a:pt x="113" y="114"/>
                  <a:pt x="113" y="114"/>
                </a:cubicBezTo>
                <a:cubicBezTo>
                  <a:pt x="112" y="113"/>
                  <a:pt x="111" y="113"/>
                  <a:pt x="110" y="113"/>
                </a:cubicBezTo>
                <a:cubicBezTo>
                  <a:pt x="110" y="113"/>
                  <a:pt x="109" y="113"/>
                  <a:pt x="109" y="113"/>
                </a:cubicBezTo>
                <a:moveTo>
                  <a:pt x="224" y="134"/>
                </a:moveTo>
                <a:cubicBezTo>
                  <a:pt x="223" y="134"/>
                  <a:pt x="223" y="135"/>
                  <a:pt x="222" y="135"/>
                </a:cubicBezTo>
                <a:cubicBezTo>
                  <a:pt x="222" y="135"/>
                  <a:pt x="222" y="135"/>
                  <a:pt x="221" y="134"/>
                </a:cubicBezTo>
                <a:cubicBezTo>
                  <a:pt x="220" y="136"/>
                  <a:pt x="220" y="136"/>
                  <a:pt x="220" y="136"/>
                </a:cubicBezTo>
                <a:cubicBezTo>
                  <a:pt x="222" y="137"/>
                  <a:pt x="222" y="137"/>
                  <a:pt x="222" y="137"/>
                </a:cubicBezTo>
                <a:cubicBezTo>
                  <a:pt x="221" y="138"/>
                  <a:pt x="222" y="138"/>
                  <a:pt x="222" y="138"/>
                </a:cubicBezTo>
                <a:cubicBezTo>
                  <a:pt x="223" y="137"/>
                  <a:pt x="223" y="137"/>
                  <a:pt x="223" y="137"/>
                </a:cubicBezTo>
                <a:cubicBezTo>
                  <a:pt x="221" y="136"/>
                  <a:pt x="221" y="136"/>
                  <a:pt x="221" y="136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5" y="135"/>
                  <a:pt x="225" y="135"/>
                  <a:pt x="225" y="135"/>
                </a:cubicBezTo>
                <a:cubicBezTo>
                  <a:pt x="227" y="136"/>
                  <a:pt x="227" y="137"/>
                  <a:pt x="228" y="138"/>
                </a:cubicBezTo>
                <a:cubicBezTo>
                  <a:pt x="229" y="138"/>
                  <a:pt x="230" y="137"/>
                  <a:pt x="231" y="137"/>
                </a:cubicBezTo>
                <a:cubicBezTo>
                  <a:pt x="232" y="137"/>
                  <a:pt x="233" y="138"/>
                  <a:pt x="234" y="138"/>
                </a:cubicBezTo>
                <a:cubicBezTo>
                  <a:pt x="234" y="138"/>
                  <a:pt x="234" y="137"/>
                  <a:pt x="234" y="137"/>
                </a:cubicBezTo>
                <a:cubicBezTo>
                  <a:pt x="234" y="137"/>
                  <a:pt x="234" y="137"/>
                  <a:pt x="234" y="137"/>
                </a:cubicBezTo>
                <a:cubicBezTo>
                  <a:pt x="235" y="137"/>
                  <a:pt x="235" y="137"/>
                  <a:pt x="235" y="137"/>
                </a:cubicBezTo>
                <a:cubicBezTo>
                  <a:pt x="235" y="137"/>
                  <a:pt x="236" y="137"/>
                  <a:pt x="235" y="137"/>
                </a:cubicBezTo>
                <a:cubicBezTo>
                  <a:pt x="235" y="137"/>
                  <a:pt x="235" y="137"/>
                  <a:pt x="234" y="137"/>
                </a:cubicBezTo>
                <a:cubicBezTo>
                  <a:pt x="234" y="137"/>
                  <a:pt x="234" y="137"/>
                  <a:pt x="234" y="137"/>
                </a:cubicBezTo>
                <a:cubicBezTo>
                  <a:pt x="234" y="137"/>
                  <a:pt x="233" y="137"/>
                  <a:pt x="233" y="137"/>
                </a:cubicBezTo>
                <a:cubicBezTo>
                  <a:pt x="233" y="137"/>
                  <a:pt x="233" y="137"/>
                  <a:pt x="233" y="137"/>
                </a:cubicBezTo>
                <a:cubicBezTo>
                  <a:pt x="232" y="137"/>
                  <a:pt x="232" y="136"/>
                  <a:pt x="231" y="136"/>
                </a:cubicBezTo>
                <a:cubicBezTo>
                  <a:pt x="231" y="136"/>
                  <a:pt x="230" y="136"/>
                  <a:pt x="230" y="136"/>
                </a:cubicBezTo>
                <a:cubicBezTo>
                  <a:pt x="229" y="136"/>
                  <a:pt x="229" y="136"/>
                  <a:pt x="228" y="136"/>
                </a:cubicBezTo>
                <a:cubicBezTo>
                  <a:pt x="226" y="136"/>
                  <a:pt x="225" y="135"/>
                  <a:pt x="224" y="134"/>
                </a:cubicBezTo>
                <a:moveTo>
                  <a:pt x="250" y="135"/>
                </a:moveTo>
                <a:cubicBezTo>
                  <a:pt x="250" y="135"/>
                  <a:pt x="249" y="135"/>
                  <a:pt x="248" y="136"/>
                </a:cubicBezTo>
                <a:cubicBezTo>
                  <a:pt x="248" y="136"/>
                  <a:pt x="249" y="136"/>
                  <a:pt x="250" y="136"/>
                </a:cubicBezTo>
                <a:cubicBezTo>
                  <a:pt x="251" y="136"/>
                  <a:pt x="252" y="135"/>
                  <a:pt x="251" y="135"/>
                </a:cubicBezTo>
                <a:cubicBezTo>
                  <a:pt x="251" y="135"/>
                  <a:pt x="250" y="135"/>
                  <a:pt x="250" y="135"/>
                </a:cubicBezTo>
                <a:moveTo>
                  <a:pt x="148" y="137"/>
                </a:moveTo>
                <a:cubicBezTo>
                  <a:pt x="147" y="137"/>
                  <a:pt x="146" y="138"/>
                  <a:pt x="147" y="138"/>
                </a:cubicBezTo>
                <a:cubicBezTo>
                  <a:pt x="147" y="138"/>
                  <a:pt x="148" y="138"/>
                  <a:pt x="148" y="138"/>
                </a:cubicBezTo>
                <a:cubicBezTo>
                  <a:pt x="149" y="138"/>
                  <a:pt x="151" y="138"/>
                  <a:pt x="149" y="137"/>
                </a:cubicBezTo>
                <a:cubicBezTo>
                  <a:pt x="148" y="137"/>
                  <a:pt x="148" y="137"/>
                  <a:pt x="148" y="137"/>
                </a:cubicBezTo>
                <a:moveTo>
                  <a:pt x="223" y="138"/>
                </a:moveTo>
                <a:cubicBezTo>
                  <a:pt x="223" y="138"/>
                  <a:pt x="226" y="139"/>
                  <a:pt x="226" y="139"/>
                </a:cubicBezTo>
                <a:cubicBezTo>
                  <a:pt x="226" y="139"/>
                  <a:pt x="226" y="139"/>
                  <a:pt x="227" y="140"/>
                </a:cubicBezTo>
                <a:cubicBezTo>
                  <a:pt x="227" y="140"/>
                  <a:pt x="227" y="140"/>
                  <a:pt x="227" y="140"/>
                </a:cubicBezTo>
                <a:cubicBezTo>
                  <a:pt x="226" y="140"/>
                  <a:pt x="226" y="141"/>
                  <a:pt x="226" y="141"/>
                </a:cubicBezTo>
                <a:cubicBezTo>
                  <a:pt x="226" y="141"/>
                  <a:pt x="225" y="140"/>
                  <a:pt x="225" y="140"/>
                </a:cubicBezTo>
                <a:cubicBezTo>
                  <a:pt x="225" y="140"/>
                  <a:pt x="227" y="143"/>
                  <a:pt x="228" y="143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142"/>
                  <a:pt x="230" y="142"/>
                  <a:pt x="230" y="142"/>
                </a:cubicBezTo>
                <a:cubicBezTo>
                  <a:pt x="230" y="142"/>
                  <a:pt x="230" y="142"/>
                  <a:pt x="230" y="141"/>
                </a:cubicBezTo>
                <a:cubicBezTo>
                  <a:pt x="230" y="142"/>
                  <a:pt x="230" y="142"/>
                  <a:pt x="230" y="142"/>
                </a:cubicBezTo>
                <a:cubicBezTo>
                  <a:pt x="230" y="142"/>
                  <a:pt x="231" y="142"/>
                  <a:pt x="231" y="141"/>
                </a:cubicBezTo>
                <a:cubicBezTo>
                  <a:pt x="231" y="141"/>
                  <a:pt x="231" y="141"/>
                  <a:pt x="231" y="141"/>
                </a:cubicBezTo>
                <a:cubicBezTo>
                  <a:pt x="231" y="141"/>
                  <a:pt x="231" y="141"/>
                  <a:pt x="232" y="141"/>
                </a:cubicBezTo>
                <a:cubicBezTo>
                  <a:pt x="231" y="141"/>
                  <a:pt x="229" y="140"/>
                  <a:pt x="229" y="140"/>
                </a:cubicBezTo>
                <a:cubicBezTo>
                  <a:pt x="228" y="140"/>
                  <a:pt x="229" y="139"/>
                  <a:pt x="229" y="139"/>
                </a:cubicBezTo>
                <a:cubicBezTo>
                  <a:pt x="228" y="138"/>
                  <a:pt x="225" y="138"/>
                  <a:pt x="224" y="138"/>
                </a:cubicBezTo>
                <a:cubicBezTo>
                  <a:pt x="223" y="138"/>
                  <a:pt x="223" y="138"/>
                  <a:pt x="223" y="138"/>
                </a:cubicBezTo>
                <a:moveTo>
                  <a:pt x="205" y="139"/>
                </a:moveTo>
                <a:cubicBezTo>
                  <a:pt x="204" y="139"/>
                  <a:pt x="204" y="139"/>
                  <a:pt x="203" y="140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03" y="140"/>
                  <a:pt x="203" y="140"/>
                  <a:pt x="203" y="140"/>
                </a:cubicBezTo>
                <a:cubicBezTo>
                  <a:pt x="205" y="141"/>
                  <a:pt x="206" y="142"/>
                  <a:pt x="209" y="143"/>
                </a:cubicBezTo>
                <a:cubicBezTo>
                  <a:pt x="208" y="143"/>
                  <a:pt x="205" y="141"/>
                  <a:pt x="204" y="140"/>
                </a:cubicBezTo>
                <a:cubicBezTo>
                  <a:pt x="205" y="139"/>
                  <a:pt x="205" y="139"/>
                  <a:pt x="205" y="139"/>
                </a:cubicBezTo>
                <a:cubicBezTo>
                  <a:pt x="205" y="139"/>
                  <a:pt x="205" y="139"/>
                  <a:pt x="205" y="139"/>
                </a:cubicBezTo>
                <a:moveTo>
                  <a:pt x="204" y="143"/>
                </a:moveTo>
                <a:cubicBezTo>
                  <a:pt x="204" y="143"/>
                  <a:pt x="204" y="144"/>
                  <a:pt x="205" y="144"/>
                </a:cubicBezTo>
                <a:cubicBezTo>
                  <a:pt x="205" y="144"/>
                  <a:pt x="205" y="144"/>
                  <a:pt x="205" y="144"/>
                </a:cubicBezTo>
                <a:cubicBezTo>
                  <a:pt x="205" y="144"/>
                  <a:pt x="207" y="144"/>
                  <a:pt x="205" y="143"/>
                </a:cubicBezTo>
                <a:cubicBezTo>
                  <a:pt x="205" y="143"/>
                  <a:pt x="204" y="143"/>
                  <a:pt x="204" y="143"/>
                </a:cubicBezTo>
                <a:moveTo>
                  <a:pt x="232" y="143"/>
                </a:moveTo>
                <a:cubicBezTo>
                  <a:pt x="232" y="143"/>
                  <a:pt x="232" y="144"/>
                  <a:pt x="232" y="144"/>
                </a:cubicBezTo>
                <a:cubicBezTo>
                  <a:pt x="232" y="145"/>
                  <a:pt x="233" y="145"/>
                  <a:pt x="233" y="145"/>
                </a:cubicBezTo>
                <a:cubicBezTo>
                  <a:pt x="233" y="145"/>
                  <a:pt x="233" y="144"/>
                  <a:pt x="232" y="144"/>
                </a:cubicBezTo>
                <a:cubicBezTo>
                  <a:pt x="232" y="143"/>
                  <a:pt x="232" y="143"/>
                  <a:pt x="232" y="143"/>
                </a:cubicBezTo>
              </a:path>
            </a:pathLst>
          </a:custGeom>
          <a:solidFill>
            <a:srgbClr val="2E6E9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18" name="Freeform 134"/>
          <p:cNvSpPr>
            <a:spLocks noEditPoints="1"/>
          </p:cNvSpPr>
          <p:nvPr/>
        </p:nvSpPr>
        <p:spPr bwMode="gray">
          <a:xfrm>
            <a:off x="2769432" y="1676330"/>
            <a:ext cx="1965325" cy="768350"/>
          </a:xfrm>
          <a:custGeom>
            <a:avLst/>
            <a:gdLst/>
            <a:ahLst/>
            <a:cxnLst>
              <a:cxn ang="0">
                <a:pos x="221" y="1"/>
              </a:cxn>
              <a:cxn ang="0">
                <a:pos x="33" y="175"/>
              </a:cxn>
              <a:cxn ang="0">
                <a:pos x="72" y="173"/>
              </a:cxn>
              <a:cxn ang="0">
                <a:pos x="110" y="164"/>
              </a:cxn>
              <a:cxn ang="0">
                <a:pos x="156" y="168"/>
              </a:cxn>
              <a:cxn ang="0">
                <a:pos x="165" y="170"/>
              </a:cxn>
              <a:cxn ang="0">
                <a:pos x="159" y="152"/>
              </a:cxn>
              <a:cxn ang="0">
                <a:pos x="215" y="165"/>
              </a:cxn>
              <a:cxn ang="0">
                <a:pos x="230" y="137"/>
              </a:cxn>
              <a:cxn ang="0">
                <a:pos x="221" y="113"/>
              </a:cxn>
              <a:cxn ang="0">
                <a:pos x="175" y="118"/>
              </a:cxn>
              <a:cxn ang="0">
                <a:pos x="133" y="75"/>
              </a:cxn>
              <a:cxn ang="0">
                <a:pos x="186" y="72"/>
              </a:cxn>
              <a:cxn ang="0">
                <a:pos x="228" y="67"/>
              </a:cxn>
              <a:cxn ang="0">
                <a:pos x="204" y="47"/>
              </a:cxn>
              <a:cxn ang="0">
                <a:pos x="204" y="34"/>
              </a:cxn>
              <a:cxn ang="0">
                <a:pos x="175" y="43"/>
              </a:cxn>
              <a:cxn ang="0">
                <a:pos x="132" y="27"/>
              </a:cxn>
              <a:cxn ang="0">
                <a:pos x="241" y="7"/>
              </a:cxn>
              <a:cxn ang="0">
                <a:pos x="220" y="7"/>
              </a:cxn>
              <a:cxn ang="0">
                <a:pos x="230" y="18"/>
              </a:cxn>
              <a:cxn ang="0">
                <a:pos x="269" y="45"/>
              </a:cxn>
              <a:cxn ang="0">
                <a:pos x="187" y="24"/>
              </a:cxn>
              <a:cxn ang="0">
                <a:pos x="194" y="21"/>
              </a:cxn>
              <a:cxn ang="0">
                <a:pos x="226" y="20"/>
              </a:cxn>
              <a:cxn ang="0">
                <a:pos x="170" y="33"/>
              </a:cxn>
              <a:cxn ang="0">
                <a:pos x="233" y="41"/>
              </a:cxn>
              <a:cxn ang="0">
                <a:pos x="247" y="69"/>
              </a:cxn>
              <a:cxn ang="0">
                <a:pos x="244" y="93"/>
              </a:cxn>
              <a:cxn ang="0">
                <a:pos x="224" y="109"/>
              </a:cxn>
              <a:cxn ang="0">
                <a:pos x="253" y="113"/>
              </a:cxn>
              <a:cxn ang="0">
                <a:pos x="281" y="110"/>
              </a:cxn>
              <a:cxn ang="0">
                <a:pos x="276" y="90"/>
              </a:cxn>
              <a:cxn ang="0">
                <a:pos x="269" y="75"/>
              </a:cxn>
              <a:cxn ang="0">
                <a:pos x="233" y="54"/>
              </a:cxn>
              <a:cxn ang="0">
                <a:pos x="252" y="59"/>
              </a:cxn>
              <a:cxn ang="0">
                <a:pos x="273" y="89"/>
              </a:cxn>
              <a:cxn ang="0">
                <a:pos x="337" y="49"/>
              </a:cxn>
              <a:cxn ang="0">
                <a:pos x="322" y="71"/>
              </a:cxn>
              <a:cxn ang="0">
                <a:pos x="332" y="109"/>
              </a:cxn>
              <a:cxn ang="0">
                <a:pos x="328" y="124"/>
              </a:cxn>
              <a:cxn ang="0">
                <a:pos x="299" y="139"/>
              </a:cxn>
              <a:cxn ang="0">
                <a:pos x="298" y="163"/>
              </a:cxn>
              <a:cxn ang="0">
                <a:pos x="328" y="156"/>
              </a:cxn>
              <a:cxn ang="0">
                <a:pos x="403" y="171"/>
              </a:cxn>
              <a:cxn ang="0">
                <a:pos x="415" y="156"/>
              </a:cxn>
              <a:cxn ang="0">
                <a:pos x="439" y="162"/>
              </a:cxn>
              <a:cxn ang="0">
                <a:pos x="460" y="160"/>
              </a:cxn>
              <a:cxn ang="0">
                <a:pos x="497" y="147"/>
              </a:cxn>
              <a:cxn ang="0">
                <a:pos x="488" y="130"/>
              </a:cxn>
              <a:cxn ang="0">
                <a:pos x="495" y="118"/>
              </a:cxn>
              <a:cxn ang="0">
                <a:pos x="429" y="87"/>
              </a:cxn>
              <a:cxn ang="0">
                <a:pos x="374" y="60"/>
              </a:cxn>
              <a:cxn ang="0">
                <a:pos x="461" y="101"/>
              </a:cxn>
              <a:cxn ang="0">
                <a:pos x="316" y="134"/>
              </a:cxn>
              <a:cxn ang="0">
                <a:pos x="351" y="157"/>
              </a:cxn>
              <a:cxn ang="0">
                <a:pos x="436" y="165"/>
              </a:cxn>
              <a:cxn ang="0">
                <a:pos x="242" y="74"/>
              </a:cxn>
              <a:cxn ang="0">
                <a:pos x="339" y="93"/>
              </a:cxn>
              <a:cxn ang="0">
                <a:pos x="251" y="120"/>
              </a:cxn>
              <a:cxn ang="0">
                <a:pos x="386" y="187"/>
              </a:cxn>
              <a:cxn ang="0">
                <a:pos x="422" y="199"/>
              </a:cxn>
              <a:cxn ang="0">
                <a:pos x="396" y="185"/>
              </a:cxn>
            </a:cxnLst>
            <a:rect l="0" t="0" r="r" b="b"/>
            <a:pathLst>
              <a:path w="524" h="205">
                <a:moveTo>
                  <a:pt x="206" y="0"/>
                </a:moveTo>
                <a:cubicBezTo>
                  <a:pt x="205" y="0"/>
                  <a:pt x="205" y="0"/>
                  <a:pt x="204" y="1"/>
                </a:cubicBezTo>
                <a:cubicBezTo>
                  <a:pt x="204" y="1"/>
                  <a:pt x="203" y="1"/>
                  <a:pt x="204" y="1"/>
                </a:cubicBezTo>
                <a:cubicBezTo>
                  <a:pt x="204" y="1"/>
                  <a:pt x="204" y="1"/>
                  <a:pt x="204" y="1"/>
                </a:cubicBezTo>
                <a:cubicBezTo>
                  <a:pt x="204" y="1"/>
                  <a:pt x="203" y="1"/>
                  <a:pt x="203" y="1"/>
                </a:cubicBezTo>
                <a:cubicBezTo>
                  <a:pt x="203" y="1"/>
                  <a:pt x="203" y="1"/>
                  <a:pt x="202" y="1"/>
                </a:cubicBezTo>
                <a:cubicBezTo>
                  <a:pt x="201" y="2"/>
                  <a:pt x="201" y="2"/>
                  <a:pt x="201" y="2"/>
                </a:cubicBezTo>
                <a:cubicBezTo>
                  <a:pt x="204" y="3"/>
                  <a:pt x="204" y="3"/>
                  <a:pt x="204" y="3"/>
                </a:cubicBezTo>
                <a:cubicBezTo>
                  <a:pt x="204" y="3"/>
                  <a:pt x="206" y="5"/>
                  <a:pt x="206" y="5"/>
                </a:cubicBezTo>
                <a:cubicBezTo>
                  <a:pt x="206" y="5"/>
                  <a:pt x="205" y="5"/>
                  <a:pt x="205" y="5"/>
                </a:cubicBezTo>
                <a:cubicBezTo>
                  <a:pt x="204" y="4"/>
                  <a:pt x="203" y="4"/>
                  <a:pt x="202" y="4"/>
                </a:cubicBezTo>
                <a:cubicBezTo>
                  <a:pt x="201" y="4"/>
                  <a:pt x="201" y="4"/>
                  <a:pt x="201" y="4"/>
                </a:cubicBezTo>
                <a:cubicBezTo>
                  <a:pt x="200" y="4"/>
                  <a:pt x="201" y="4"/>
                  <a:pt x="202" y="4"/>
                </a:cubicBezTo>
                <a:cubicBezTo>
                  <a:pt x="203" y="5"/>
                  <a:pt x="203" y="5"/>
                  <a:pt x="202" y="5"/>
                </a:cubicBezTo>
                <a:cubicBezTo>
                  <a:pt x="201" y="5"/>
                  <a:pt x="201" y="5"/>
                  <a:pt x="201" y="5"/>
                </a:cubicBezTo>
                <a:cubicBezTo>
                  <a:pt x="201" y="5"/>
                  <a:pt x="200" y="5"/>
                  <a:pt x="199" y="5"/>
                </a:cubicBezTo>
                <a:cubicBezTo>
                  <a:pt x="199" y="5"/>
                  <a:pt x="198" y="5"/>
                  <a:pt x="199" y="6"/>
                </a:cubicBezTo>
                <a:cubicBezTo>
                  <a:pt x="201" y="7"/>
                  <a:pt x="203" y="7"/>
                  <a:pt x="206" y="7"/>
                </a:cubicBezTo>
                <a:cubicBezTo>
                  <a:pt x="206" y="6"/>
                  <a:pt x="207" y="7"/>
                  <a:pt x="208" y="6"/>
                </a:cubicBezTo>
                <a:cubicBezTo>
                  <a:pt x="209" y="5"/>
                  <a:pt x="209" y="5"/>
                  <a:pt x="209" y="5"/>
                </a:cubicBezTo>
                <a:cubicBezTo>
                  <a:pt x="207" y="5"/>
                  <a:pt x="208" y="5"/>
                  <a:pt x="207" y="5"/>
                </a:cubicBezTo>
                <a:cubicBezTo>
                  <a:pt x="209" y="3"/>
                  <a:pt x="209" y="3"/>
                  <a:pt x="209" y="3"/>
                </a:cubicBezTo>
                <a:cubicBezTo>
                  <a:pt x="209" y="3"/>
                  <a:pt x="207" y="3"/>
                  <a:pt x="207" y="2"/>
                </a:cubicBezTo>
                <a:cubicBezTo>
                  <a:pt x="209" y="1"/>
                  <a:pt x="209" y="1"/>
                  <a:pt x="209" y="1"/>
                </a:cubicBezTo>
                <a:cubicBezTo>
                  <a:pt x="208" y="1"/>
                  <a:pt x="207" y="1"/>
                  <a:pt x="207" y="0"/>
                </a:cubicBezTo>
                <a:cubicBezTo>
                  <a:pt x="207" y="0"/>
                  <a:pt x="207" y="0"/>
                  <a:pt x="206" y="0"/>
                </a:cubicBezTo>
                <a:moveTo>
                  <a:pt x="221" y="1"/>
                </a:moveTo>
                <a:cubicBezTo>
                  <a:pt x="219" y="1"/>
                  <a:pt x="219" y="1"/>
                  <a:pt x="219" y="1"/>
                </a:cubicBezTo>
                <a:cubicBezTo>
                  <a:pt x="219" y="1"/>
                  <a:pt x="219" y="2"/>
                  <a:pt x="220" y="2"/>
                </a:cubicBezTo>
                <a:cubicBezTo>
                  <a:pt x="220" y="3"/>
                  <a:pt x="220" y="3"/>
                  <a:pt x="220" y="3"/>
                </a:cubicBezTo>
                <a:cubicBezTo>
                  <a:pt x="221" y="3"/>
                  <a:pt x="221" y="3"/>
                  <a:pt x="221" y="3"/>
                </a:cubicBezTo>
                <a:cubicBezTo>
                  <a:pt x="221" y="2"/>
                  <a:pt x="222" y="2"/>
                  <a:pt x="222" y="2"/>
                </a:cubicBezTo>
                <a:cubicBezTo>
                  <a:pt x="222" y="2"/>
                  <a:pt x="222" y="2"/>
                  <a:pt x="222" y="2"/>
                </a:cubicBezTo>
                <a:lnTo>
                  <a:pt x="221" y="1"/>
                </a:lnTo>
                <a:close/>
                <a:moveTo>
                  <a:pt x="113" y="1"/>
                </a:moveTo>
                <a:cubicBezTo>
                  <a:pt x="47" y="42"/>
                  <a:pt x="6" y="96"/>
                  <a:pt x="0" y="155"/>
                </a:cubicBezTo>
                <a:cubicBezTo>
                  <a:pt x="2" y="155"/>
                  <a:pt x="3" y="155"/>
                  <a:pt x="4" y="156"/>
                </a:cubicBezTo>
                <a:cubicBezTo>
                  <a:pt x="5" y="156"/>
                  <a:pt x="8" y="160"/>
                  <a:pt x="8" y="160"/>
                </a:cubicBezTo>
                <a:cubicBezTo>
                  <a:pt x="7" y="161"/>
                  <a:pt x="7" y="161"/>
                  <a:pt x="7" y="161"/>
                </a:cubicBezTo>
                <a:cubicBezTo>
                  <a:pt x="8" y="162"/>
                  <a:pt x="9" y="162"/>
                  <a:pt x="10" y="163"/>
                </a:cubicBezTo>
                <a:cubicBezTo>
                  <a:pt x="11" y="161"/>
                  <a:pt x="11" y="161"/>
                  <a:pt x="11" y="161"/>
                </a:cubicBezTo>
                <a:cubicBezTo>
                  <a:pt x="13" y="162"/>
                  <a:pt x="13" y="162"/>
                  <a:pt x="13" y="162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3" y="164"/>
                  <a:pt x="14" y="164"/>
                  <a:pt x="14" y="165"/>
                </a:cubicBezTo>
                <a:cubicBezTo>
                  <a:pt x="16" y="165"/>
                  <a:pt x="16" y="165"/>
                  <a:pt x="16" y="165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6" y="164"/>
                  <a:pt x="16" y="164"/>
                  <a:pt x="16" y="164"/>
                </a:cubicBezTo>
                <a:cubicBezTo>
                  <a:pt x="18" y="164"/>
                  <a:pt x="18" y="164"/>
                  <a:pt x="18" y="164"/>
                </a:cubicBezTo>
                <a:cubicBezTo>
                  <a:pt x="17" y="163"/>
                  <a:pt x="17" y="162"/>
                  <a:pt x="16" y="162"/>
                </a:cubicBezTo>
                <a:cubicBezTo>
                  <a:pt x="16" y="161"/>
                  <a:pt x="16" y="161"/>
                  <a:pt x="16" y="161"/>
                </a:cubicBezTo>
                <a:cubicBezTo>
                  <a:pt x="17" y="161"/>
                  <a:pt x="17" y="162"/>
                  <a:pt x="19" y="162"/>
                </a:cubicBezTo>
                <a:cubicBezTo>
                  <a:pt x="19" y="162"/>
                  <a:pt x="19" y="162"/>
                  <a:pt x="19" y="162"/>
                </a:cubicBezTo>
                <a:cubicBezTo>
                  <a:pt x="21" y="163"/>
                  <a:pt x="21" y="163"/>
                  <a:pt x="22" y="164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65"/>
                  <a:pt x="22" y="165"/>
                  <a:pt x="24" y="166"/>
                </a:cubicBezTo>
                <a:cubicBezTo>
                  <a:pt x="26" y="165"/>
                  <a:pt x="26" y="165"/>
                  <a:pt x="26" y="165"/>
                </a:cubicBezTo>
                <a:cubicBezTo>
                  <a:pt x="27" y="167"/>
                  <a:pt x="27" y="167"/>
                  <a:pt x="27" y="167"/>
                </a:cubicBezTo>
                <a:cubicBezTo>
                  <a:pt x="29" y="167"/>
                  <a:pt x="29" y="167"/>
                  <a:pt x="29" y="167"/>
                </a:cubicBezTo>
                <a:cubicBezTo>
                  <a:pt x="29" y="167"/>
                  <a:pt x="28" y="168"/>
                  <a:pt x="28" y="168"/>
                </a:cubicBezTo>
                <a:cubicBezTo>
                  <a:pt x="28" y="168"/>
                  <a:pt x="29" y="169"/>
                  <a:pt x="30" y="169"/>
                </a:cubicBezTo>
                <a:cubicBezTo>
                  <a:pt x="29" y="171"/>
                  <a:pt x="29" y="171"/>
                  <a:pt x="29" y="171"/>
                </a:cubicBezTo>
                <a:cubicBezTo>
                  <a:pt x="30" y="171"/>
                  <a:pt x="30" y="172"/>
                  <a:pt x="31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4" y="172"/>
                  <a:pt x="34" y="173"/>
                  <a:pt x="34" y="173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4" y="176"/>
                  <a:pt x="34" y="176"/>
                  <a:pt x="34" y="176"/>
                </a:cubicBezTo>
                <a:cubicBezTo>
                  <a:pt x="33" y="177"/>
                  <a:pt x="29" y="179"/>
                  <a:pt x="27" y="180"/>
                </a:cubicBezTo>
                <a:cubicBezTo>
                  <a:pt x="29" y="180"/>
                  <a:pt x="28" y="180"/>
                  <a:pt x="30" y="181"/>
                </a:cubicBezTo>
                <a:cubicBezTo>
                  <a:pt x="28" y="181"/>
                  <a:pt x="26" y="181"/>
                  <a:pt x="25" y="182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26" y="185"/>
                  <a:pt x="25" y="184"/>
                  <a:pt x="24" y="185"/>
                </a:cubicBezTo>
                <a:cubicBezTo>
                  <a:pt x="24" y="187"/>
                  <a:pt x="24" y="187"/>
                  <a:pt x="24" y="187"/>
                </a:cubicBezTo>
                <a:cubicBezTo>
                  <a:pt x="23" y="188"/>
                  <a:pt x="23" y="188"/>
                  <a:pt x="23" y="188"/>
                </a:cubicBezTo>
                <a:cubicBezTo>
                  <a:pt x="24" y="190"/>
                  <a:pt x="24" y="190"/>
                  <a:pt x="24" y="190"/>
                </a:cubicBezTo>
                <a:cubicBezTo>
                  <a:pt x="28" y="188"/>
                  <a:pt x="31" y="188"/>
                  <a:pt x="34" y="186"/>
                </a:cubicBezTo>
                <a:cubicBezTo>
                  <a:pt x="34" y="185"/>
                  <a:pt x="37" y="183"/>
                  <a:pt x="37" y="181"/>
                </a:cubicBezTo>
                <a:cubicBezTo>
                  <a:pt x="37" y="181"/>
                  <a:pt x="37" y="181"/>
                  <a:pt x="37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8" y="181"/>
                  <a:pt x="38" y="181"/>
                </a:cubicBezTo>
                <a:cubicBezTo>
                  <a:pt x="38" y="181"/>
                  <a:pt x="39" y="181"/>
                  <a:pt x="39" y="180"/>
                </a:cubicBezTo>
                <a:cubicBezTo>
                  <a:pt x="39" y="178"/>
                  <a:pt x="39" y="178"/>
                  <a:pt x="39" y="178"/>
                </a:cubicBezTo>
                <a:cubicBezTo>
                  <a:pt x="40" y="178"/>
                  <a:pt x="42" y="177"/>
                  <a:pt x="43" y="176"/>
                </a:cubicBezTo>
                <a:cubicBezTo>
                  <a:pt x="43" y="176"/>
                  <a:pt x="42" y="175"/>
                  <a:pt x="43" y="175"/>
                </a:cubicBezTo>
                <a:cubicBezTo>
                  <a:pt x="43" y="175"/>
                  <a:pt x="44" y="175"/>
                  <a:pt x="44" y="175"/>
                </a:cubicBezTo>
                <a:cubicBezTo>
                  <a:pt x="44" y="175"/>
                  <a:pt x="45" y="175"/>
                  <a:pt x="45" y="175"/>
                </a:cubicBezTo>
                <a:cubicBezTo>
                  <a:pt x="46" y="175"/>
                  <a:pt x="46" y="175"/>
                  <a:pt x="45" y="175"/>
                </a:cubicBezTo>
                <a:cubicBezTo>
                  <a:pt x="44" y="174"/>
                  <a:pt x="50" y="174"/>
                  <a:pt x="51" y="173"/>
                </a:cubicBezTo>
                <a:cubicBezTo>
                  <a:pt x="51" y="173"/>
                  <a:pt x="52" y="172"/>
                  <a:pt x="53" y="172"/>
                </a:cubicBezTo>
                <a:cubicBezTo>
                  <a:pt x="54" y="173"/>
                  <a:pt x="54" y="173"/>
                  <a:pt x="54" y="173"/>
                </a:cubicBezTo>
                <a:cubicBezTo>
                  <a:pt x="56" y="173"/>
                  <a:pt x="56" y="173"/>
                  <a:pt x="56" y="173"/>
                </a:cubicBezTo>
                <a:cubicBezTo>
                  <a:pt x="57" y="173"/>
                  <a:pt x="60" y="174"/>
                  <a:pt x="61" y="174"/>
                </a:cubicBezTo>
                <a:cubicBezTo>
                  <a:pt x="61" y="174"/>
                  <a:pt x="61" y="174"/>
                  <a:pt x="61" y="174"/>
                </a:cubicBezTo>
                <a:cubicBezTo>
                  <a:pt x="62" y="174"/>
                  <a:pt x="62" y="173"/>
                  <a:pt x="63" y="173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3"/>
                  <a:pt x="66" y="174"/>
                  <a:pt x="68" y="174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69" y="174"/>
                  <a:pt x="69" y="174"/>
                  <a:pt x="70" y="174"/>
                </a:cubicBezTo>
                <a:cubicBezTo>
                  <a:pt x="71" y="174"/>
                  <a:pt x="71" y="173"/>
                  <a:pt x="72" y="173"/>
                </a:cubicBezTo>
                <a:cubicBezTo>
                  <a:pt x="72" y="173"/>
                  <a:pt x="72" y="173"/>
                  <a:pt x="72" y="173"/>
                </a:cubicBezTo>
                <a:cubicBezTo>
                  <a:pt x="74" y="174"/>
                  <a:pt x="74" y="174"/>
                  <a:pt x="74" y="174"/>
                </a:cubicBezTo>
                <a:cubicBezTo>
                  <a:pt x="75" y="172"/>
                  <a:pt x="75" y="172"/>
                  <a:pt x="75" y="172"/>
                </a:cubicBezTo>
                <a:cubicBezTo>
                  <a:pt x="76" y="172"/>
                  <a:pt x="76" y="173"/>
                  <a:pt x="77" y="173"/>
                </a:cubicBezTo>
                <a:cubicBezTo>
                  <a:pt x="77" y="173"/>
                  <a:pt x="77" y="173"/>
                  <a:pt x="78" y="172"/>
                </a:cubicBezTo>
                <a:cubicBezTo>
                  <a:pt x="78" y="172"/>
                  <a:pt x="78" y="172"/>
                  <a:pt x="78" y="172"/>
                </a:cubicBezTo>
                <a:cubicBezTo>
                  <a:pt x="78" y="172"/>
                  <a:pt x="81" y="173"/>
                  <a:pt x="82" y="174"/>
                </a:cubicBezTo>
                <a:cubicBezTo>
                  <a:pt x="82" y="173"/>
                  <a:pt x="82" y="173"/>
                  <a:pt x="82" y="173"/>
                </a:cubicBezTo>
                <a:cubicBezTo>
                  <a:pt x="82" y="172"/>
                  <a:pt x="81" y="172"/>
                  <a:pt x="81" y="171"/>
                </a:cubicBezTo>
                <a:cubicBezTo>
                  <a:pt x="82" y="171"/>
                  <a:pt x="83" y="172"/>
                  <a:pt x="84" y="172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4" y="169"/>
                  <a:pt x="84" y="169"/>
                  <a:pt x="84" y="169"/>
                </a:cubicBezTo>
                <a:cubicBezTo>
                  <a:pt x="84" y="169"/>
                  <a:pt x="85" y="168"/>
                  <a:pt x="85" y="168"/>
                </a:cubicBezTo>
                <a:cubicBezTo>
                  <a:pt x="88" y="168"/>
                  <a:pt x="88" y="168"/>
                  <a:pt x="88" y="168"/>
                </a:cubicBezTo>
                <a:cubicBezTo>
                  <a:pt x="87" y="167"/>
                  <a:pt x="89" y="167"/>
                  <a:pt x="89" y="166"/>
                </a:cubicBezTo>
                <a:cubicBezTo>
                  <a:pt x="88" y="165"/>
                  <a:pt x="88" y="165"/>
                  <a:pt x="88" y="165"/>
                </a:cubicBezTo>
                <a:cubicBezTo>
                  <a:pt x="88" y="165"/>
                  <a:pt x="89" y="165"/>
                  <a:pt x="89" y="165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90" y="165"/>
                  <a:pt x="90" y="164"/>
                  <a:pt x="90" y="164"/>
                </a:cubicBezTo>
                <a:cubicBezTo>
                  <a:pt x="90" y="164"/>
                  <a:pt x="90" y="164"/>
                  <a:pt x="90" y="164"/>
                </a:cubicBezTo>
                <a:cubicBezTo>
                  <a:pt x="91" y="164"/>
                  <a:pt x="91" y="164"/>
                  <a:pt x="91" y="164"/>
                </a:cubicBezTo>
                <a:cubicBezTo>
                  <a:pt x="93" y="164"/>
                  <a:pt x="93" y="163"/>
                  <a:pt x="96" y="162"/>
                </a:cubicBezTo>
                <a:cubicBezTo>
                  <a:pt x="97" y="163"/>
                  <a:pt x="98" y="163"/>
                  <a:pt x="98" y="164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95" y="164"/>
                  <a:pt x="91" y="166"/>
                  <a:pt x="90" y="167"/>
                </a:cubicBezTo>
                <a:cubicBezTo>
                  <a:pt x="91" y="167"/>
                  <a:pt x="92" y="167"/>
                  <a:pt x="92" y="168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96" y="168"/>
                  <a:pt x="97" y="168"/>
                  <a:pt x="99" y="167"/>
                </a:cubicBezTo>
                <a:cubicBezTo>
                  <a:pt x="98" y="166"/>
                  <a:pt x="98" y="166"/>
                  <a:pt x="98" y="166"/>
                </a:cubicBezTo>
                <a:cubicBezTo>
                  <a:pt x="100" y="165"/>
                  <a:pt x="100" y="165"/>
                  <a:pt x="100" y="165"/>
                </a:cubicBezTo>
                <a:cubicBezTo>
                  <a:pt x="102" y="166"/>
                  <a:pt x="103" y="167"/>
                  <a:pt x="104" y="167"/>
                </a:cubicBezTo>
                <a:cubicBezTo>
                  <a:pt x="105" y="167"/>
                  <a:pt x="106" y="166"/>
                  <a:pt x="109" y="166"/>
                </a:cubicBezTo>
                <a:cubicBezTo>
                  <a:pt x="109" y="164"/>
                  <a:pt x="109" y="164"/>
                  <a:pt x="109" y="164"/>
                </a:cubicBezTo>
                <a:cubicBezTo>
                  <a:pt x="109" y="164"/>
                  <a:pt x="109" y="164"/>
                  <a:pt x="110" y="164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0" y="164"/>
                  <a:pt x="110" y="164"/>
                  <a:pt x="110" y="164"/>
                </a:cubicBezTo>
                <a:cubicBezTo>
                  <a:pt x="110" y="164"/>
                  <a:pt x="111" y="164"/>
                  <a:pt x="111" y="164"/>
                </a:cubicBezTo>
                <a:cubicBezTo>
                  <a:pt x="111" y="164"/>
                  <a:pt x="111" y="164"/>
                  <a:pt x="112" y="164"/>
                </a:cubicBezTo>
                <a:cubicBezTo>
                  <a:pt x="112" y="164"/>
                  <a:pt x="112" y="164"/>
                  <a:pt x="112" y="164"/>
                </a:cubicBezTo>
                <a:cubicBezTo>
                  <a:pt x="113" y="164"/>
                  <a:pt x="113" y="164"/>
                  <a:pt x="113" y="164"/>
                </a:cubicBezTo>
                <a:cubicBezTo>
                  <a:pt x="114" y="164"/>
                  <a:pt x="115" y="164"/>
                  <a:pt x="116" y="164"/>
                </a:cubicBezTo>
                <a:cubicBezTo>
                  <a:pt x="117" y="164"/>
                  <a:pt x="117" y="165"/>
                  <a:pt x="118" y="165"/>
                </a:cubicBezTo>
                <a:cubicBezTo>
                  <a:pt x="119" y="165"/>
                  <a:pt x="119" y="165"/>
                  <a:pt x="119" y="165"/>
                </a:cubicBezTo>
                <a:cubicBezTo>
                  <a:pt x="121" y="166"/>
                  <a:pt x="120" y="166"/>
                  <a:pt x="121" y="167"/>
                </a:cubicBezTo>
                <a:cubicBezTo>
                  <a:pt x="122" y="166"/>
                  <a:pt x="123" y="166"/>
                  <a:pt x="124" y="166"/>
                </a:cubicBezTo>
                <a:cubicBezTo>
                  <a:pt x="125" y="166"/>
                  <a:pt x="124" y="166"/>
                  <a:pt x="124" y="167"/>
                </a:cubicBezTo>
                <a:cubicBezTo>
                  <a:pt x="124" y="167"/>
                  <a:pt x="125" y="168"/>
                  <a:pt x="125" y="168"/>
                </a:cubicBezTo>
                <a:cubicBezTo>
                  <a:pt x="125" y="168"/>
                  <a:pt x="125" y="167"/>
                  <a:pt x="125" y="167"/>
                </a:cubicBezTo>
                <a:cubicBezTo>
                  <a:pt x="126" y="168"/>
                  <a:pt x="126" y="167"/>
                  <a:pt x="127" y="168"/>
                </a:cubicBezTo>
                <a:cubicBezTo>
                  <a:pt x="127" y="167"/>
                  <a:pt x="127" y="166"/>
                  <a:pt x="126" y="166"/>
                </a:cubicBezTo>
                <a:cubicBezTo>
                  <a:pt x="126" y="166"/>
                  <a:pt x="127" y="166"/>
                  <a:pt x="127" y="166"/>
                </a:cubicBezTo>
                <a:cubicBezTo>
                  <a:pt x="127" y="166"/>
                  <a:pt x="128" y="166"/>
                  <a:pt x="128" y="166"/>
                </a:cubicBezTo>
                <a:cubicBezTo>
                  <a:pt x="128" y="166"/>
                  <a:pt x="129" y="166"/>
                  <a:pt x="129" y="166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31" y="165"/>
                  <a:pt x="129" y="165"/>
                  <a:pt x="130" y="164"/>
                </a:cubicBezTo>
                <a:cubicBezTo>
                  <a:pt x="131" y="165"/>
                  <a:pt x="131" y="165"/>
                  <a:pt x="131" y="165"/>
                </a:cubicBezTo>
                <a:cubicBezTo>
                  <a:pt x="133" y="165"/>
                  <a:pt x="134" y="164"/>
                  <a:pt x="136" y="163"/>
                </a:cubicBezTo>
                <a:cubicBezTo>
                  <a:pt x="138" y="164"/>
                  <a:pt x="138" y="165"/>
                  <a:pt x="140" y="165"/>
                </a:cubicBezTo>
                <a:cubicBezTo>
                  <a:pt x="141" y="165"/>
                  <a:pt x="142" y="165"/>
                  <a:pt x="144" y="164"/>
                </a:cubicBezTo>
                <a:cubicBezTo>
                  <a:pt x="142" y="165"/>
                  <a:pt x="142" y="165"/>
                  <a:pt x="142" y="165"/>
                </a:cubicBezTo>
                <a:cubicBezTo>
                  <a:pt x="145" y="166"/>
                  <a:pt x="145" y="166"/>
                  <a:pt x="145" y="166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6" y="167"/>
                  <a:pt x="147" y="167"/>
                  <a:pt x="149" y="167"/>
                </a:cubicBezTo>
                <a:cubicBezTo>
                  <a:pt x="149" y="166"/>
                  <a:pt x="150" y="166"/>
                  <a:pt x="151" y="165"/>
                </a:cubicBezTo>
                <a:cubicBezTo>
                  <a:pt x="151" y="166"/>
                  <a:pt x="151" y="166"/>
                  <a:pt x="151" y="166"/>
                </a:cubicBezTo>
                <a:cubicBezTo>
                  <a:pt x="152" y="167"/>
                  <a:pt x="154" y="167"/>
                  <a:pt x="155" y="168"/>
                </a:cubicBezTo>
                <a:cubicBezTo>
                  <a:pt x="155" y="167"/>
                  <a:pt x="155" y="166"/>
                  <a:pt x="155" y="166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56" y="167"/>
                  <a:pt x="156" y="167"/>
                  <a:pt x="156" y="168"/>
                </a:cubicBezTo>
                <a:cubicBezTo>
                  <a:pt x="157" y="168"/>
                  <a:pt x="158" y="168"/>
                  <a:pt x="159" y="168"/>
                </a:cubicBezTo>
                <a:cubicBezTo>
                  <a:pt x="160" y="168"/>
                  <a:pt x="161" y="168"/>
                  <a:pt x="162" y="168"/>
                </a:cubicBezTo>
                <a:cubicBezTo>
                  <a:pt x="162" y="168"/>
                  <a:pt x="163" y="168"/>
                  <a:pt x="163" y="168"/>
                </a:cubicBezTo>
                <a:cubicBezTo>
                  <a:pt x="163" y="168"/>
                  <a:pt x="163" y="168"/>
                  <a:pt x="163" y="168"/>
                </a:cubicBezTo>
                <a:cubicBezTo>
                  <a:pt x="163" y="168"/>
                  <a:pt x="163" y="168"/>
                  <a:pt x="162" y="168"/>
                </a:cubicBezTo>
                <a:cubicBezTo>
                  <a:pt x="162" y="168"/>
                  <a:pt x="162" y="168"/>
                  <a:pt x="162" y="168"/>
                </a:cubicBezTo>
                <a:cubicBezTo>
                  <a:pt x="160" y="168"/>
                  <a:pt x="161" y="169"/>
                  <a:pt x="159" y="169"/>
                </a:cubicBezTo>
                <a:cubicBezTo>
                  <a:pt x="160" y="169"/>
                  <a:pt x="163" y="170"/>
                  <a:pt x="163" y="171"/>
                </a:cubicBezTo>
                <a:cubicBezTo>
                  <a:pt x="163" y="171"/>
                  <a:pt x="163" y="171"/>
                  <a:pt x="163" y="171"/>
                </a:cubicBezTo>
                <a:cubicBezTo>
                  <a:pt x="162" y="171"/>
                  <a:pt x="162" y="172"/>
                  <a:pt x="161" y="172"/>
                </a:cubicBezTo>
                <a:cubicBezTo>
                  <a:pt x="160" y="171"/>
                  <a:pt x="159" y="170"/>
                  <a:pt x="159" y="170"/>
                </a:cubicBezTo>
                <a:cubicBezTo>
                  <a:pt x="159" y="170"/>
                  <a:pt x="158" y="170"/>
                  <a:pt x="156" y="170"/>
                </a:cubicBezTo>
                <a:cubicBezTo>
                  <a:pt x="156" y="170"/>
                  <a:pt x="155" y="170"/>
                  <a:pt x="155" y="170"/>
                </a:cubicBezTo>
                <a:cubicBezTo>
                  <a:pt x="153" y="169"/>
                  <a:pt x="153" y="169"/>
                  <a:pt x="153" y="169"/>
                </a:cubicBezTo>
                <a:cubicBezTo>
                  <a:pt x="150" y="170"/>
                  <a:pt x="147" y="169"/>
                  <a:pt x="149" y="173"/>
                </a:cubicBezTo>
                <a:cubicBezTo>
                  <a:pt x="150" y="173"/>
                  <a:pt x="150" y="172"/>
                  <a:pt x="150" y="174"/>
                </a:cubicBezTo>
                <a:cubicBezTo>
                  <a:pt x="154" y="174"/>
                  <a:pt x="154" y="174"/>
                  <a:pt x="154" y="174"/>
                </a:cubicBezTo>
                <a:cubicBezTo>
                  <a:pt x="155" y="174"/>
                  <a:pt x="155" y="173"/>
                  <a:pt x="157" y="173"/>
                </a:cubicBezTo>
                <a:cubicBezTo>
                  <a:pt x="157" y="173"/>
                  <a:pt x="157" y="173"/>
                  <a:pt x="157" y="173"/>
                </a:cubicBezTo>
                <a:cubicBezTo>
                  <a:pt x="160" y="173"/>
                  <a:pt x="157" y="174"/>
                  <a:pt x="159" y="174"/>
                </a:cubicBezTo>
                <a:cubicBezTo>
                  <a:pt x="160" y="174"/>
                  <a:pt x="160" y="174"/>
                  <a:pt x="160" y="174"/>
                </a:cubicBezTo>
                <a:cubicBezTo>
                  <a:pt x="161" y="174"/>
                  <a:pt x="162" y="175"/>
                  <a:pt x="163" y="175"/>
                </a:cubicBezTo>
                <a:cubicBezTo>
                  <a:pt x="164" y="175"/>
                  <a:pt x="166" y="175"/>
                  <a:pt x="167" y="175"/>
                </a:cubicBezTo>
                <a:cubicBezTo>
                  <a:pt x="168" y="175"/>
                  <a:pt x="168" y="175"/>
                  <a:pt x="168" y="175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1" y="174"/>
                  <a:pt x="171" y="174"/>
                  <a:pt x="172" y="173"/>
                </a:cubicBezTo>
                <a:cubicBezTo>
                  <a:pt x="170" y="173"/>
                  <a:pt x="167" y="173"/>
                  <a:pt x="166" y="171"/>
                </a:cubicBezTo>
                <a:cubicBezTo>
                  <a:pt x="166" y="170"/>
                  <a:pt x="166" y="170"/>
                  <a:pt x="166" y="170"/>
                </a:cubicBezTo>
                <a:cubicBezTo>
                  <a:pt x="166" y="170"/>
                  <a:pt x="166" y="170"/>
                  <a:pt x="165" y="170"/>
                </a:cubicBezTo>
                <a:cubicBezTo>
                  <a:pt x="165" y="170"/>
                  <a:pt x="165" y="170"/>
                  <a:pt x="165" y="170"/>
                </a:cubicBezTo>
                <a:cubicBezTo>
                  <a:pt x="165" y="170"/>
                  <a:pt x="165" y="170"/>
                  <a:pt x="165" y="170"/>
                </a:cubicBezTo>
                <a:cubicBezTo>
                  <a:pt x="165" y="170"/>
                  <a:pt x="164" y="170"/>
                  <a:pt x="164" y="170"/>
                </a:cubicBezTo>
                <a:cubicBezTo>
                  <a:pt x="164" y="170"/>
                  <a:pt x="164" y="170"/>
                  <a:pt x="164" y="170"/>
                </a:cubicBezTo>
                <a:cubicBezTo>
                  <a:pt x="164" y="170"/>
                  <a:pt x="165" y="170"/>
                  <a:pt x="165" y="170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5" y="169"/>
                  <a:pt x="165" y="169"/>
                  <a:pt x="166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6" y="168"/>
                  <a:pt x="166" y="168"/>
                  <a:pt x="165" y="167"/>
                </a:cubicBezTo>
                <a:cubicBezTo>
                  <a:pt x="167" y="165"/>
                  <a:pt x="167" y="165"/>
                  <a:pt x="167" y="165"/>
                </a:cubicBezTo>
                <a:cubicBezTo>
                  <a:pt x="167" y="165"/>
                  <a:pt x="168" y="166"/>
                  <a:pt x="168" y="166"/>
                </a:cubicBezTo>
                <a:cubicBezTo>
                  <a:pt x="168" y="166"/>
                  <a:pt x="168" y="165"/>
                  <a:pt x="169" y="165"/>
                </a:cubicBezTo>
                <a:cubicBezTo>
                  <a:pt x="167" y="164"/>
                  <a:pt x="167" y="164"/>
                  <a:pt x="167" y="164"/>
                </a:cubicBezTo>
                <a:cubicBezTo>
                  <a:pt x="168" y="164"/>
                  <a:pt x="170" y="164"/>
                  <a:pt x="169" y="164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2" y="163"/>
                  <a:pt x="172" y="163"/>
                  <a:pt x="172" y="163"/>
                </a:cubicBezTo>
                <a:cubicBezTo>
                  <a:pt x="172" y="162"/>
                  <a:pt x="167" y="160"/>
                  <a:pt x="167" y="160"/>
                </a:cubicBezTo>
                <a:cubicBezTo>
                  <a:pt x="167" y="160"/>
                  <a:pt x="167" y="160"/>
                  <a:pt x="168" y="161"/>
                </a:cubicBezTo>
                <a:cubicBezTo>
                  <a:pt x="169" y="159"/>
                  <a:pt x="169" y="159"/>
                  <a:pt x="169" y="159"/>
                </a:cubicBezTo>
                <a:cubicBezTo>
                  <a:pt x="169" y="159"/>
                  <a:pt x="169" y="159"/>
                  <a:pt x="169" y="159"/>
                </a:cubicBezTo>
                <a:cubicBezTo>
                  <a:pt x="169" y="159"/>
                  <a:pt x="170" y="159"/>
                  <a:pt x="170" y="15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59"/>
                  <a:pt x="170" y="159"/>
                  <a:pt x="171" y="159"/>
                </a:cubicBezTo>
                <a:cubicBezTo>
                  <a:pt x="170" y="161"/>
                  <a:pt x="170" y="161"/>
                  <a:pt x="170" y="161"/>
                </a:cubicBezTo>
                <a:cubicBezTo>
                  <a:pt x="171" y="161"/>
                  <a:pt x="171" y="161"/>
                  <a:pt x="172" y="161"/>
                </a:cubicBezTo>
                <a:cubicBezTo>
                  <a:pt x="174" y="161"/>
                  <a:pt x="174" y="161"/>
                  <a:pt x="174" y="16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7" y="161"/>
                  <a:pt x="177" y="160"/>
                  <a:pt x="178" y="160"/>
                </a:cubicBezTo>
                <a:cubicBezTo>
                  <a:pt x="180" y="160"/>
                  <a:pt x="180" y="160"/>
                  <a:pt x="180" y="160"/>
                </a:cubicBezTo>
                <a:cubicBezTo>
                  <a:pt x="180" y="160"/>
                  <a:pt x="179" y="159"/>
                  <a:pt x="180" y="158"/>
                </a:cubicBezTo>
                <a:cubicBezTo>
                  <a:pt x="179" y="156"/>
                  <a:pt x="176" y="156"/>
                  <a:pt x="173" y="155"/>
                </a:cubicBezTo>
                <a:cubicBezTo>
                  <a:pt x="171" y="154"/>
                  <a:pt x="171" y="154"/>
                  <a:pt x="171" y="154"/>
                </a:cubicBezTo>
                <a:cubicBezTo>
                  <a:pt x="167" y="154"/>
                  <a:pt x="163" y="153"/>
                  <a:pt x="160" y="153"/>
                </a:cubicBezTo>
                <a:cubicBezTo>
                  <a:pt x="157" y="153"/>
                  <a:pt x="153" y="154"/>
                  <a:pt x="150" y="154"/>
                </a:cubicBezTo>
                <a:cubicBezTo>
                  <a:pt x="151" y="154"/>
                  <a:pt x="154" y="153"/>
                  <a:pt x="154" y="153"/>
                </a:cubicBezTo>
                <a:cubicBezTo>
                  <a:pt x="158" y="152"/>
                  <a:pt x="158" y="152"/>
                  <a:pt x="158" y="152"/>
                </a:cubicBezTo>
                <a:cubicBezTo>
                  <a:pt x="157" y="152"/>
                  <a:pt x="156" y="152"/>
                  <a:pt x="157" y="152"/>
                </a:cubicBezTo>
                <a:cubicBezTo>
                  <a:pt x="157" y="152"/>
                  <a:pt x="157" y="152"/>
                  <a:pt x="157" y="152"/>
                </a:cubicBezTo>
                <a:cubicBezTo>
                  <a:pt x="158" y="152"/>
                  <a:pt x="158" y="152"/>
                  <a:pt x="159" y="152"/>
                </a:cubicBezTo>
                <a:cubicBezTo>
                  <a:pt x="159" y="152"/>
                  <a:pt x="159" y="152"/>
                  <a:pt x="159" y="152"/>
                </a:cubicBezTo>
                <a:cubicBezTo>
                  <a:pt x="160" y="152"/>
                  <a:pt x="161" y="152"/>
                  <a:pt x="161" y="152"/>
                </a:cubicBezTo>
                <a:cubicBezTo>
                  <a:pt x="162" y="152"/>
                  <a:pt x="163" y="152"/>
                  <a:pt x="164" y="152"/>
                </a:cubicBezTo>
                <a:cubicBezTo>
                  <a:pt x="164" y="152"/>
                  <a:pt x="164" y="152"/>
                  <a:pt x="164" y="152"/>
                </a:cubicBezTo>
                <a:cubicBezTo>
                  <a:pt x="165" y="152"/>
                  <a:pt x="165" y="152"/>
                  <a:pt x="165" y="152"/>
                </a:cubicBezTo>
                <a:cubicBezTo>
                  <a:pt x="167" y="152"/>
                  <a:pt x="167" y="152"/>
                  <a:pt x="167" y="152"/>
                </a:cubicBezTo>
                <a:cubicBezTo>
                  <a:pt x="168" y="152"/>
                  <a:pt x="167" y="152"/>
                  <a:pt x="168" y="152"/>
                </a:cubicBezTo>
                <a:cubicBezTo>
                  <a:pt x="173" y="152"/>
                  <a:pt x="173" y="152"/>
                  <a:pt x="173" y="152"/>
                </a:cubicBezTo>
                <a:cubicBezTo>
                  <a:pt x="174" y="152"/>
                  <a:pt x="174" y="152"/>
                  <a:pt x="175" y="152"/>
                </a:cubicBezTo>
                <a:cubicBezTo>
                  <a:pt x="175" y="152"/>
                  <a:pt x="175" y="152"/>
                  <a:pt x="175" y="152"/>
                </a:cubicBezTo>
                <a:cubicBezTo>
                  <a:pt x="178" y="152"/>
                  <a:pt x="178" y="152"/>
                  <a:pt x="178" y="152"/>
                </a:cubicBezTo>
                <a:cubicBezTo>
                  <a:pt x="183" y="154"/>
                  <a:pt x="186" y="157"/>
                  <a:pt x="189" y="158"/>
                </a:cubicBezTo>
                <a:cubicBezTo>
                  <a:pt x="189" y="158"/>
                  <a:pt x="189" y="158"/>
                  <a:pt x="189" y="158"/>
                </a:cubicBezTo>
                <a:cubicBezTo>
                  <a:pt x="189" y="158"/>
                  <a:pt x="190" y="158"/>
                  <a:pt x="190" y="158"/>
                </a:cubicBezTo>
                <a:cubicBezTo>
                  <a:pt x="190" y="158"/>
                  <a:pt x="190" y="158"/>
                  <a:pt x="190" y="158"/>
                </a:cubicBezTo>
                <a:cubicBezTo>
                  <a:pt x="191" y="158"/>
                  <a:pt x="191" y="158"/>
                  <a:pt x="192" y="159"/>
                </a:cubicBezTo>
                <a:cubicBezTo>
                  <a:pt x="192" y="159"/>
                  <a:pt x="191" y="160"/>
                  <a:pt x="192" y="160"/>
                </a:cubicBezTo>
                <a:cubicBezTo>
                  <a:pt x="194" y="160"/>
                  <a:pt x="194" y="160"/>
                  <a:pt x="194" y="160"/>
                </a:cubicBezTo>
                <a:cubicBezTo>
                  <a:pt x="194" y="162"/>
                  <a:pt x="194" y="162"/>
                  <a:pt x="194" y="162"/>
                </a:cubicBezTo>
                <a:cubicBezTo>
                  <a:pt x="194" y="162"/>
                  <a:pt x="194" y="162"/>
                  <a:pt x="195" y="162"/>
                </a:cubicBezTo>
                <a:cubicBezTo>
                  <a:pt x="196" y="162"/>
                  <a:pt x="196" y="162"/>
                  <a:pt x="196" y="162"/>
                </a:cubicBezTo>
                <a:cubicBezTo>
                  <a:pt x="198" y="163"/>
                  <a:pt x="196" y="163"/>
                  <a:pt x="199" y="163"/>
                </a:cubicBezTo>
                <a:cubicBezTo>
                  <a:pt x="199" y="163"/>
                  <a:pt x="199" y="163"/>
                  <a:pt x="199" y="163"/>
                </a:cubicBezTo>
                <a:cubicBezTo>
                  <a:pt x="200" y="163"/>
                  <a:pt x="200" y="164"/>
                  <a:pt x="201" y="164"/>
                </a:cubicBezTo>
                <a:cubicBezTo>
                  <a:pt x="201" y="164"/>
                  <a:pt x="201" y="164"/>
                  <a:pt x="201" y="164"/>
                </a:cubicBezTo>
                <a:cubicBezTo>
                  <a:pt x="201" y="164"/>
                  <a:pt x="202" y="164"/>
                  <a:pt x="202" y="164"/>
                </a:cubicBezTo>
                <a:cubicBezTo>
                  <a:pt x="202" y="164"/>
                  <a:pt x="203" y="164"/>
                  <a:pt x="203" y="164"/>
                </a:cubicBezTo>
                <a:cubicBezTo>
                  <a:pt x="203" y="164"/>
                  <a:pt x="203" y="164"/>
                  <a:pt x="203" y="164"/>
                </a:cubicBezTo>
                <a:cubicBezTo>
                  <a:pt x="204" y="164"/>
                  <a:pt x="205" y="164"/>
                  <a:pt x="206" y="164"/>
                </a:cubicBezTo>
                <a:cubicBezTo>
                  <a:pt x="206" y="164"/>
                  <a:pt x="206" y="164"/>
                  <a:pt x="206" y="164"/>
                </a:cubicBezTo>
                <a:cubicBezTo>
                  <a:pt x="207" y="164"/>
                  <a:pt x="208" y="163"/>
                  <a:pt x="209" y="163"/>
                </a:cubicBezTo>
                <a:cubicBezTo>
                  <a:pt x="210" y="163"/>
                  <a:pt x="210" y="163"/>
                  <a:pt x="210" y="163"/>
                </a:cubicBezTo>
                <a:cubicBezTo>
                  <a:pt x="211" y="163"/>
                  <a:pt x="214" y="164"/>
                  <a:pt x="215" y="165"/>
                </a:cubicBezTo>
                <a:cubicBezTo>
                  <a:pt x="215" y="165"/>
                  <a:pt x="215" y="165"/>
                  <a:pt x="215" y="165"/>
                </a:cubicBezTo>
                <a:cubicBezTo>
                  <a:pt x="215" y="165"/>
                  <a:pt x="216" y="166"/>
                  <a:pt x="216" y="166"/>
                </a:cubicBezTo>
                <a:cubicBezTo>
                  <a:pt x="223" y="166"/>
                  <a:pt x="223" y="166"/>
                  <a:pt x="223" y="166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26" y="162"/>
                  <a:pt x="226" y="162"/>
                  <a:pt x="226" y="162"/>
                </a:cubicBezTo>
                <a:cubicBezTo>
                  <a:pt x="224" y="161"/>
                  <a:pt x="227" y="160"/>
                  <a:pt x="222" y="159"/>
                </a:cubicBezTo>
                <a:cubicBezTo>
                  <a:pt x="221" y="158"/>
                  <a:pt x="220" y="158"/>
                  <a:pt x="219" y="157"/>
                </a:cubicBezTo>
                <a:cubicBezTo>
                  <a:pt x="217" y="157"/>
                  <a:pt x="216" y="157"/>
                  <a:pt x="212" y="157"/>
                </a:cubicBezTo>
                <a:cubicBezTo>
                  <a:pt x="210" y="156"/>
                  <a:pt x="213" y="156"/>
                  <a:pt x="213" y="155"/>
                </a:cubicBezTo>
                <a:cubicBezTo>
                  <a:pt x="214" y="155"/>
                  <a:pt x="214" y="156"/>
                  <a:pt x="215" y="156"/>
                </a:cubicBezTo>
                <a:cubicBezTo>
                  <a:pt x="216" y="157"/>
                  <a:pt x="220" y="156"/>
                  <a:pt x="221" y="157"/>
                </a:cubicBezTo>
                <a:cubicBezTo>
                  <a:pt x="222" y="157"/>
                  <a:pt x="223" y="158"/>
                  <a:pt x="224" y="158"/>
                </a:cubicBezTo>
                <a:cubicBezTo>
                  <a:pt x="224" y="158"/>
                  <a:pt x="224" y="158"/>
                  <a:pt x="224" y="158"/>
                </a:cubicBezTo>
                <a:cubicBezTo>
                  <a:pt x="225" y="158"/>
                  <a:pt x="225" y="158"/>
                  <a:pt x="226" y="158"/>
                </a:cubicBezTo>
                <a:cubicBezTo>
                  <a:pt x="226" y="158"/>
                  <a:pt x="227" y="158"/>
                  <a:pt x="227" y="158"/>
                </a:cubicBezTo>
                <a:cubicBezTo>
                  <a:pt x="227" y="158"/>
                  <a:pt x="227" y="158"/>
                  <a:pt x="228" y="158"/>
                </a:cubicBezTo>
                <a:cubicBezTo>
                  <a:pt x="227" y="158"/>
                  <a:pt x="226" y="157"/>
                  <a:pt x="226" y="156"/>
                </a:cubicBezTo>
                <a:cubicBezTo>
                  <a:pt x="226" y="156"/>
                  <a:pt x="227" y="156"/>
                  <a:pt x="227" y="156"/>
                </a:cubicBezTo>
                <a:cubicBezTo>
                  <a:pt x="227" y="156"/>
                  <a:pt x="227" y="156"/>
                  <a:pt x="227" y="156"/>
                </a:cubicBezTo>
                <a:cubicBezTo>
                  <a:pt x="227" y="156"/>
                  <a:pt x="226" y="156"/>
                  <a:pt x="226" y="156"/>
                </a:cubicBezTo>
                <a:cubicBezTo>
                  <a:pt x="225" y="156"/>
                  <a:pt x="225" y="156"/>
                  <a:pt x="225" y="156"/>
                </a:cubicBezTo>
                <a:cubicBezTo>
                  <a:pt x="223" y="154"/>
                  <a:pt x="225" y="155"/>
                  <a:pt x="226" y="153"/>
                </a:cubicBezTo>
                <a:cubicBezTo>
                  <a:pt x="222" y="152"/>
                  <a:pt x="223" y="153"/>
                  <a:pt x="220" y="150"/>
                </a:cubicBezTo>
                <a:cubicBezTo>
                  <a:pt x="221" y="150"/>
                  <a:pt x="222" y="150"/>
                  <a:pt x="222" y="149"/>
                </a:cubicBezTo>
                <a:cubicBezTo>
                  <a:pt x="222" y="147"/>
                  <a:pt x="222" y="147"/>
                  <a:pt x="222" y="147"/>
                </a:cubicBezTo>
                <a:cubicBezTo>
                  <a:pt x="221" y="146"/>
                  <a:pt x="221" y="146"/>
                  <a:pt x="221" y="146"/>
                </a:cubicBezTo>
                <a:cubicBezTo>
                  <a:pt x="222" y="144"/>
                  <a:pt x="222" y="144"/>
                  <a:pt x="222" y="144"/>
                </a:cubicBezTo>
                <a:cubicBezTo>
                  <a:pt x="221" y="144"/>
                  <a:pt x="221" y="144"/>
                  <a:pt x="221" y="144"/>
                </a:cubicBezTo>
                <a:cubicBezTo>
                  <a:pt x="223" y="142"/>
                  <a:pt x="223" y="142"/>
                  <a:pt x="223" y="142"/>
                </a:cubicBezTo>
                <a:cubicBezTo>
                  <a:pt x="224" y="143"/>
                  <a:pt x="225" y="144"/>
                  <a:pt x="226" y="144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6" y="141"/>
                  <a:pt x="226" y="141"/>
                  <a:pt x="226" y="141"/>
                </a:cubicBezTo>
                <a:cubicBezTo>
                  <a:pt x="226" y="141"/>
                  <a:pt x="228" y="140"/>
                  <a:pt x="228" y="140"/>
                </a:cubicBezTo>
                <a:cubicBezTo>
                  <a:pt x="227" y="139"/>
                  <a:pt x="228" y="138"/>
                  <a:pt x="228" y="137"/>
                </a:cubicBezTo>
                <a:cubicBezTo>
                  <a:pt x="230" y="137"/>
                  <a:pt x="230" y="137"/>
                  <a:pt x="230" y="137"/>
                </a:cubicBezTo>
                <a:cubicBezTo>
                  <a:pt x="229" y="136"/>
                  <a:pt x="227" y="136"/>
                  <a:pt x="227" y="135"/>
                </a:cubicBezTo>
                <a:cubicBezTo>
                  <a:pt x="228" y="135"/>
                  <a:pt x="229" y="135"/>
                  <a:pt x="230" y="135"/>
                </a:cubicBezTo>
                <a:cubicBezTo>
                  <a:pt x="231" y="135"/>
                  <a:pt x="231" y="134"/>
                  <a:pt x="232" y="133"/>
                </a:cubicBezTo>
                <a:cubicBezTo>
                  <a:pt x="231" y="133"/>
                  <a:pt x="230" y="132"/>
                  <a:pt x="230" y="131"/>
                </a:cubicBezTo>
                <a:cubicBezTo>
                  <a:pt x="232" y="130"/>
                  <a:pt x="232" y="130"/>
                  <a:pt x="232" y="130"/>
                </a:cubicBezTo>
                <a:cubicBezTo>
                  <a:pt x="232" y="130"/>
                  <a:pt x="233" y="129"/>
                  <a:pt x="234" y="128"/>
                </a:cubicBezTo>
                <a:cubicBezTo>
                  <a:pt x="235" y="127"/>
                  <a:pt x="236" y="127"/>
                  <a:pt x="236" y="127"/>
                </a:cubicBezTo>
                <a:cubicBezTo>
                  <a:pt x="235" y="126"/>
                  <a:pt x="235" y="126"/>
                  <a:pt x="235" y="126"/>
                </a:cubicBezTo>
                <a:cubicBezTo>
                  <a:pt x="231" y="127"/>
                  <a:pt x="229" y="127"/>
                  <a:pt x="226" y="129"/>
                </a:cubicBezTo>
                <a:cubicBezTo>
                  <a:pt x="225" y="128"/>
                  <a:pt x="227" y="128"/>
                  <a:pt x="227" y="127"/>
                </a:cubicBezTo>
                <a:cubicBezTo>
                  <a:pt x="225" y="127"/>
                  <a:pt x="225" y="127"/>
                  <a:pt x="225" y="127"/>
                </a:cubicBezTo>
                <a:cubicBezTo>
                  <a:pt x="224" y="127"/>
                  <a:pt x="224" y="128"/>
                  <a:pt x="224" y="128"/>
                </a:cubicBezTo>
                <a:cubicBezTo>
                  <a:pt x="223" y="128"/>
                  <a:pt x="223" y="127"/>
                  <a:pt x="223" y="127"/>
                </a:cubicBezTo>
                <a:cubicBezTo>
                  <a:pt x="222" y="127"/>
                  <a:pt x="222" y="128"/>
                  <a:pt x="220" y="128"/>
                </a:cubicBezTo>
                <a:cubicBezTo>
                  <a:pt x="216" y="127"/>
                  <a:pt x="216" y="127"/>
                  <a:pt x="216" y="127"/>
                </a:cubicBezTo>
                <a:cubicBezTo>
                  <a:pt x="216" y="127"/>
                  <a:pt x="216" y="126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4" y="125"/>
                  <a:pt x="214" y="125"/>
                </a:cubicBezTo>
                <a:cubicBezTo>
                  <a:pt x="216" y="123"/>
                  <a:pt x="216" y="123"/>
                  <a:pt x="216" y="123"/>
                </a:cubicBezTo>
                <a:cubicBezTo>
                  <a:pt x="215" y="122"/>
                  <a:pt x="214" y="122"/>
                  <a:pt x="214" y="122"/>
                </a:cubicBezTo>
                <a:cubicBezTo>
                  <a:pt x="213" y="122"/>
                  <a:pt x="213" y="121"/>
                  <a:pt x="213" y="120"/>
                </a:cubicBezTo>
                <a:cubicBezTo>
                  <a:pt x="215" y="119"/>
                  <a:pt x="216" y="119"/>
                  <a:pt x="217" y="117"/>
                </a:cubicBezTo>
                <a:cubicBezTo>
                  <a:pt x="218" y="117"/>
                  <a:pt x="219" y="117"/>
                  <a:pt x="219" y="117"/>
                </a:cubicBezTo>
                <a:cubicBezTo>
                  <a:pt x="219" y="117"/>
                  <a:pt x="219" y="117"/>
                  <a:pt x="219" y="117"/>
                </a:cubicBezTo>
                <a:cubicBezTo>
                  <a:pt x="220" y="117"/>
                  <a:pt x="219" y="117"/>
                  <a:pt x="219" y="117"/>
                </a:cubicBezTo>
                <a:cubicBezTo>
                  <a:pt x="221" y="116"/>
                  <a:pt x="222" y="116"/>
                  <a:pt x="224" y="116"/>
                </a:cubicBezTo>
                <a:cubicBezTo>
                  <a:pt x="224" y="115"/>
                  <a:pt x="223" y="115"/>
                  <a:pt x="223" y="115"/>
                </a:cubicBezTo>
                <a:cubicBezTo>
                  <a:pt x="223" y="115"/>
                  <a:pt x="223" y="115"/>
                  <a:pt x="222" y="115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1" y="115"/>
                  <a:pt x="221" y="114"/>
                  <a:pt x="220" y="114"/>
                </a:cubicBezTo>
                <a:cubicBezTo>
                  <a:pt x="220" y="114"/>
                  <a:pt x="220" y="113"/>
                  <a:pt x="221" y="113"/>
                </a:cubicBezTo>
                <a:cubicBezTo>
                  <a:pt x="221" y="113"/>
                  <a:pt x="221" y="113"/>
                  <a:pt x="221" y="113"/>
                </a:cubicBezTo>
                <a:cubicBezTo>
                  <a:pt x="223" y="113"/>
                  <a:pt x="223" y="113"/>
                  <a:pt x="223" y="113"/>
                </a:cubicBezTo>
                <a:cubicBezTo>
                  <a:pt x="222" y="112"/>
                  <a:pt x="219" y="111"/>
                  <a:pt x="218" y="110"/>
                </a:cubicBezTo>
                <a:cubicBezTo>
                  <a:pt x="219" y="110"/>
                  <a:pt x="219" y="110"/>
                  <a:pt x="219" y="110"/>
                </a:cubicBezTo>
                <a:cubicBezTo>
                  <a:pt x="219" y="108"/>
                  <a:pt x="219" y="108"/>
                  <a:pt x="219" y="108"/>
                </a:cubicBezTo>
                <a:cubicBezTo>
                  <a:pt x="220" y="107"/>
                  <a:pt x="219" y="105"/>
                  <a:pt x="218" y="103"/>
                </a:cubicBezTo>
                <a:cubicBezTo>
                  <a:pt x="218" y="103"/>
                  <a:pt x="217" y="103"/>
                  <a:pt x="216" y="103"/>
                </a:cubicBezTo>
                <a:cubicBezTo>
                  <a:pt x="214" y="103"/>
                  <a:pt x="214" y="103"/>
                  <a:pt x="214" y="103"/>
                </a:cubicBezTo>
                <a:cubicBezTo>
                  <a:pt x="213" y="103"/>
                  <a:pt x="212" y="102"/>
                  <a:pt x="211" y="102"/>
                </a:cubicBezTo>
                <a:cubicBezTo>
                  <a:pt x="211" y="102"/>
                  <a:pt x="210" y="102"/>
                  <a:pt x="210" y="102"/>
                </a:cubicBezTo>
                <a:cubicBezTo>
                  <a:pt x="208" y="101"/>
                  <a:pt x="207" y="99"/>
                  <a:pt x="206" y="98"/>
                </a:cubicBezTo>
                <a:cubicBezTo>
                  <a:pt x="204" y="97"/>
                  <a:pt x="203" y="97"/>
                  <a:pt x="202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8"/>
                  <a:pt x="201" y="98"/>
                  <a:pt x="201" y="99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8" y="99"/>
                  <a:pt x="200" y="99"/>
                  <a:pt x="199" y="100"/>
                </a:cubicBezTo>
                <a:cubicBezTo>
                  <a:pt x="198" y="100"/>
                  <a:pt x="196" y="100"/>
                  <a:pt x="195" y="100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5" y="100"/>
                  <a:pt x="194" y="101"/>
                  <a:pt x="194" y="101"/>
                </a:cubicBezTo>
                <a:cubicBezTo>
                  <a:pt x="196" y="101"/>
                  <a:pt x="196" y="101"/>
                  <a:pt x="196" y="101"/>
                </a:cubicBezTo>
                <a:cubicBezTo>
                  <a:pt x="194" y="103"/>
                  <a:pt x="192" y="102"/>
                  <a:pt x="193" y="104"/>
                </a:cubicBezTo>
                <a:cubicBezTo>
                  <a:pt x="191" y="105"/>
                  <a:pt x="191" y="105"/>
                  <a:pt x="191" y="105"/>
                </a:cubicBezTo>
                <a:cubicBezTo>
                  <a:pt x="190" y="105"/>
                  <a:pt x="190" y="105"/>
                  <a:pt x="190" y="105"/>
                </a:cubicBezTo>
                <a:cubicBezTo>
                  <a:pt x="190" y="105"/>
                  <a:pt x="189" y="104"/>
                  <a:pt x="189" y="104"/>
                </a:cubicBezTo>
                <a:cubicBezTo>
                  <a:pt x="189" y="104"/>
                  <a:pt x="189" y="104"/>
                  <a:pt x="188" y="105"/>
                </a:cubicBezTo>
                <a:cubicBezTo>
                  <a:pt x="190" y="105"/>
                  <a:pt x="188" y="105"/>
                  <a:pt x="187" y="106"/>
                </a:cubicBezTo>
                <a:cubicBezTo>
                  <a:pt x="186" y="105"/>
                  <a:pt x="186" y="105"/>
                  <a:pt x="184" y="104"/>
                </a:cubicBezTo>
                <a:cubicBezTo>
                  <a:pt x="181" y="106"/>
                  <a:pt x="181" y="106"/>
                  <a:pt x="181" y="106"/>
                </a:cubicBezTo>
                <a:cubicBezTo>
                  <a:pt x="182" y="107"/>
                  <a:pt x="183" y="107"/>
                  <a:pt x="183" y="108"/>
                </a:cubicBezTo>
                <a:cubicBezTo>
                  <a:pt x="183" y="110"/>
                  <a:pt x="180" y="111"/>
                  <a:pt x="180" y="112"/>
                </a:cubicBezTo>
                <a:cubicBezTo>
                  <a:pt x="180" y="114"/>
                  <a:pt x="180" y="114"/>
                  <a:pt x="180" y="114"/>
                </a:cubicBezTo>
                <a:cubicBezTo>
                  <a:pt x="180" y="115"/>
                  <a:pt x="177" y="116"/>
                  <a:pt x="174" y="117"/>
                </a:cubicBezTo>
                <a:cubicBezTo>
                  <a:pt x="176" y="117"/>
                  <a:pt x="176" y="117"/>
                  <a:pt x="176" y="117"/>
                </a:cubicBezTo>
                <a:cubicBezTo>
                  <a:pt x="175" y="118"/>
                  <a:pt x="175" y="118"/>
                  <a:pt x="175" y="118"/>
                </a:cubicBezTo>
                <a:cubicBezTo>
                  <a:pt x="173" y="117"/>
                  <a:pt x="173" y="117"/>
                  <a:pt x="173" y="117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69" y="118"/>
                  <a:pt x="168" y="118"/>
                  <a:pt x="168" y="118"/>
                </a:cubicBezTo>
                <a:cubicBezTo>
                  <a:pt x="165" y="118"/>
                  <a:pt x="162" y="117"/>
                  <a:pt x="159" y="117"/>
                </a:cubicBezTo>
                <a:cubicBezTo>
                  <a:pt x="153" y="121"/>
                  <a:pt x="152" y="124"/>
                  <a:pt x="145" y="126"/>
                </a:cubicBezTo>
                <a:cubicBezTo>
                  <a:pt x="143" y="125"/>
                  <a:pt x="143" y="125"/>
                  <a:pt x="143" y="125"/>
                </a:cubicBezTo>
                <a:cubicBezTo>
                  <a:pt x="143" y="125"/>
                  <a:pt x="143" y="125"/>
                  <a:pt x="142" y="125"/>
                </a:cubicBezTo>
                <a:cubicBezTo>
                  <a:pt x="142" y="125"/>
                  <a:pt x="142" y="125"/>
                  <a:pt x="141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0" y="125"/>
                  <a:pt x="140" y="125"/>
                  <a:pt x="139" y="124"/>
                </a:cubicBezTo>
                <a:cubicBezTo>
                  <a:pt x="139" y="120"/>
                  <a:pt x="139" y="120"/>
                  <a:pt x="139" y="120"/>
                </a:cubicBezTo>
                <a:cubicBezTo>
                  <a:pt x="139" y="119"/>
                  <a:pt x="141" y="120"/>
                  <a:pt x="141" y="118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1" y="116"/>
                  <a:pt x="142" y="116"/>
                  <a:pt x="143" y="115"/>
                </a:cubicBezTo>
                <a:cubicBezTo>
                  <a:pt x="141" y="115"/>
                  <a:pt x="143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4"/>
                  <a:pt x="144" y="114"/>
                  <a:pt x="145" y="114"/>
                </a:cubicBezTo>
                <a:cubicBezTo>
                  <a:pt x="145" y="114"/>
                  <a:pt x="145" y="114"/>
                  <a:pt x="145" y="114"/>
                </a:cubicBezTo>
                <a:cubicBezTo>
                  <a:pt x="149" y="112"/>
                  <a:pt x="149" y="112"/>
                  <a:pt x="149" y="112"/>
                </a:cubicBezTo>
                <a:cubicBezTo>
                  <a:pt x="149" y="112"/>
                  <a:pt x="149" y="111"/>
                  <a:pt x="150" y="111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51" y="111"/>
                  <a:pt x="151" y="111"/>
                  <a:pt x="151" y="110"/>
                </a:cubicBezTo>
                <a:cubicBezTo>
                  <a:pt x="151" y="108"/>
                  <a:pt x="146" y="107"/>
                  <a:pt x="144" y="106"/>
                </a:cubicBezTo>
                <a:cubicBezTo>
                  <a:pt x="143" y="105"/>
                  <a:pt x="144" y="103"/>
                  <a:pt x="143" y="102"/>
                </a:cubicBezTo>
                <a:cubicBezTo>
                  <a:pt x="143" y="102"/>
                  <a:pt x="139" y="99"/>
                  <a:pt x="139" y="98"/>
                </a:cubicBezTo>
                <a:cubicBezTo>
                  <a:pt x="139" y="98"/>
                  <a:pt x="142" y="97"/>
                  <a:pt x="142" y="96"/>
                </a:cubicBezTo>
                <a:cubicBezTo>
                  <a:pt x="142" y="95"/>
                  <a:pt x="140" y="95"/>
                  <a:pt x="140" y="94"/>
                </a:cubicBezTo>
                <a:cubicBezTo>
                  <a:pt x="139" y="92"/>
                  <a:pt x="139" y="92"/>
                  <a:pt x="139" y="92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89"/>
                  <a:pt x="137" y="89"/>
                  <a:pt x="137" y="89"/>
                </a:cubicBezTo>
                <a:cubicBezTo>
                  <a:pt x="136" y="87"/>
                  <a:pt x="133" y="87"/>
                  <a:pt x="131" y="86"/>
                </a:cubicBezTo>
                <a:cubicBezTo>
                  <a:pt x="133" y="84"/>
                  <a:pt x="135" y="81"/>
                  <a:pt x="136" y="79"/>
                </a:cubicBezTo>
                <a:cubicBezTo>
                  <a:pt x="133" y="77"/>
                  <a:pt x="131" y="78"/>
                  <a:pt x="133" y="75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4" y="74"/>
                  <a:pt x="137" y="72"/>
                  <a:pt x="138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1" y="72"/>
                  <a:pt x="140" y="71"/>
                  <a:pt x="142" y="71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144" y="71"/>
                  <a:pt x="145" y="71"/>
                  <a:pt x="145" y="70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46" y="70"/>
                  <a:pt x="147" y="70"/>
                  <a:pt x="147" y="70"/>
                </a:cubicBezTo>
                <a:cubicBezTo>
                  <a:pt x="147" y="70"/>
                  <a:pt x="148" y="70"/>
                  <a:pt x="148" y="70"/>
                </a:cubicBezTo>
                <a:cubicBezTo>
                  <a:pt x="149" y="70"/>
                  <a:pt x="149" y="70"/>
                  <a:pt x="150" y="70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4" y="70"/>
                  <a:pt x="154" y="70"/>
                  <a:pt x="154" y="70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55" y="70"/>
                  <a:pt x="155" y="70"/>
                  <a:pt x="156" y="70"/>
                </a:cubicBezTo>
                <a:cubicBezTo>
                  <a:pt x="156" y="70"/>
                  <a:pt x="156" y="71"/>
                  <a:pt x="158" y="71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60" y="70"/>
                  <a:pt x="160" y="71"/>
                </a:cubicBezTo>
                <a:cubicBezTo>
                  <a:pt x="160" y="71"/>
                  <a:pt x="159" y="70"/>
                  <a:pt x="160" y="70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62" y="70"/>
                  <a:pt x="161" y="71"/>
                  <a:pt x="162" y="72"/>
                </a:cubicBezTo>
                <a:cubicBezTo>
                  <a:pt x="163" y="72"/>
                  <a:pt x="165" y="72"/>
                  <a:pt x="166" y="72"/>
                </a:cubicBezTo>
                <a:cubicBezTo>
                  <a:pt x="168" y="71"/>
                  <a:pt x="168" y="71"/>
                  <a:pt x="168" y="71"/>
                </a:cubicBezTo>
                <a:cubicBezTo>
                  <a:pt x="167" y="71"/>
                  <a:pt x="167" y="70"/>
                  <a:pt x="168" y="69"/>
                </a:cubicBezTo>
                <a:cubicBezTo>
                  <a:pt x="169" y="70"/>
                  <a:pt x="169" y="70"/>
                  <a:pt x="170" y="71"/>
                </a:cubicBezTo>
                <a:cubicBezTo>
                  <a:pt x="172" y="70"/>
                  <a:pt x="172" y="70"/>
                  <a:pt x="174" y="69"/>
                </a:cubicBezTo>
                <a:cubicBezTo>
                  <a:pt x="176" y="70"/>
                  <a:pt x="176" y="70"/>
                  <a:pt x="176" y="70"/>
                </a:cubicBezTo>
                <a:cubicBezTo>
                  <a:pt x="176" y="70"/>
                  <a:pt x="176" y="69"/>
                  <a:pt x="177" y="69"/>
                </a:cubicBezTo>
                <a:cubicBezTo>
                  <a:pt x="177" y="69"/>
                  <a:pt x="177" y="70"/>
                  <a:pt x="177" y="70"/>
                </a:cubicBezTo>
                <a:cubicBezTo>
                  <a:pt x="181" y="72"/>
                  <a:pt x="175" y="71"/>
                  <a:pt x="182" y="73"/>
                </a:cubicBezTo>
                <a:cubicBezTo>
                  <a:pt x="183" y="73"/>
                  <a:pt x="183" y="73"/>
                  <a:pt x="184" y="73"/>
                </a:cubicBezTo>
                <a:cubicBezTo>
                  <a:pt x="184" y="73"/>
                  <a:pt x="184" y="73"/>
                  <a:pt x="184" y="73"/>
                </a:cubicBezTo>
                <a:cubicBezTo>
                  <a:pt x="185" y="73"/>
                  <a:pt x="185" y="72"/>
                  <a:pt x="186" y="72"/>
                </a:cubicBezTo>
                <a:cubicBezTo>
                  <a:pt x="186" y="72"/>
                  <a:pt x="186" y="72"/>
                  <a:pt x="186" y="72"/>
                </a:cubicBezTo>
                <a:cubicBezTo>
                  <a:pt x="186" y="72"/>
                  <a:pt x="186" y="72"/>
                  <a:pt x="187" y="71"/>
                </a:cubicBezTo>
                <a:cubicBezTo>
                  <a:pt x="187" y="72"/>
                  <a:pt x="187" y="72"/>
                  <a:pt x="188" y="72"/>
                </a:cubicBezTo>
                <a:cubicBezTo>
                  <a:pt x="188" y="72"/>
                  <a:pt x="188" y="71"/>
                  <a:pt x="188" y="71"/>
                </a:cubicBezTo>
                <a:cubicBezTo>
                  <a:pt x="186" y="69"/>
                  <a:pt x="183" y="68"/>
                  <a:pt x="179" y="65"/>
                </a:cubicBezTo>
                <a:cubicBezTo>
                  <a:pt x="181" y="66"/>
                  <a:pt x="182" y="66"/>
                  <a:pt x="182" y="66"/>
                </a:cubicBezTo>
                <a:cubicBezTo>
                  <a:pt x="182" y="66"/>
                  <a:pt x="183" y="65"/>
                  <a:pt x="185" y="65"/>
                </a:cubicBezTo>
                <a:cubicBezTo>
                  <a:pt x="185" y="66"/>
                  <a:pt x="185" y="65"/>
                  <a:pt x="184" y="66"/>
                </a:cubicBezTo>
                <a:cubicBezTo>
                  <a:pt x="189" y="68"/>
                  <a:pt x="189" y="69"/>
                  <a:pt x="190" y="72"/>
                </a:cubicBezTo>
                <a:cubicBezTo>
                  <a:pt x="191" y="72"/>
                  <a:pt x="191" y="71"/>
                  <a:pt x="191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195" y="70"/>
                  <a:pt x="195" y="70"/>
                  <a:pt x="196" y="69"/>
                </a:cubicBezTo>
                <a:cubicBezTo>
                  <a:pt x="197" y="69"/>
                  <a:pt x="199" y="70"/>
                  <a:pt x="200" y="70"/>
                </a:cubicBezTo>
                <a:cubicBezTo>
                  <a:pt x="201" y="71"/>
                  <a:pt x="198" y="72"/>
                  <a:pt x="200" y="74"/>
                </a:cubicBezTo>
                <a:cubicBezTo>
                  <a:pt x="201" y="74"/>
                  <a:pt x="202" y="74"/>
                  <a:pt x="203" y="74"/>
                </a:cubicBezTo>
                <a:cubicBezTo>
                  <a:pt x="203" y="74"/>
                  <a:pt x="204" y="73"/>
                  <a:pt x="203" y="72"/>
                </a:cubicBezTo>
                <a:cubicBezTo>
                  <a:pt x="204" y="73"/>
                  <a:pt x="205" y="72"/>
                  <a:pt x="204" y="73"/>
                </a:cubicBezTo>
                <a:cubicBezTo>
                  <a:pt x="205" y="74"/>
                  <a:pt x="205" y="74"/>
                  <a:pt x="205" y="75"/>
                </a:cubicBezTo>
                <a:cubicBezTo>
                  <a:pt x="205" y="75"/>
                  <a:pt x="205" y="75"/>
                  <a:pt x="205" y="75"/>
                </a:cubicBezTo>
                <a:cubicBezTo>
                  <a:pt x="206" y="75"/>
                  <a:pt x="207" y="75"/>
                  <a:pt x="207" y="75"/>
                </a:cubicBezTo>
                <a:cubicBezTo>
                  <a:pt x="208" y="75"/>
                  <a:pt x="209" y="74"/>
                  <a:pt x="209" y="74"/>
                </a:cubicBezTo>
                <a:cubicBezTo>
                  <a:pt x="209" y="74"/>
                  <a:pt x="210" y="74"/>
                  <a:pt x="210" y="74"/>
                </a:cubicBezTo>
                <a:cubicBezTo>
                  <a:pt x="210" y="75"/>
                  <a:pt x="210" y="75"/>
                  <a:pt x="211" y="75"/>
                </a:cubicBezTo>
                <a:cubicBezTo>
                  <a:pt x="213" y="75"/>
                  <a:pt x="213" y="75"/>
                  <a:pt x="213" y="75"/>
                </a:cubicBezTo>
                <a:cubicBezTo>
                  <a:pt x="216" y="76"/>
                  <a:pt x="216" y="76"/>
                  <a:pt x="220" y="77"/>
                </a:cubicBezTo>
                <a:cubicBezTo>
                  <a:pt x="220" y="77"/>
                  <a:pt x="221" y="76"/>
                  <a:pt x="222" y="76"/>
                </a:cubicBezTo>
                <a:cubicBezTo>
                  <a:pt x="221" y="74"/>
                  <a:pt x="219" y="72"/>
                  <a:pt x="223" y="70"/>
                </a:cubicBezTo>
                <a:cubicBezTo>
                  <a:pt x="224" y="70"/>
                  <a:pt x="224" y="70"/>
                  <a:pt x="224" y="70"/>
                </a:cubicBezTo>
                <a:cubicBezTo>
                  <a:pt x="224" y="70"/>
                  <a:pt x="225" y="71"/>
                  <a:pt x="225" y="71"/>
                </a:cubicBezTo>
                <a:cubicBezTo>
                  <a:pt x="225" y="71"/>
                  <a:pt x="226" y="71"/>
                  <a:pt x="226" y="70"/>
                </a:cubicBezTo>
                <a:cubicBezTo>
                  <a:pt x="226" y="70"/>
                  <a:pt x="226" y="70"/>
                  <a:pt x="227" y="70"/>
                </a:cubicBezTo>
                <a:cubicBezTo>
                  <a:pt x="227" y="70"/>
                  <a:pt x="227" y="70"/>
                  <a:pt x="227" y="70"/>
                </a:cubicBezTo>
                <a:cubicBezTo>
                  <a:pt x="223" y="69"/>
                  <a:pt x="230" y="69"/>
                  <a:pt x="230" y="69"/>
                </a:cubicBezTo>
                <a:cubicBezTo>
                  <a:pt x="231" y="68"/>
                  <a:pt x="230" y="68"/>
                  <a:pt x="231" y="68"/>
                </a:cubicBezTo>
                <a:cubicBezTo>
                  <a:pt x="230" y="67"/>
                  <a:pt x="229" y="68"/>
                  <a:pt x="228" y="67"/>
                </a:cubicBezTo>
                <a:cubicBezTo>
                  <a:pt x="228" y="66"/>
                  <a:pt x="228" y="66"/>
                  <a:pt x="228" y="66"/>
                </a:cubicBezTo>
                <a:cubicBezTo>
                  <a:pt x="230" y="64"/>
                  <a:pt x="230" y="64"/>
                  <a:pt x="230" y="64"/>
                </a:cubicBezTo>
                <a:cubicBezTo>
                  <a:pt x="226" y="62"/>
                  <a:pt x="226" y="61"/>
                  <a:pt x="222" y="59"/>
                </a:cubicBezTo>
                <a:cubicBezTo>
                  <a:pt x="221" y="60"/>
                  <a:pt x="219" y="62"/>
                  <a:pt x="218" y="64"/>
                </a:cubicBezTo>
                <a:cubicBezTo>
                  <a:pt x="218" y="64"/>
                  <a:pt x="218" y="64"/>
                  <a:pt x="218" y="64"/>
                </a:cubicBezTo>
                <a:cubicBezTo>
                  <a:pt x="218" y="64"/>
                  <a:pt x="218" y="64"/>
                  <a:pt x="217" y="64"/>
                </a:cubicBezTo>
                <a:cubicBezTo>
                  <a:pt x="215" y="63"/>
                  <a:pt x="215" y="63"/>
                  <a:pt x="215" y="63"/>
                </a:cubicBezTo>
                <a:cubicBezTo>
                  <a:pt x="215" y="63"/>
                  <a:pt x="215" y="63"/>
                  <a:pt x="215" y="63"/>
                </a:cubicBezTo>
                <a:cubicBezTo>
                  <a:pt x="215" y="63"/>
                  <a:pt x="214" y="63"/>
                  <a:pt x="213" y="64"/>
                </a:cubicBezTo>
                <a:cubicBezTo>
                  <a:pt x="212" y="64"/>
                  <a:pt x="211" y="65"/>
                  <a:pt x="210" y="65"/>
                </a:cubicBezTo>
                <a:cubicBezTo>
                  <a:pt x="210" y="65"/>
                  <a:pt x="210" y="64"/>
                  <a:pt x="210" y="64"/>
                </a:cubicBezTo>
                <a:cubicBezTo>
                  <a:pt x="206" y="65"/>
                  <a:pt x="204" y="66"/>
                  <a:pt x="201" y="66"/>
                </a:cubicBezTo>
                <a:cubicBezTo>
                  <a:pt x="201" y="66"/>
                  <a:pt x="201" y="66"/>
                  <a:pt x="200" y="66"/>
                </a:cubicBezTo>
                <a:cubicBezTo>
                  <a:pt x="201" y="66"/>
                  <a:pt x="201" y="66"/>
                  <a:pt x="201" y="66"/>
                </a:cubicBezTo>
                <a:cubicBezTo>
                  <a:pt x="200" y="66"/>
                  <a:pt x="199" y="65"/>
                  <a:pt x="199" y="65"/>
                </a:cubicBezTo>
                <a:cubicBezTo>
                  <a:pt x="198" y="64"/>
                  <a:pt x="200" y="63"/>
                  <a:pt x="200" y="63"/>
                </a:cubicBezTo>
                <a:cubicBezTo>
                  <a:pt x="200" y="62"/>
                  <a:pt x="199" y="62"/>
                  <a:pt x="200" y="61"/>
                </a:cubicBezTo>
                <a:cubicBezTo>
                  <a:pt x="200" y="59"/>
                  <a:pt x="200" y="59"/>
                  <a:pt x="200" y="59"/>
                </a:cubicBezTo>
                <a:cubicBezTo>
                  <a:pt x="201" y="59"/>
                  <a:pt x="201" y="59"/>
                  <a:pt x="201" y="59"/>
                </a:cubicBezTo>
                <a:cubicBezTo>
                  <a:pt x="203" y="59"/>
                  <a:pt x="206" y="58"/>
                  <a:pt x="209" y="58"/>
                </a:cubicBezTo>
                <a:cubicBezTo>
                  <a:pt x="208" y="57"/>
                  <a:pt x="210" y="56"/>
                  <a:pt x="210" y="55"/>
                </a:cubicBezTo>
                <a:cubicBezTo>
                  <a:pt x="209" y="55"/>
                  <a:pt x="208" y="55"/>
                  <a:pt x="206" y="54"/>
                </a:cubicBezTo>
                <a:cubicBezTo>
                  <a:pt x="204" y="55"/>
                  <a:pt x="203" y="56"/>
                  <a:pt x="201" y="57"/>
                </a:cubicBezTo>
                <a:cubicBezTo>
                  <a:pt x="200" y="56"/>
                  <a:pt x="200" y="56"/>
                  <a:pt x="199" y="56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8" y="56"/>
                  <a:pt x="198" y="57"/>
                  <a:pt x="198" y="57"/>
                </a:cubicBezTo>
                <a:cubicBezTo>
                  <a:pt x="196" y="56"/>
                  <a:pt x="196" y="56"/>
                  <a:pt x="196" y="56"/>
                </a:cubicBezTo>
                <a:cubicBezTo>
                  <a:pt x="198" y="56"/>
                  <a:pt x="198" y="56"/>
                  <a:pt x="198" y="56"/>
                </a:cubicBezTo>
                <a:cubicBezTo>
                  <a:pt x="198" y="54"/>
                  <a:pt x="202" y="52"/>
                  <a:pt x="201" y="51"/>
                </a:cubicBezTo>
                <a:cubicBezTo>
                  <a:pt x="201" y="50"/>
                  <a:pt x="199" y="50"/>
                  <a:pt x="199" y="49"/>
                </a:cubicBezTo>
                <a:cubicBezTo>
                  <a:pt x="199" y="47"/>
                  <a:pt x="199" y="47"/>
                  <a:pt x="199" y="47"/>
                </a:cubicBezTo>
                <a:cubicBezTo>
                  <a:pt x="198" y="47"/>
                  <a:pt x="199" y="47"/>
                  <a:pt x="200" y="47"/>
                </a:cubicBezTo>
                <a:cubicBezTo>
                  <a:pt x="202" y="47"/>
                  <a:pt x="203" y="47"/>
                  <a:pt x="204" y="47"/>
                </a:cubicBezTo>
                <a:cubicBezTo>
                  <a:pt x="204" y="47"/>
                  <a:pt x="204" y="47"/>
                  <a:pt x="204" y="47"/>
                </a:cubicBezTo>
                <a:cubicBezTo>
                  <a:pt x="205" y="47"/>
                  <a:pt x="204" y="45"/>
                  <a:pt x="204" y="45"/>
                </a:cubicBezTo>
                <a:cubicBezTo>
                  <a:pt x="204" y="46"/>
                  <a:pt x="203" y="46"/>
                  <a:pt x="203" y="46"/>
                </a:cubicBezTo>
                <a:cubicBezTo>
                  <a:pt x="203" y="46"/>
                  <a:pt x="202" y="46"/>
                  <a:pt x="202" y="45"/>
                </a:cubicBezTo>
                <a:cubicBezTo>
                  <a:pt x="202" y="45"/>
                  <a:pt x="202" y="45"/>
                  <a:pt x="202" y="45"/>
                </a:cubicBezTo>
                <a:cubicBezTo>
                  <a:pt x="203" y="45"/>
                  <a:pt x="204" y="45"/>
                  <a:pt x="205" y="44"/>
                </a:cubicBezTo>
                <a:cubicBezTo>
                  <a:pt x="206" y="45"/>
                  <a:pt x="206" y="46"/>
                  <a:pt x="207" y="47"/>
                </a:cubicBezTo>
                <a:cubicBezTo>
                  <a:pt x="209" y="46"/>
                  <a:pt x="209" y="46"/>
                  <a:pt x="209" y="46"/>
                </a:cubicBezTo>
                <a:cubicBezTo>
                  <a:pt x="208" y="45"/>
                  <a:pt x="207" y="45"/>
                  <a:pt x="208" y="45"/>
                </a:cubicBezTo>
                <a:cubicBezTo>
                  <a:pt x="207" y="43"/>
                  <a:pt x="207" y="43"/>
                  <a:pt x="207" y="43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7" y="40"/>
                  <a:pt x="205" y="40"/>
                  <a:pt x="206" y="38"/>
                </a:cubicBezTo>
                <a:cubicBezTo>
                  <a:pt x="205" y="37"/>
                  <a:pt x="205" y="37"/>
                  <a:pt x="205" y="36"/>
                </a:cubicBezTo>
                <a:cubicBezTo>
                  <a:pt x="204" y="35"/>
                  <a:pt x="204" y="35"/>
                  <a:pt x="204" y="35"/>
                </a:cubicBezTo>
                <a:cubicBezTo>
                  <a:pt x="205" y="35"/>
                  <a:pt x="206" y="35"/>
                  <a:pt x="208" y="35"/>
                </a:cubicBezTo>
                <a:cubicBezTo>
                  <a:pt x="208" y="35"/>
                  <a:pt x="208" y="35"/>
                  <a:pt x="209" y="35"/>
                </a:cubicBezTo>
                <a:cubicBezTo>
                  <a:pt x="211" y="34"/>
                  <a:pt x="209" y="34"/>
                  <a:pt x="210" y="33"/>
                </a:cubicBezTo>
                <a:cubicBezTo>
                  <a:pt x="212" y="33"/>
                  <a:pt x="212" y="33"/>
                  <a:pt x="212" y="33"/>
                </a:cubicBezTo>
                <a:cubicBezTo>
                  <a:pt x="215" y="34"/>
                  <a:pt x="217" y="35"/>
                  <a:pt x="219" y="36"/>
                </a:cubicBezTo>
                <a:cubicBezTo>
                  <a:pt x="220" y="36"/>
                  <a:pt x="221" y="37"/>
                  <a:pt x="222" y="37"/>
                </a:cubicBezTo>
                <a:cubicBezTo>
                  <a:pt x="222" y="37"/>
                  <a:pt x="222" y="37"/>
                  <a:pt x="223" y="37"/>
                </a:cubicBezTo>
                <a:cubicBezTo>
                  <a:pt x="225" y="37"/>
                  <a:pt x="229" y="36"/>
                  <a:pt x="231" y="35"/>
                </a:cubicBezTo>
                <a:cubicBezTo>
                  <a:pt x="230" y="35"/>
                  <a:pt x="229" y="34"/>
                  <a:pt x="229" y="34"/>
                </a:cubicBezTo>
                <a:cubicBezTo>
                  <a:pt x="228" y="33"/>
                  <a:pt x="225" y="32"/>
                  <a:pt x="226" y="32"/>
                </a:cubicBezTo>
                <a:cubicBezTo>
                  <a:pt x="225" y="30"/>
                  <a:pt x="224" y="29"/>
                  <a:pt x="221" y="28"/>
                </a:cubicBezTo>
                <a:cubicBezTo>
                  <a:pt x="220" y="28"/>
                  <a:pt x="220" y="28"/>
                  <a:pt x="220" y="28"/>
                </a:cubicBezTo>
                <a:cubicBezTo>
                  <a:pt x="219" y="28"/>
                  <a:pt x="218" y="27"/>
                  <a:pt x="216" y="26"/>
                </a:cubicBezTo>
                <a:cubicBezTo>
                  <a:pt x="214" y="26"/>
                  <a:pt x="215" y="26"/>
                  <a:pt x="214" y="26"/>
                </a:cubicBezTo>
                <a:cubicBezTo>
                  <a:pt x="214" y="26"/>
                  <a:pt x="214" y="26"/>
                  <a:pt x="213" y="26"/>
                </a:cubicBezTo>
                <a:cubicBezTo>
                  <a:pt x="212" y="27"/>
                  <a:pt x="210" y="29"/>
                  <a:pt x="209" y="29"/>
                </a:cubicBezTo>
                <a:cubicBezTo>
                  <a:pt x="209" y="31"/>
                  <a:pt x="209" y="31"/>
                  <a:pt x="209" y="31"/>
                </a:cubicBezTo>
                <a:cubicBezTo>
                  <a:pt x="207" y="31"/>
                  <a:pt x="207" y="31"/>
                  <a:pt x="207" y="31"/>
                </a:cubicBezTo>
                <a:cubicBezTo>
                  <a:pt x="207" y="32"/>
                  <a:pt x="207" y="32"/>
                  <a:pt x="207" y="32"/>
                </a:cubicBezTo>
                <a:cubicBezTo>
                  <a:pt x="204" y="34"/>
                  <a:pt x="204" y="34"/>
                  <a:pt x="204" y="34"/>
                </a:cubicBezTo>
                <a:cubicBezTo>
                  <a:pt x="204" y="34"/>
                  <a:pt x="204" y="34"/>
                  <a:pt x="204" y="34"/>
                </a:cubicBezTo>
                <a:cubicBezTo>
                  <a:pt x="203" y="34"/>
                  <a:pt x="203" y="34"/>
                  <a:pt x="203" y="34"/>
                </a:cubicBezTo>
                <a:cubicBezTo>
                  <a:pt x="202" y="34"/>
                  <a:pt x="202" y="34"/>
                  <a:pt x="201" y="34"/>
                </a:cubicBezTo>
                <a:cubicBezTo>
                  <a:pt x="201" y="34"/>
                  <a:pt x="201" y="34"/>
                  <a:pt x="201" y="34"/>
                </a:cubicBezTo>
                <a:cubicBezTo>
                  <a:pt x="200" y="34"/>
                  <a:pt x="200" y="35"/>
                  <a:pt x="200" y="35"/>
                </a:cubicBezTo>
                <a:cubicBezTo>
                  <a:pt x="200" y="36"/>
                  <a:pt x="200" y="36"/>
                  <a:pt x="200" y="36"/>
                </a:cubicBezTo>
                <a:cubicBezTo>
                  <a:pt x="198" y="35"/>
                  <a:pt x="199" y="35"/>
                  <a:pt x="199" y="34"/>
                </a:cubicBezTo>
                <a:cubicBezTo>
                  <a:pt x="196" y="35"/>
                  <a:pt x="192" y="35"/>
                  <a:pt x="192" y="37"/>
                </a:cubicBezTo>
                <a:cubicBezTo>
                  <a:pt x="191" y="36"/>
                  <a:pt x="191" y="36"/>
                  <a:pt x="191" y="36"/>
                </a:cubicBezTo>
                <a:cubicBezTo>
                  <a:pt x="189" y="37"/>
                  <a:pt x="189" y="37"/>
                  <a:pt x="189" y="37"/>
                </a:cubicBezTo>
                <a:cubicBezTo>
                  <a:pt x="190" y="38"/>
                  <a:pt x="190" y="39"/>
                  <a:pt x="190" y="40"/>
                </a:cubicBezTo>
                <a:cubicBezTo>
                  <a:pt x="190" y="39"/>
                  <a:pt x="189" y="39"/>
                  <a:pt x="189" y="39"/>
                </a:cubicBezTo>
                <a:cubicBezTo>
                  <a:pt x="188" y="39"/>
                  <a:pt x="187" y="40"/>
                  <a:pt x="189" y="41"/>
                </a:cubicBezTo>
                <a:cubicBezTo>
                  <a:pt x="189" y="41"/>
                  <a:pt x="189" y="41"/>
                  <a:pt x="189" y="41"/>
                </a:cubicBezTo>
                <a:cubicBezTo>
                  <a:pt x="188" y="41"/>
                  <a:pt x="189" y="41"/>
                  <a:pt x="189" y="41"/>
                </a:cubicBezTo>
                <a:cubicBezTo>
                  <a:pt x="191" y="40"/>
                  <a:pt x="191" y="40"/>
                  <a:pt x="191" y="40"/>
                </a:cubicBezTo>
                <a:cubicBezTo>
                  <a:pt x="192" y="40"/>
                  <a:pt x="192" y="41"/>
                  <a:pt x="192" y="41"/>
                </a:cubicBezTo>
                <a:cubicBezTo>
                  <a:pt x="191" y="45"/>
                  <a:pt x="192" y="44"/>
                  <a:pt x="197" y="46"/>
                </a:cubicBezTo>
                <a:cubicBezTo>
                  <a:pt x="196" y="46"/>
                  <a:pt x="196" y="46"/>
                  <a:pt x="195" y="45"/>
                </a:cubicBezTo>
                <a:cubicBezTo>
                  <a:pt x="194" y="45"/>
                  <a:pt x="193" y="46"/>
                  <a:pt x="192" y="47"/>
                </a:cubicBezTo>
                <a:cubicBezTo>
                  <a:pt x="191" y="45"/>
                  <a:pt x="191" y="45"/>
                  <a:pt x="191" y="45"/>
                </a:cubicBezTo>
                <a:cubicBezTo>
                  <a:pt x="190" y="45"/>
                  <a:pt x="190" y="45"/>
                  <a:pt x="190" y="45"/>
                </a:cubicBezTo>
                <a:cubicBezTo>
                  <a:pt x="188" y="45"/>
                  <a:pt x="188" y="46"/>
                  <a:pt x="186" y="47"/>
                </a:cubicBezTo>
                <a:cubicBezTo>
                  <a:pt x="187" y="47"/>
                  <a:pt x="188" y="47"/>
                  <a:pt x="188" y="48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188" y="48"/>
                  <a:pt x="188" y="49"/>
                  <a:pt x="187" y="49"/>
                </a:cubicBezTo>
                <a:cubicBezTo>
                  <a:pt x="187" y="48"/>
                  <a:pt x="186" y="48"/>
                  <a:pt x="184" y="48"/>
                </a:cubicBezTo>
                <a:cubicBezTo>
                  <a:pt x="184" y="48"/>
                  <a:pt x="184" y="48"/>
                  <a:pt x="184" y="48"/>
                </a:cubicBezTo>
                <a:cubicBezTo>
                  <a:pt x="183" y="48"/>
                  <a:pt x="180" y="48"/>
                  <a:pt x="178" y="48"/>
                </a:cubicBezTo>
                <a:cubicBezTo>
                  <a:pt x="175" y="48"/>
                  <a:pt x="172" y="48"/>
                  <a:pt x="173" y="51"/>
                </a:cubicBezTo>
                <a:cubicBezTo>
                  <a:pt x="172" y="51"/>
                  <a:pt x="172" y="51"/>
                  <a:pt x="172" y="51"/>
                </a:cubicBezTo>
                <a:cubicBezTo>
                  <a:pt x="171" y="50"/>
                  <a:pt x="171" y="49"/>
                  <a:pt x="171" y="49"/>
                </a:cubicBezTo>
                <a:cubicBezTo>
                  <a:pt x="170" y="46"/>
                  <a:pt x="172" y="46"/>
                  <a:pt x="175" y="44"/>
                </a:cubicBezTo>
                <a:cubicBezTo>
                  <a:pt x="175" y="43"/>
                  <a:pt x="175" y="43"/>
                  <a:pt x="175" y="43"/>
                </a:cubicBezTo>
                <a:cubicBezTo>
                  <a:pt x="175" y="43"/>
                  <a:pt x="175" y="43"/>
                  <a:pt x="175" y="43"/>
                </a:cubicBezTo>
                <a:cubicBezTo>
                  <a:pt x="175" y="43"/>
                  <a:pt x="174" y="43"/>
                  <a:pt x="174" y="43"/>
                </a:cubicBezTo>
                <a:cubicBezTo>
                  <a:pt x="174" y="43"/>
                  <a:pt x="174" y="43"/>
                  <a:pt x="174" y="43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4" y="44"/>
                  <a:pt x="173" y="43"/>
                  <a:pt x="173" y="43"/>
                </a:cubicBezTo>
                <a:cubicBezTo>
                  <a:pt x="173" y="42"/>
                  <a:pt x="173" y="41"/>
                  <a:pt x="173" y="40"/>
                </a:cubicBezTo>
                <a:cubicBezTo>
                  <a:pt x="172" y="40"/>
                  <a:pt x="168" y="40"/>
                  <a:pt x="168" y="42"/>
                </a:cubicBezTo>
                <a:cubicBezTo>
                  <a:pt x="166" y="41"/>
                  <a:pt x="163" y="41"/>
                  <a:pt x="162" y="38"/>
                </a:cubicBezTo>
                <a:cubicBezTo>
                  <a:pt x="160" y="37"/>
                  <a:pt x="158" y="38"/>
                  <a:pt x="157" y="36"/>
                </a:cubicBezTo>
                <a:cubicBezTo>
                  <a:pt x="156" y="35"/>
                  <a:pt x="154" y="35"/>
                  <a:pt x="154" y="34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3" y="31"/>
                  <a:pt x="152" y="31"/>
                  <a:pt x="151" y="31"/>
                </a:cubicBezTo>
                <a:cubicBezTo>
                  <a:pt x="148" y="30"/>
                  <a:pt x="152" y="30"/>
                  <a:pt x="152" y="30"/>
                </a:cubicBezTo>
                <a:cubicBezTo>
                  <a:pt x="151" y="29"/>
                  <a:pt x="151" y="29"/>
                  <a:pt x="151" y="29"/>
                </a:cubicBezTo>
                <a:cubicBezTo>
                  <a:pt x="151" y="29"/>
                  <a:pt x="150" y="29"/>
                  <a:pt x="150" y="29"/>
                </a:cubicBezTo>
                <a:cubicBezTo>
                  <a:pt x="150" y="29"/>
                  <a:pt x="150" y="29"/>
                  <a:pt x="150" y="29"/>
                </a:cubicBezTo>
                <a:cubicBezTo>
                  <a:pt x="150" y="29"/>
                  <a:pt x="150" y="29"/>
                  <a:pt x="150" y="29"/>
                </a:cubicBezTo>
                <a:cubicBezTo>
                  <a:pt x="149" y="29"/>
                  <a:pt x="149" y="29"/>
                  <a:pt x="148" y="28"/>
                </a:cubicBezTo>
                <a:cubicBezTo>
                  <a:pt x="149" y="28"/>
                  <a:pt x="150" y="26"/>
                  <a:pt x="151" y="25"/>
                </a:cubicBezTo>
                <a:cubicBezTo>
                  <a:pt x="148" y="23"/>
                  <a:pt x="146" y="22"/>
                  <a:pt x="142" y="20"/>
                </a:cubicBezTo>
                <a:cubicBezTo>
                  <a:pt x="140" y="21"/>
                  <a:pt x="139" y="22"/>
                  <a:pt x="136" y="22"/>
                </a:cubicBezTo>
                <a:cubicBezTo>
                  <a:pt x="137" y="22"/>
                  <a:pt x="138" y="22"/>
                  <a:pt x="138" y="23"/>
                </a:cubicBezTo>
                <a:cubicBezTo>
                  <a:pt x="138" y="23"/>
                  <a:pt x="138" y="23"/>
                  <a:pt x="138" y="23"/>
                </a:cubicBezTo>
                <a:cubicBezTo>
                  <a:pt x="137" y="23"/>
                  <a:pt x="139" y="23"/>
                  <a:pt x="139" y="23"/>
                </a:cubicBezTo>
                <a:cubicBezTo>
                  <a:pt x="140" y="22"/>
                  <a:pt x="140" y="22"/>
                  <a:pt x="140" y="22"/>
                </a:cubicBezTo>
                <a:cubicBezTo>
                  <a:pt x="141" y="23"/>
                  <a:pt x="140" y="23"/>
                  <a:pt x="141" y="24"/>
                </a:cubicBezTo>
                <a:cubicBezTo>
                  <a:pt x="144" y="23"/>
                  <a:pt x="144" y="23"/>
                  <a:pt x="144" y="23"/>
                </a:cubicBezTo>
                <a:cubicBezTo>
                  <a:pt x="144" y="24"/>
                  <a:pt x="144" y="24"/>
                  <a:pt x="145" y="25"/>
                </a:cubicBezTo>
                <a:cubicBezTo>
                  <a:pt x="142" y="25"/>
                  <a:pt x="138" y="24"/>
                  <a:pt x="135" y="24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26"/>
                  <a:pt x="133" y="26"/>
                  <a:pt x="133" y="26"/>
                </a:cubicBezTo>
                <a:cubicBezTo>
                  <a:pt x="133" y="26"/>
                  <a:pt x="133" y="26"/>
                  <a:pt x="133" y="26"/>
                </a:cubicBezTo>
                <a:cubicBezTo>
                  <a:pt x="133" y="26"/>
                  <a:pt x="133" y="26"/>
                  <a:pt x="133" y="26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33" y="28"/>
                  <a:pt x="133" y="28"/>
                  <a:pt x="132" y="28"/>
                </a:cubicBezTo>
                <a:cubicBezTo>
                  <a:pt x="132" y="28"/>
                  <a:pt x="131" y="28"/>
                  <a:pt x="131" y="27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29" y="26"/>
                  <a:pt x="133" y="24"/>
                  <a:pt x="132" y="24"/>
                </a:cubicBezTo>
                <a:cubicBezTo>
                  <a:pt x="132" y="24"/>
                  <a:pt x="131" y="24"/>
                  <a:pt x="131" y="24"/>
                </a:cubicBezTo>
                <a:cubicBezTo>
                  <a:pt x="130" y="24"/>
                  <a:pt x="130" y="24"/>
                  <a:pt x="129" y="25"/>
                </a:cubicBezTo>
                <a:cubicBezTo>
                  <a:pt x="130" y="24"/>
                  <a:pt x="131" y="22"/>
                  <a:pt x="132" y="22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30" y="20"/>
                  <a:pt x="131" y="20"/>
                  <a:pt x="131" y="19"/>
                </a:cubicBezTo>
                <a:cubicBezTo>
                  <a:pt x="130" y="19"/>
                  <a:pt x="127" y="19"/>
                  <a:pt x="127" y="19"/>
                </a:cubicBezTo>
                <a:cubicBezTo>
                  <a:pt x="125" y="18"/>
                  <a:pt x="127" y="19"/>
                  <a:pt x="127" y="18"/>
                </a:cubicBezTo>
                <a:cubicBezTo>
                  <a:pt x="125" y="17"/>
                  <a:pt x="118" y="16"/>
                  <a:pt x="116" y="13"/>
                </a:cubicBezTo>
                <a:cubicBezTo>
                  <a:pt x="115" y="13"/>
                  <a:pt x="117" y="11"/>
                  <a:pt x="119" y="1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20" y="11"/>
                  <a:pt x="121" y="12"/>
                  <a:pt x="122" y="13"/>
                </a:cubicBezTo>
                <a:cubicBezTo>
                  <a:pt x="122" y="12"/>
                  <a:pt x="123" y="9"/>
                  <a:pt x="122" y="8"/>
                </a:cubicBezTo>
                <a:cubicBezTo>
                  <a:pt x="121" y="7"/>
                  <a:pt x="120" y="7"/>
                  <a:pt x="120" y="7"/>
                </a:cubicBezTo>
                <a:cubicBezTo>
                  <a:pt x="120" y="7"/>
                  <a:pt x="119" y="7"/>
                  <a:pt x="119" y="7"/>
                </a:cubicBezTo>
                <a:cubicBezTo>
                  <a:pt x="119" y="7"/>
                  <a:pt x="119" y="7"/>
                  <a:pt x="118" y="7"/>
                </a:cubicBezTo>
                <a:cubicBezTo>
                  <a:pt x="118" y="7"/>
                  <a:pt x="117" y="7"/>
                  <a:pt x="116" y="6"/>
                </a:cubicBezTo>
                <a:cubicBezTo>
                  <a:pt x="115" y="4"/>
                  <a:pt x="115" y="4"/>
                  <a:pt x="115" y="4"/>
                </a:cubicBezTo>
                <a:cubicBezTo>
                  <a:pt x="114" y="3"/>
                  <a:pt x="113" y="3"/>
                  <a:pt x="112" y="2"/>
                </a:cubicBezTo>
                <a:lnTo>
                  <a:pt x="113" y="1"/>
                </a:lnTo>
                <a:close/>
                <a:moveTo>
                  <a:pt x="238" y="3"/>
                </a:moveTo>
                <a:cubicBezTo>
                  <a:pt x="234" y="5"/>
                  <a:pt x="234" y="5"/>
                  <a:pt x="234" y="5"/>
                </a:cubicBezTo>
                <a:cubicBezTo>
                  <a:pt x="235" y="6"/>
                  <a:pt x="236" y="7"/>
                  <a:pt x="236" y="8"/>
                </a:cubicBezTo>
                <a:cubicBezTo>
                  <a:pt x="236" y="8"/>
                  <a:pt x="236" y="8"/>
                  <a:pt x="236" y="8"/>
                </a:cubicBezTo>
                <a:cubicBezTo>
                  <a:pt x="236" y="8"/>
                  <a:pt x="235" y="8"/>
                  <a:pt x="235" y="8"/>
                </a:cubicBezTo>
                <a:cubicBezTo>
                  <a:pt x="234" y="11"/>
                  <a:pt x="232" y="10"/>
                  <a:pt x="238" y="12"/>
                </a:cubicBezTo>
                <a:cubicBezTo>
                  <a:pt x="238" y="12"/>
                  <a:pt x="240" y="13"/>
                  <a:pt x="241" y="13"/>
                </a:cubicBezTo>
                <a:cubicBezTo>
                  <a:pt x="243" y="11"/>
                  <a:pt x="243" y="11"/>
                  <a:pt x="243" y="11"/>
                </a:cubicBezTo>
                <a:cubicBezTo>
                  <a:pt x="243" y="10"/>
                  <a:pt x="242" y="10"/>
                  <a:pt x="241" y="9"/>
                </a:cubicBezTo>
                <a:cubicBezTo>
                  <a:pt x="241" y="7"/>
                  <a:pt x="241" y="7"/>
                  <a:pt x="241" y="7"/>
                </a:cubicBezTo>
                <a:cubicBezTo>
                  <a:pt x="240" y="6"/>
                  <a:pt x="239" y="5"/>
                  <a:pt x="238" y="3"/>
                </a:cubicBezTo>
                <a:moveTo>
                  <a:pt x="212" y="5"/>
                </a:moveTo>
                <a:cubicBezTo>
                  <a:pt x="211" y="6"/>
                  <a:pt x="211" y="6"/>
                  <a:pt x="211" y="6"/>
                </a:cubicBezTo>
                <a:cubicBezTo>
                  <a:pt x="211" y="7"/>
                  <a:pt x="210" y="7"/>
                  <a:pt x="209" y="7"/>
                </a:cubicBezTo>
                <a:cubicBezTo>
                  <a:pt x="209" y="8"/>
                  <a:pt x="209" y="8"/>
                  <a:pt x="209" y="8"/>
                </a:cubicBezTo>
                <a:cubicBezTo>
                  <a:pt x="207" y="10"/>
                  <a:pt x="207" y="10"/>
                  <a:pt x="207" y="10"/>
                </a:cubicBezTo>
                <a:cubicBezTo>
                  <a:pt x="204" y="8"/>
                  <a:pt x="204" y="8"/>
                  <a:pt x="204" y="8"/>
                </a:cubicBezTo>
                <a:cubicBezTo>
                  <a:pt x="203" y="8"/>
                  <a:pt x="203" y="8"/>
                  <a:pt x="203" y="8"/>
                </a:cubicBezTo>
                <a:cubicBezTo>
                  <a:pt x="203" y="8"/>
                  <a:pt x="203" y="8"/>
                  <a:pt x="202" y="8"/>
                </a:cubicBezTo>
                <a:cubicBezTo>
                  <a:pt x="202" y="8"/>
                  <a:pt x="202" y="9"/>
                  <a:pt x="201" y="9"/>
                </a:cubicBezTo>
                <a:cubicBezTo>
                  <a:pt x="204" y="10"/>
                  <a:pt x="207" y="11"/>
                  <a:pt x="211" y="13"/>
                </a:cubicBezTo>
                <a:cubicBezTo>
                  <a:pt x="210" y="13"/>
                  <a:pt x="208" y="12"/>
                  <a:pt x="207" y="12"/>
                </a:cubicBezTo>
                <a:cubicBezTo>
                  <a:pt x="205" y="14"/>
                  <a:pt x="205" y="14"/>
                  <a:pt x="205" y="14"/>
                </a:cubicBezTo>
                <a:cubicBezTo>
                  <a:pt x="206" y="14"/>
                  <a:pt x="208" y="15"/>
                  <a:pt x="208" y="16"/>
                </a:cubicBezTo>
                <a:cubicBezTo>
                  <a:pt x="212" y="17"/>
                  <a:pt x="212" y="17"/>
                  <a:pt x="212" y="17"/>
                </a:cubicBezTo>
                <a:cubicBezTo>
                  <a:pt x="214" y="19"/>
                  <a:pt x="214" y="18"/>
                  <a:pt x="215" y="19"/>
                </a:cubicBezTo>
                <a:cubicBezTo>
                  <a:pt x="217" y="19"/>
                  <a:pt x="216" y="19"/>
                  <a:pt x="217" y="19"/>
                </a:cubicBezTo>
                <a:cubicBezTo>
                  <a:pt x="217" y="19"/>
                  <a:pt x="217" y="19"/>
                  <a:pt x="217" y="19"/>
                </a:cubicBezTo>
                <a:cubicBezTo>
                  <a:pt x="217" y="19"/>
                  <a:pt x="218" y="18"/>
                  <a:pt x="218" y="18"/>
                </a:cubicBezTo>
                <a:cubicBezTo>
                  <a:pt x="218" y="18"/>
                  <a:pt x="218" y="18"/>
                  <a:pt x="218" y="18"/>
                </a:cubicBezTo>
                <a:cubicBezTo>
                  <a:pt x="219" y="17"/>
                  <a:pt x="220" y="17"/>
                  <a:pt x="220" y="17"/>
                </a:cubicBezTo>
                <a:cubicBezTo>
                  <a:pt x="219" y="16"/>
                  <a:pt x="219" y="16"/>
                  <a:pt x="219" y="16"/>
                </a:cubicBezTo>
                <a:cubicBezTo>
                  <a:pt x="220" y="14"/>
                  <a:pt x="223" y="14"/>
                  <a:pt x="224" y="12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1"/>
                  <a:pt x="224" y="11"/>
                  <a:pt x="224" y="10"/>
                </a:cubicBezTo>
                <a:cubicBezTo>
                  <a:pt x="223" y="9"/>
                  <a:pt x="223" y="9"/>
                  <a:pt x="223" y="9"/>
                </a:cubicBezTo>
                <a:cubicBezTo>
                  <a:pt x="223" y="9"/>
                  <a:pt x="223" y="9"/>
                  <a:pt x="222" y="10"/>
                </a:cubicBezTo>
                <a:cubicBezTo>
                  <a:pt x="222" y="10"/>
                  <a:pt x="220" y="10"/>
                  <a:pt x="220" y="10"/>
                </a:cubicBezTo>
                <a:cubicBezTo>
                  <a:pt x="221" y="10"/>
                  <a:pt x="221" y="10"/>
                  <a:pt x="221" y="10"/>
                </a:cubicBezTo>
                <a:cubicBezTo>
                  <a:pt x="221" y="10"/>
                  <a:pt x="222" y="11"/>
                  <a:pt x="221" y="11"/>
                </a:cubicBezTo>
                <a:cubicBezTo>
                  <a:pt x="221" y="11"/>
                  <a:pt x="221" y="11"/>
                  <a:pt x="221" y="11"/>
                </a:cubicBezTo>
                <a:cubicBezTo>
                  <a:pt x="219" y="10"/>
                  <a:pt x="218" y="9"/>
                  <a:pt x="219" y="9"/>
                </a:cubicBezTo>
                <a:cubicBezTo>
                  <a:pt x="219" y="9"/>
                  <a:pt x="219" y="9"/>
                  <a:pt x="219" y="9"/>
                </a:cubicBezTo>
                <a:cubicBezTo>
                  <a:pt x="220" y="9"/>
                  <a:pt x="220" y="7"/>
                  <a:pt x="220" y="7"/>
                </a:cubicBezTo>
                <a:cubicBezTo>
                  <a:pt x="219" y="7"/>
                  <a:pt x="219" y="7"/>
                  <a:pt x="218" y="7"/>
                </a:cubicBezTo>
                <a:cubicBezTo>
                  <a:pt x="217" y="7"/>
                  <a:pt x="217" y="7"/>
                  <a:pt x="218" y="9"/>
                </a:cubicBezTo>
                <a:cubicBezTo>
                  <a:pt x="217" y="9"/>
                  <a:pt x="216" y="8"/>
                  <a:pt x="215" y="8"/>
                </a:cubicBezTo>
                <a:cubicBezTo>
                  <a:pt x="216" y="8"/>
                  <a:pt x="215" y="9"/>
                  <a:pt x="215" y="10"/>
                </a:cubicBezTo>
                <a:cubicBezTo>
                  <a:pt x="215" y="10"/>
                  <a:pt x="215" y="10"/>
                  <a:pt x="215" y="10"/>
                </a:cubicBezTo>
                <a:cubicBezTo>
                  <a:pt x="215" y="10"/>
                  <a:pt x="215" y="10"/>
                  <a:pt x="215" y="10"/>
                </a:cubicBezTo>
                <a:cubicBezTo>
                  <a:pt x="214" y="10"/>
                  <a:pt x="214" y="10"/>
                  <a:pt x="214" y="10"/>
                </a:cubicBezTo>
                <a:cubicBezTo>
                  <a:pt x="214" y="10"/>
                  <a:pt x="213" y="10"/>
                  <a:pt x="214" y="11"/>
                </a:cubicBezTo>
                <a:cubicBezTo>
                  <a:pt x="214" y="11"/>
                  <a:pt x="214" y="11"/>
                  <a:pt x="214" y="11"/>
                </a:cubicBezTo>
                <a:cubicBezTo>
                  <a:pt x="214" y="11"/>
                  <a:pt x="214" y="11"/>
                  <a:pt x="213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3" y="11"/>
                  <a:pt x="213" y="11"/>
                  <a:pt x="213" y="11"/>
                </a:cubicBezTo>
                <a:cubicBezTo>
                  <a:pt x="211" y="11"/>
                  <a:pt x="211" y="11"/>
                  <a:pt x="211" y="11"/>
                </a:cubicBezTo>
                <a:cubicBezTo>
                  <a:pt x="213" y="10"/>
                  <a:pt x="213" y="10"/>
                  <a:pt x="213" y="10"/>
                </a:cubicBezTo>
                <a:cubicBezTo>
                  <a:pt x="213" y="9"/>
                  <a:pt x="213" y="8"/>
                  <a:pt x="213" y="8"/>
                </a:cubicBezTo>
                <a:cubicBezTo>
                  <a:pt x="213" y="8"/>
                  <a:pt x="213" y="7"/>
                  <a:pt x="214" y="6"/>
                </a:cubicBezTo>
                <a:lnTo>
                  <a:pt x="212" y="5"/>
                </a:lnTo>
                <a:close/>
                <a:moveTo>
                  <a:pt x="197" y="5"/>
                </a:moveTo>
                <a:cubicBezTo>
                  <a:pt x="195" y="7"/>
                  <a:pt x="195" y="7"/>
                  <a:pt x="195" y="7"/>
                </a:cubicBezTo>
                <a:cubicBezTo>
                  <a:pt x="195" y="7"/>
                  <a:pt x="195" y="7"/>
                  <a:pt x="195" y="7"/>
                </a:cubicBezTo>
                <a:cubicBezTo>
                  <a:pt x="196" y="7"/>
                  <a:pt x="197" y="6"/>
                  <a:pt x="197" y="5"/>
                </a:cubicBezTo>
                <a:moveTo>
                  <a:pt x="237" y="12"/>
                </a:moveTo>
                <a:cubicBezTo>
                  <a:pt x="235" y="13"/>
                  <a:pt x="235" y="13"/>
                  <a:pt x="235" y="13"/>
                </a:cubicBezTo>
                <a:cubicBezTo>
                  <a:pt x="236" y="13"/>
                  <a:pt x="236" y="13"/>
                  <a:pt x="237" y="13"/>
                </a:cubicBezTo>
                <a:cubicBezTo>
                  <a:pt x="238" y="14"/>
                  <a:pt x="239" y="16"/>
                  <a:pt x="240" y="17"/>
                </a:cubicBezTo>
                <a:cubicBezTo>
                  <a:pt x="242" y="18"/>
                  <a:pt x="244" y="18"/>
                  <a:pt x="245" y="18"/>
                </a:cubicBezTo>
                <a:cubicBezTo>
                  <a:pt x="247" y="18"/>
                  <a:pt x="248" y="17"/>
                  <a:pt x="243" y="15"/>
                </a:cubicBezTo>
                <a:cubicBezTo>
                  <a:pt x="243" y="14"/>
                  <a:pt x="240" y="14"/>
                  <a:pt x="239" y="14"/>
                </a:cubicBezTo>
                <a:cubicBezTo>
                  <a:pt x="238" y="14"/>
                  <a:pt x="238" y="13"/>
                  <a:pt x="238" y="13"/>
                </a:cubicBezTo>
                <a:cubicBezTo>
                  <a:pt x="237" y="13"/>
                  <a:pt x="238" y="13"/>
                  <a:pt x="237" y="12"/>
                </a:cubicBezTo>
                <a:moveTo>
                  <a:pt x="233" y="14"/>
                </a:moveTo>
                <a:cubicBezTo>
                  <a:pt x="233" y="14"/>
                  <a:pt x="233" y="14"/>
                  <a:pt x="232" y="14"/>
                </a:cubicBezTo>
                <a:cubicBezTo>
                  <a:pt x="232" y="14"/>
                  <a:pt x="231" y="14"/>
                  <a:pt x="230" y="14"/>
                </a:cubicBezTo>
                <a:cubicBezTo>
                  <a:pt x="230" y="15"/>
                  <a:pt x="229" y="17"/>
                  <a:pt x="230" y="18"/>
                </a:cubicBezTo>
                <a:cubicBezTo>
                  <a:pt x="231" y="18"/>
                  <a:pt x="232" y="19"/>
                  <a:pt x="233" y="19"/>
                </a:cubicBezTo>
                <a:cubicBezTo>
                  <a:pt x="233" y="20"/>
                  <a:pt x="233" y="20"/>
                  <a:pt x="233" y="20"/>
                </a:cubicBezTo>
                <a:cubicBezTo>
                  <a:pt x="235" y="22"/>
                  <a:pt x="235" y="21"/>
                  <a:pt x="236" y="22"/>
                </a:cubicBezTo>
                <a:cubicBezTo>
                  <a:pt x="236" y="22"/>
                  <a:pt x="236" y="22"/>
                  <a:pt x="236" y="22"/>
                </a:cubicBezTo>
                <a:cubicBezTo>
                  <a:pt x="236" y="22"/>
                  <a:pt x="239" y="25"/>
                  <a:pt x="237" y="27"/>
                </a:cubicBezTo>
                <a:cubicBezTo>
                  <a:pt x="236" y="28"/>
                  <a:pt x="233" y="28"/>
                  <a:pt x="232" y="28"/>
                </a:cubicBezTo>
                <a:cubicBezTo>
                  <a:pt x="231" y="29"/>
                  <a:pt x="230" y="31"/>
                  <a:pt x="229" y="32"/>
                </a:cubicBezTo>
                <a:cubicBezTo>
                  <a:pt x="229" y="32"/>
                  <a:pt x="230" y="32"/>
                  <a:pt x="230" y="32"/>
                </a:cubicBezTo>
                <a:cubicBezTo>
                  <a:pt x="230" y="32"/>
                  <a:pt x="231" y="32"/>
                  <a:pt x="232" y="32"/>
                </a:cubicBezTo>
                <a:cubicBezTo>
                  <a:pt x="234" y="32"/>
                  <a:pt x="232" y="33"/>
                  <a:pt x="232" y="33"/>
                </a:cubicBezTo>
                <a:cubicBezTo>
                  <a:pt x="234" y="33"/>
                  <a:pt x="234" y="33"/>
                  <a:pt x="234" y="33"/>
                </a:cubicBezTo>
                <a:cubicBezTo>
                  <a:pt x="237" y="34"/>
                  <a:pt x="237" y="35"/>
                  <a:pt x="238" y="35"/>
                </a:cubicBezTo>
                <a:cubicBezTo>
                  <a:pt x="238" y="35"/>
                  <a:pt x="239" y="34"/>
                  <a:pt x="241" y="34"/>
                </a:cubicBezTo>
                <a:cubicBezTo>
                  <a:pt x="240" y="35"/>
                  <a:pt x="239" y="36"/>
                  <a:pt x="239" y="37"/>
                </a:cubicBezTo>
                <a:cubicBezTo>
                  <a:pt x="240" y="37"/>
                  <a:pt x="242" y="39"/>
                  <a:pt x="243" y="39"/>
                </a:cubicBezTo>
                <a:cubicBezTo>
                  <a:pt x="246" y="39"/>
                  <a:pt x="246" y="39"/>
                  <a:pt x="246" y="39"/>
                </a:cubicBezTo>
                <a:cubicBezTo>
                  <a:pt x="247" y="40"/>
                  <a:pt x="246" y="40"/>
                  <a:pt x="245" y="40"/>
                </a:cubicBezTo>
                <a:cubicBezTo>
                  <a:pt x="247" y="41"/>
                  <a:pt x="248" y="41"/>
                  <a:pt x="249" y="42"/>
                </a:cubicBezTo>
                <a:cubicBezTo>
                  <a:pt x="249" y="42"/>
                  <a:pt x="248" y="42"/>
                  <a:pt x="249" y="42"/>
                </a:cubicBezTo>
                <a:cubicBezTo>
                  <a:pt x="253" y="44"/>
                  <a:pt x="253" y="44"/>
                  <a:pt x="253" y="44"/>
                </a:cubicBezTo>
                <a:cubicBezTo>
                  <a:pt x="253" y="44"/>
                  <a:pt x="254" y="45"/>
                  <a:pt x="255" y="45"/>
                </a:cubicBezTo>
                <a:cubicBezTo>
                  <a:pt x="257" y="45"/>
                  <a:pt x="257" y="45"/>
                  <a:pt x="257" y="45"/>
                </a:cubicBezTo>
                <a:cubicBezTo>
                  <a:pt x="257" y="45"/>
                  <a:pt x="257" y="45"/>
                  <a:pt x="257" y="45"/>
                </a:cubicBezTo>
                <a:cubicBezTo>
                  <a:pt x="257" y="45"/>
                  <a:pt x="258" y="45"/>
                  <a:pt x="258" y="45"/>
                </a:cubicBezTo>
                <a:cubicBezTo>
                  <a:pt x="258" y="46"/>
                  <a:pt x="257" y="46"/>
                  <a:pt x="257" y="47"/>
                </a:cubicBezTo>
                <a:cubicBezTo>
                  <a:pt x="259" y="47"/>
                  <a:pt x="259" y="47"/>
                  <a:pt x="259" y="47"/>
                </a:cubicBezTo>
                <a:cubicBezTo>
                  <a:pt x="262" y="49"/>
                  <a:pt x="263" y="50"/>
                  <a:pt x="266" y="51"/>
                </a:cubicBezTo>
                <a:cubicBezTo>
                  <a:pt x="267" y="51"/>
                  <a:pt x="268" y="50"/>
                  <a:pt x="269" y="50"/>
                </a:cubicBezTo>
                <a:cubicBezTo>
                  <a:pt x="269" y="50"/>
                  <a:pt x="269" y="50"/>
                  <a:pt x="270" y="50"/>
                </a:cubicBezTo>
                <a:cubicBezTo>
                  <a:pt x="270" y="50"/>
                  <a:pt x="272" y="51"/>
                  <a:pt x="272" y="51"/>
                </a:cubicBezTo>
                <a:cubicBezTo>
                  <a:pt x="272" y="51"/>
                  <a:pt x="272" y="51"/>
                  <a:pt x="272" y="50"/>
                </a:cubicBezTo>
                <a:cubicBezTo>
                  <a:pt x="274" y="50"/>
                  <a:pt x="274" y="50"/>
                  <a:pt x="274" y="50"/>
                </a:cubicBezTo>
                <a:cubicBezTo>
                  <a:pt x="272" y="47"/>
                  <a:pt x="272" y="47"/>
                  <a:pt x="272" y="47"/>
                </a:cubicBezTo>
                <a:cubicBezTo>
                  <a:pt x="271" y="46"/>
                  <a:pt x="270" y="46"/>
                  <a:pt x="269" y="45"/>
                </a:cubicBezTo>
                <a:cubicBezTo>
                  <a:pt x="270" y="44"/>
                  <a:pt x="270" y="44"/>
                  <a:pt x="270" y="44"/>
                </a:cubicBezTo>
                <a:cubicBezTo>
                  <a:pt x="269" y="43"/>
                  <a:pt x="267" y="42"/>
                  <a:pt x="267" y="42"/>
                </a:cubicBezTo>
                <a:cubicBezTo>
                  <a:pt x="265" y="42"/>
                  <a:pt x="265" y="42"/>
                  <a:pt x="265" y="42"/>
                </a:cubicBezTo>
                <a:cubicBezTo>
                  <a:pt x="264" y="41"/>
                  <a:pt x="265" y="41"/>
                  <a:pt x="264" y="40"/>
                </a:cubicBezTo>
                <a:cubicBezTo>
                  <a:pt x="263" y="39"/>
                  <a:pt x="263" y="39"/>
                  <a:pt x="263" y="39"/>
                </a:cubicBezTo>
                <a:cubicBezTo>
                  <a:pt x="260" y="39"/>
                  <a:pt x="260" y="39"/>
                  <a:pt x="260" y="39"/>
                </a:cubicBezTo>
                <a:cubicBezTo>
                  <a:pt x="255" y="37"/>
                  <a:pt x="253" y="37"/>
                  <a:pt x="251" y="34"/>
                </a:cubicBezTo>
                <a:cubicBezTo>
                  <a:pt x="249" y="35"/>
                  <a:pt x="249" y="35"/>
                  <a:pt x="249" y="35"/>
                </a:cubicBezTo>
                <a:cubicBezTo>
                  <a:pt x="249" y="34"/>
                  <a:pt x="249" y="34"/>
                  <a:pt x="249" y="34"/>
                </a:cubicBezTo>
                <a:cubicBezTo>
                  <a:pt x="249" y="33"/>
                  <a:pt x="249" y="33"/>
                  <a:pt x="248" y="33"/>
                </a:cubicBezTo>
                <a:cubicBezTo>
                  <a:pt x="248" y="33"/>
                  <a:pt x="248" y="33"/>
                  <a:pt x="248" y="33"/>
                </a:cubicBezTo>
                <a:cubicBezTo>
                  <a:pt x="248" y="33"/>
                  <a:pt x="248" y="33"/>
                  <a:pt x="248" y="33"/>
                </a:cubicBezTo>
                <a:cubicBezTo>
                  <a:pt x="248" y="33"/>
                  <a:pt x="248" y="33"/>
                  <a:pt x="247" y="33"/>
                </a:cubicBezTo>
                <a:cubicBezTo>
                  <a:pt x="247" y="33"/>
                  <a:pt x="246" y="31"/>
                  <a:pt x="245" y="30"/>
                </a:cubicBezTo>
                <a:cubicBezTo>
                  <a:pt x="245" y="31"/>
                  <a:pt x="245" y="31"/>
                  <a:pt x="245" y="31"/>
                </a:cubicBezTo>
                <a:cubicBezTo>
                  <a:pt x="244" y="31"/>
                  <a:pt x="244" y="31"/>
                  <a:pt x="244" y="31"/>
                </a:cubicBezTo>
                <a:cubicBezTo>
                  <a:pt x="246" y="30"/>
                  <a:pt x="246" y="30"/>
                  <a:pt x="246" y="30"/>
                </a:cubicBezTo>
                <a:cubicBezTo>
                  <a:pt x="245" y="29"/>
                  <a:pt x="243" y="29"/>
                  <a:pt x="243" y="28"/>
                </a:cubicBezTo>
                <a:cubicBezTo>
                  <a:pt x="242" y="27"/>
                  <a:pt x="242" y="27"/>
                  <a:pt x="242" y="27"/>
                </a:cubicBezTo>
                <a:cubicBezTo>
                  <a:pt x="244" y="27"/>
                  <a:pt x="244" y="28"/>
                  <a:pt x="244" y="28"/>
                </a:cubicBezTo>
                <a:cubicBezTo>
                  <a:pt x="245" y="28"/>
                  <a:pt x="245" y="28"/>
                  <a:pt x="245" y="28"/>
                </a:cubicBezTo>
                <a:cubicBezTo>
                  <a:pt x="246" y="28"/>
                  <a:pt x="247" y="28"/>
                  <a:pt x="248" y="28"/>
                </a:cubicBezTo>
                <a:cubicBezTo>
                  <a:pt x="246" y="27"/>
                  <a:pt x="246" y="27"/>
                  <a:pt x="246" y="27"/>
                </a:cubicBezTo>
                <a:cubicBezTo>
                  <a:pt x="246" y="27"/>
                  <a:pt x="245" y="26"/>
                  <a:pt x="244" y="25"/>
                </a:cubicBezTo>
                <a:cubicBezTo>
                  <a:pt x="245" y="23"/>
                  <a:pt x="245" y="23"/>
                  <a:pt x="245" y="23"/>
                </a:cubicBezTo>
                <a:cubicBezTo>
                  <a:pt x="244" y="22"/>
                  <a:pt x="241" y="22"/>
                  <a:pt x="239" y="21"/>
                </a:cubicBezTo>
                <a:cubicBezTo>
                  <a:pt x="240" y="19"/>
                  <a:pt x="240" y="19"/>
                  <a:pt x="240" y="19"/>
                </a:cubicBezTo>
                <a:cubicBezTo>
                  <a:pt x="238" y="17"/>
                  <a:pt x="235" y="15"/>
                  <a:pt x="233" y="14"/>
                </a:cubicBezTo>
                <a:moveTo>
                  <a:pt x="186" y="16"/>
                </a:moveTo>
                <a:cubicBezTo>
                  <a:pt x="186" y="16"/>
                  <a:pt x="184" y="18"/>
                  <a:pt x="184" y="18"/>
                </a:cubicBezTo>
                <a:cubicBezTo>
                  <a:pt x="184" y="18"/>
                  <a:pt x="184" y="18"/>
                  <a:pt x="184" y="18"/>
                </a:cubicBezTo>
                <a:cubicBezTo>
                  <a:pt x="184" y="20"/>
                  <a:pt x="184" y="20"/>
                  <a:pt x="184" y="20"/>
                </a:cubicBezTo>
                <a:cubicBezTo>
                  <a:pt x="185" y="22"/>
                  <a:pt x="185" y="21"/>
                  <a:pt x="188" y="22"/>
                </a:cubicBezTo>
                <a:cubicBezTo>
                  <a:pt x="187" y="24"/>
                  <a:pt x="187" y="24"/>
                  <a:pt x="187" y="24"/>
                </a:cubicBezTo>
                <a:cubicBezTo>
                  <a:pt x="189" y="26"/>
                  <a:pt x="189" y="26"/>
                  <a:pt x="189" y="26"/>
                </a:cubicBezTo>
                <a:cubicBezTo>
                  <a:pt x="189" y="27"/>
                  <a:pt x="186" y="28"/>
                  <a:pt x="187" y="29"/>
                </a:cubicBezTo>
                <a:cubicBezTo>
                  <a:pt x="187" y="30"/>
                  <a:pt x="187" y="30"/>
                  <a:pt x="187" y="30"/>
                </a:cubicBezTo>
                <a:cubicBezTo>
                  <a:pt x="190" y="30"/>
                  <a:pt x="191" y="30"/>
                  <a:pt x="194" y="31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97" y="31"/>
                  <a:pt x="197" y="32"/>
                  <a:pt x="199" y="32"/>
                </a:cubicBezTo>
                <a:cubicBezTo>
                  <a:pt x="199" y="32"/>
                  <a:pt x="199" y="32"/>
                  <a:pt x="199" y="32"/>
                </a:cubicBezTo>
                <a:cubicBezTo>
                  <a:pt x="199" y="32"/>
                  <a:pt x="199" y="32"/>
                  <a:pt x="200" y="32"/>
                </a:cubicBezTo>
                <a:cubicBezTo>
                  <a:pt x="200" y="32"/>
                  <a:pt x="200" y="32"/>
                  <a:pt x="201" y="32"/>
                </a:cubicBezTo>
                <a:cubicBezTo>
                  <a:pt x="201" y="32"/>
                  <a:pt x="201" y="32"/>
                  <a:pt x="201" y="32"/>
                </a:cubicBezTo>
                <a:cubicBezTo>
                  <a:pt x="202" y="31"/>
                  <a:pt x="203" y="30"/>
                  <a:pt x="204" y="29"/>
                </a:cubicBezTo>
                <a:cubicBezTo>
                  <a:pt x="205" y="29"/>
                  <a:pt x="205" y="29"/>
                  <a:pt x="205" y="29"/>
                </a:cubicBezTo>
                <a:cubicBezTo>
                  <a:pt x="206" y="29"/>
                  <a:pt x="205" y="28"/>
                  <a:pt x="204" y="28"/>
                </a:cubicBezTo>
                <a:cubicBezTo>
                  <a:pt x="204" y="28"/>
                  <a:pt x="204" y="28"/>
                  <a:pt x="204" y="28"/>
                </a:cubicBezTo>
                <a:cubicBezTo>
                  <a:pt x="204" y="28"/>
                  <a:pt x="204" y="28"/>
                  <a:pt x="203" y="28"/>
                </a:cubicBezTo>
                <a:cubicBezTo>
                  <a:pt x="203" y="28"/>
                  <a:pt x="203" y="28"/>
                  <a:pt x="202" y="28"/>
                </a:cubicBezTo>
                <a:cubicBezTo>
                  <a:pt x="202" y="28"/>
                  <a:pt x="202" y="28"/>
                  <a:pt x="201" y="28"/>
                </a:cubicBezTo>
                <a:cubicBezTo>
                  <a:pt x="204" y="25"/>
                  <a:pt x="204" y="27"/>
                  <a:pt x="201" y="25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5" y="24"/>
                  <a:pt x="207" y="25"/>
                  <a:pt x="207" y="25"/>
                </a:cubicBezTo>
                <a:cubicBezTo>
                  <a:pt x="208" y="25"/>
                  <a:pt x="207" y="24"/>
                  <a:pt x="208" y="22"/>
                </a:cubicBezTo>
                <a:cubicBezTo>
                  <a:pt x="202" y="20"/>
                  <a:pt x="214" y="22"/>
                  <a:pt x="208" y="20"/>
                </a:cubicBezTo>
                <a:cubicBezTo>
                  <a:pt x="207" y="20"/>
                  <a:pt x="207" y="20"/>
                  <a:pt x="207" y="20"/>
                </a:cubicBezTo>
                <a:cubicBezTo>
                  <a:pt x="205" y="20"/>
                  <a:pt x="204" y="19"/>
                  <a:pt x="201" y="18"/>
                </a:cubicBezTo>
                <a:cubicBezTo>
                  <a:pt x="201" y="20"/>
                  <a:pt x="201" y="20"/>
                  <a:pt x="201" y="20"/>
                </a:cubicBezTo>
                <a:cubicBezTo>
                  <a:pt x="200" y="19"/>
                  <a:pt x="198" y="17"/>
                  <a:pt x="198" y="17"/>
                </a:cubicBezTo>
                <a:cubicBezTo>
                  <a:pt x="198" y="17"/>
                  <a:pt x="198" y="17"/>
                  <a:pt x="198" y="17"/>
                </a:cubicBezTo>
                <a:cubicBezTo>
                  <a:pt x="197" y="17"/>
                  <a:pt x="197" y="17"/>
                  <a:pt x="196" y="17"/>
                </a:cubicBezTo>
                <a:cubicBezTo>
                  <a:pt x="195" y="17"/>
                  <a:pt x="195" y="17"/>
                  <a:pt x="194" y="17"/>
                </a:cubicBezTo>
                <a:cubicBezTo>
                  <a:pt x="194" y="17"/>
                  <a:pt x="194" y="17"/>
                  <a:pt x="194" y="17"/>
                </a:cubicBezTo>
                <a:cubicBezTo>
                  <a:pt x="193" y="17"/>
                  <a:pt x="193" y="18"/>
                  <a:pt x="193" y="18"/>
                </a:cubicBezTo>
                <a:cubicBezTo>
                  <a:pt x="193" y="19"/>
                  <a:pt x="195" y="19"/>
                  <a:pt x="196" y="20"/>
                </a:cubicBezTo>
                <a:cubicBezTo>
                  <a:pt x="194" y="21"/>
                  <a:pt x="194" y="21"/>
                  <a:pt x="194" y="21"/>
                </a:cubicBezTo>
                <a:cubicBezTo>
                  <a:pt x="194" y="21"/>
                  <a:pt x="194" y="21"/>
                  <a:pt x="194" y="21"/>
                </a:cubicBezTo>
                <a:cubicBezTo>
                  <a:pt x="193" y="21"/>
                  <a:pt x="193" y="21"/>
                  <a:pt x="193" y="21"/>
                </a:cubicBezTo>
                <a:cubicBezTo>
                  <a:pt x="193" y="22"/>
                  <a:pt x="192" y="22"/>
                  <a:pt x="192" y="22"/>
                </a:cubicBezTo>
                <a:cubicBezTo>
                  <a:pt x="192" y="22"/>
                  <a:pt x="192" y="22"/>
                  <a:pt x="191" y="22"/>
                </a:cubicBezTo>
                <a:cubicBezTo>
                  <a:pt x="190" y="21"/>
                  <a:pt x="188" y="19"/>
                  <a:pt x="187" y="18"/>
                </a:cubicBezTo>
                <a:cubicBezTo>
                  <a:pt x="188" y="17"/>
                  <a:pt x="188" y="17"/>
                  <a:pt x="188" y="17"/>
                </a:cubicBezTo>
                <a:cubicBezTo>
                  <a:pt x="187" y="17"/>
                  <a:pt x="187" y="17"/>
                  <a:pt x="186" y="16"/>
                </a:cubicBezTo>
                <a:moveTo>
                  <a:pt x="205" y="21"/>
                </a:moveTo>
                <a:cubicBezTo>
                  <a:pt x="204" y="21"/>
                  <a:pt x="204" y="21"/>
                  <a:pt x="204" y="21"/>
                </a:cubicBezTo>
                <a:cubicBezTo>
                  <a:pt x="203" y="20"/>
                  <a:pt x="203" y="20"/>
                  <a:pt x="204" y="20"/>
                </a:cubicBezTo>
                <a:cubicBezTo>
                  <a:pt x="204" y="20"/>
                  <a:pt x="205" y="20"/>
                  <a:pt x="205" y="20"/>
                </a:cubicBezTo>
                <a:cubicBezTo>
                  <a:pt x="206" y="21"/>
                  <a:pt x="206" y="21"/>
                  <a:pt x="205" y="21"/>
                </a:cubicBezTo>
                <a:moveTo>
                  <a:pt x="221" y="18"/>
                </a:moveTo>
                <a:cubicBezTo>
                  <a:pt x="221" y="18"/>
                  <a:pt x="221" y="18"/>
                  <a:pt x="221" y="18"/>
                </a:cubicBezTo>
                <a:cubicBezTo>
                  <a:pt x="221" y="19"/>
                  <a:pt x="220" y="19"/>
                  <a:pt x="221" y="19"/>
                </a:cubicBezTo>
                <a:cubicBezTo>
                  <a:pt x="221" y="19"/>
                  <a:pt x="221" y="19"/>
                  <a:pt x="222" y="19"/>
                </a:cubicBezTo>
                <a:cubicBezTo>
                  <a:pt x="224" y="19"/>
                  <a:pt x="227" y="19"/>
                  <a:pt x="225" y="18"/>
                </a:cubicBezTo>
                <a:cubicBezTo>
                  <a:pt x="223" y="19"/>
                  <a:pt x="223" y="19"/>
                  <a:pt x="223" y="19"/>
                </a:cubicBezTo>
                <a:cubicBezTo>
                  <a:pt x="222" y="18"/>
                  <a:pt x="221" y="18"/>
                  <a:pt x="221" y="18"/>
                </a:cubicBezTo>
                <a:moveTo>
                  <a:pt x="213" y="19"/>
                </a:moveTo>
                <a:cubicBezTo>
                  <a:pt x="212" y="19"/>
                  <a:pt x="212" y="20"/>
                  <a:pt x="213" y="20"/>
                </a:cubicBezTo>
                <a:cubicBezTo>
                  <a:pt x="213" y="20"/>
                  <a:pt x="214" y="20"/>
                  <a:pt x="213" y="20"/>
                </a:cubicBezTo>
                <a:cubicBezTo>
                  <a:pt x="213" y="19"/>
                  <a:pt x="213" y="19"/>
                  <a:pt x="213" y="19"/>
                </a:cubicBezTo>
                <a:moveTo>
                  <a:pt x="226" y="20"/>
                </a:moveTo>
                <a:cubicBezTo>
                  <a:pt x="226" y="20"/>
                  <a:pt x="225" y="20"/>
                  <a:pt x="225" y="20"/>
                </a:cubicBezTo>
                <a:cubicBezTo>
                  <a:pt x="224" y="20"/>
                  <a:pt x="223" y="20"/>
                  <a:pt x="223" y="20"/>
                </a:cubicBezTo>
                <a:cubicBezTo>
                  <a:pt x="222" y="20"/>
                  <a:pt x="222" y="20"/>
                  <a:pt x="222" y="20"/>
                </a:cubicBezTo>
                <a:cubicBezTo>
                  <a:pt x="220" y="21"/>
                  <a:pt x="220" y="21"/>
                  <a:pt x="218" y="21"/>
                </a:cubicBezTo>
                <a:cubicBezTo>
                  <a:pt x="218" y="22"/>
                  <a:pt x="219" y="22"/>
                  <a:pt x="219" y="23"/>
                </a:cubicBezTo>
                <a:cubicBezTo>
                  <a:pt x="220" y="25"/>
                  <a:pt x="221" y="24"/>
                  <a:pt x="222" y="25"/>
                </a:cubicBezTo>
                <a:cubicBezTo>
                  <a:pt x="222" y="27"/>
                  <a:pt x="222" y="27"/>
                  <a:pt x="222" y="27"/>
                </a:cubicBezTo>
                <a:cubicBezTo>
                  <a:pt x="223" y="26"/>
                  <a:pt x="225" y="26"/>
                  <a:pt x="226" y="26"/>
                </a:cubicBezTo>
                <a:cubicBezTo>
                  <a:pt x="229" y="25"/>
                  <a:pt x="229" y="23"/>
                  <a:pt x="229" y="22"/>
                </a:cubicBezTo>
                <a:cubicBezTo>
                  <a:pt x="226" y="20"/>
                  <a:pt x="226" y="20"/>
                  <a:pt x="226" y="20"/>
                </a:cubicBezTo>
                <a:cubicBezTo>
                  <a:pt x="226" y="20"/>
                  <a:pt x="226" y="20"/>
                  <a:pt x="226" y="20"/>
                </a:cubicBezTo>
                <a:moveTo>
                  <a:pt x="256" y="21"/>
                </a:moveTo>
                <a:cubicBezTo>
                  <a:pt x="254" y="21"/>
                  <a:pt x="253" y="21"/>
                  <a:pt x="252" y="21"/>
                </a:cubicBezTo>
                <a:cubicBezTo>
                  <a:pt x="251" y="22"/>
                  <a:pt x="251" y="22"/>
                  <a:pt x="251" y="22"/>
                </a:cubicBezTo>
                <a:cubicBezTo>
                  <a:pt x="253" y="23"/>
                  <a:pt x="253" y="23"/>
                  <a:pt x="253" y="23"/>
                </a:cubicBezTo>
                <a:cubicBezTo>
                  <a:pt x="256" y="22"/>
                  <a:pt x="256" y="22"/>
                  <a:pt x="256" y="22"/>
                </a:cubicBezTo>
                <a:lnTo>
                  <a:pt x="256" y="21"/>
                </a:lnTo>
                <a:close/>
                <a:moveTo>
                  <a:pt x="236" y="22"/>
                </a:moveTo>
                <a:cubicBezTo>
                  <a:pt x="236" y="22"/>
                  <a:pt x="236" y="22"/>
                  <a:pt x="236" y="22"/>
                </a:cubicBezTo>
                <a:cubicBezTo>
                  <a:pt x="236" y="22"/>
                  <a:pt x="236" y="22"/>
                  <a:pt x="236" y="22"/>
                </a:cubicBezTo>
                <a:moveTo>
                  <a:pt x="247" y="24"/>
                </a:moveTo>
                <a:cubicBezTo>
                  <a:pt x="247" y="24"/>
                  <a:pt x="247" y="24"/>
                  <a:pt x="247" y="24"/>
                </a:cubicBezTo>
                <a:cubicBezTo>
                  <a:pt x="247" y="26"/>
                  <a:pt x="247" y="26"/>
                  <a:pt x="247" y="26"/>
                </a:cubicBezTo>
                <a:cubicBezTo>
                  <a:pt x="247" y="26"/>
                  <a:pt x="248" y="26"/>
                  <a:pt x="248" y="26"/>
                </a:cubicBezTo>
                <a:cubicBezTo>
                  <a:pt x="249" y="26"/>
                  <a:pt x="249" y="25"/>
                  <a:pt x="250" y="25"/>
                </a:cubicBezTo>
                <a:cubicBezTo>
                  <a:pt x="249" y="24"/>
                  <a:pt x="249" y="24"/>
                  <a:pt x="249" y="24"/>
                </a:cubicBezTo>
                <a:cubicBezTo>
                  <a:pt x="249" y="24"/>
                  <a:pt x="249" y="24"/>
                  <a:pt x="249" y="24"/>
                </a:cubicBezTo>
                <a:cubicBezTo>
                  <a:pt x="248" y="24"/>
                  <a:pt x="248" y="24"/>
                  <a:pt x="248" y="24"/>
                </a:cubicBezTo>
                <a:cubicBezTo>
                  <a:pt x="248" y="24"/>
                  <a:pt x="247" y="24"/>
                  <a:pt x="247" y="24"/>
                </a:cubicBezTo>
                <a:moveTo>
                  <a:pt x="207" y="25"/>
                </a:moveTo>
                <a:cubicBezTo>
                  <a:pt x="207" y="26"/>
                  <a:pt x="207" y="26"/>
                  <a:pt x="207" y="26"/>
                </a:cubicBezTo>
                <a:cubicBezTo>
                  <a:pt x="207" y="26"/>
                  <a:pt x="208" y="26"/>
                  <a:pt x="207" y="25"/>
                </a:cubicBezTo>
                <a:moveTo>
                  <a:pt x="207" y="26"/>
                </a:moveTo>
                <a:cubicBezTo>
                  <a:pt x="207" y="26"/>
                  <a:pt x="207" y="26"/>
                  <a:pt x="207" y="26"/>
                </a:cubicBezTo>
                <a:close/>
                <a:moveTo>
                  <a:pt x="152" y="27"/>
                </a:moveTo>
                <a:cubicBezTo>
                  <a:pt x="151" y="27"/>
                  <a:pt x="154" y="29"/>
                  <a:pt x="154" y="29"/>
                </a:cubicBezTo>
                <a:cubicBezTo>
                  <a:pt x="154" y="29"/>
                  <a:pt x="155" y="28"/>
                  <a:pt x="153" y="27"/>
                </a:cubicBezTo>
                <a:cubicBezTo>
                  <a:pt x="152" y="27"/>
                  <a:pt x="152" y="27"/>
                  <a:pt x="152" y="27"/>
                </a:cubicBezTo>
                <a:moveTo>
                  <a:pt x="179" y="28"/>
                </a:moveTo>
                <a:cubicBezTo>
                  <a:pt x="178" y="28"/>
                  <a:pt x="176" y="29"/>
                  <a:pt x="177" y="29"/>
                </a:cubicBezTo>
                <a:cubicBezTo>
                  <a:pt x="177" y="29"/>
                  <a:pt x="177" y="29"/>
                  <a:pt x="177" y="29"/>
                </a:cubicBezTo>
                <a:cubicBezTo>
                  <a:pt x="178" y="29"/>
                  <a:pt x="181" y="28"/>
                  <a:pt x="179" y="28"/>
                </a:cubicBezTo>
                <a:cubicBezTo>
                  <a:pt x="179" y="28"/>
                  <a:pt x="179" y="28"/>
                  <a:pt x="179" y="28"/>
                </a:cubicBezTo>
                <a:moveTo>
                  <a:pt x="171" y="32"/>
                </a:moveTo>
                <a:cubicBezTo>
                  <a:pt x="170" y="33"/>
                  <a:pt x="170" y="33"/>
                  <a:pt x="170" y="33"/>
                </a:cubicBezTo>
                <a:cubicBezTo>
                  <a:pt x="170" y="33"/>
                  <a:pt x="170" y="33"/>
                  <a:pt x="170" y="33"/>
                </a:cubicBezTo>
                <a:cubicBezTo>
                  <a:pt x="171" y="33"/>
                  <a:pt x="171" y="32"/>
                  <a:pt x="171" y="32"/>
                </a:cubicBezTo>
                <a:moveTo>
                  <a:pt x="164" y="32"/>
                </a:moveTo>
                <a:cubicBezTo>
                  <a:pt x="163" y="32"/>
                  <a:pt x="162" y="33"/>
                  <a:pt x="163" y="33"/>
                </a:cubicBezTo>
                <a:cubicBezTo>
                  <a:pt x="164" y="33"/>
                  <a:pt x="164" y="33"/>
                  <a:pt x="164" y="33"/>
                </a:cubicBezTo>
                <a:cubicBezTo>
                  <a:pt x="165" y="33"/>
                  <a:pt x="166" y="33"/>
                  <a:pt x="164" y="32"/>
                </a:cubicBezTo>
                <a:cubicBezTo>
                  <a:pt x="164" y="32"/>
                  <a:pt x="164" y="32"/>
                  <a:pt x="164" y="32"/>
                </a:cubicBezTo>
                <a:moveTo>
                  <a:pt x="168" y="34"/>
                </a:moveTo>
                <a:cubicBezTo>
                  <a:pt x="170" y="34"/>
                  <a:pt x="169" y="35"/>
                  <a:pt x="170" y="35"/>
                </a:cubicBezTo>
                <a:cubicBezTo>
                  <a:pt x="170" y="35"/>
                  <a:pt x="173" y="35"/>
                  <a:pt x="171" y="34"/>
                </a:cubicBezTo>
                <a:lnTo>
                  <a:pt x="168" y="34"/>
                </a:lnTo>
                <a:close/>
                <a:moveTo>
                  <a:pt x="182" y="36"/>
                </a:moveTo>
                <a:cubicBezTo>
                  <a:pt x="182" y="36"/>
                  <a:pt x="182" y="36"/>
                  <a:pt x="182" y="36"/>
                </a:cubicBezTo>
                <a:cubicBezTo>
                  <a:pt x="181" y="36"/>
                  <a:pt x="180" y="36"/>
                  <a:pt x="179" y="36"/>
                </a:cubicBezTo>
                <a:cubicBezTo>
                  <a:pt x="179" y="36"/>
                  <a:pt x="178" y="36"/>
                  <a:pt x="178" y="36"/>
                </a:cubicBezTo>
                <a:cubicBezTo>
                  <a:pt x="176" y="37"/>
                  <a:pt x="176" y="37"/>
                  <a:pt x="176" y="37"/>
                </a:cubicBezTo>
                <a:cubicBezTo>
                  <a:pt x="174" y="36"/>
                  <a:pt x="174" y="36"/>
                  <a:pt x="174" y="36"/>
                </a:cubicBezTo>
                <a:cubicBezTo>
                  <a:pt x="173" y="37"/>
                  <a:pt x="173" y="37"/>
                  <a:pt x="173" y="37"/>
                </a:cubicBezTo>
                <a:cubicBezTo>
                  <a:pt x="174" y="37"/>
                  <a:pt x="173" y="38"/>
                  <a:pt x="174" y="39"/>
                </a:cubicBezTo>
                <a:cubicBezTo>
                  <a:pt x="174" y="39"/>
                  <a:pt x="174" y="39"/>
                  <a:pt x="174" y="39"/>
                </a:cubicBezTo>
                <a:cubicBezTo>
                  <a:pt x="175" y="39"/>
                  <a:pt x="175" y="38"/>
                  <a:pt x="175" y="38"/>
                </a:cubicBezTo>
                <a:cubicBezTo>
                  <a:pt x="175" y="38"/>
                  <a:pt x="175" y="38"/>
                  <a:pt x="175" y="38"/>
                </a:cubicBezTo>
                <a:cubicBezTo>
                  <a:pt x="176" y="38"/>
                  <a:pt x="176" y="38"/>
                  <a:pt x="176" y="39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7" y="42"/>
                  <a:pt x="178" y="42"/>
                  <a:pt x="178" y="42"/>
                </a:cubicBezTo>
                <a:cubicBezTo>
                  <a:pt x="179" y="42"/>
                  <a:pt x="179" y="43"/>
                  <a:pt x="179" y="43"/>
                </a:cubicBezTo>
                <a:cubicBezTo>
                  <a:pt x="184" y="44"/>
                  <a:pt x="184" y="44"/>
                  <a:pt x="184" y="44"/>
                </a:cubicBezTo>
                <a:cubicBezTo>
                  <a:pt x="184" y="44"/>
                  <a:pt x="183" y="44"/>
                  <a:pt x="183" y="43"/>
                </a:cubicBezTo>
                <a:cubicBezTo>
                  <a:pt x="184" y="43"/>
                  <a:pt x="185" y="42"/>
                  <a:pt x="186" y="41"/>
                </a:cubicBezTo>
                <a:cubicBezTo>
                  <a:pt x="186" y="41"/>
                  <a:pt x="184" y="36"/>
                  <a:pt x="182" y="36"/>
                </a:cubicBezTo>
                <a:moveTo>
                  <a:pt x="235" y="40"/>
                </a:moveTo>
                <a:cubicBezTo>
                  <a:pt x="233" y="41"/>
                  <a:pt x="233" y="41"/>
                  <a:pt x="233" y="41"/>
                </a:cubicBezTo>
                <a:cubicBezTo>
                  <a:pt x="231" y="40"/>
                  <a:pt x="231" y="40"/>
                  <a:pt x="231" y="40"/>
                </a:cubicBezTo>
                <a:cubicBezTo>
                  <a:pt x="230" y="41"/>
                  <a:pt x="230" y="41"/>
                  <a:pt x="229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28" y="42"/>
                  <a:pt x="228" y="42"/>
                  <a:pt x="228" y="42"/>
                </a:cubicBezTo>
                <a:cubicBezTo>
                  <a:pt x="227" y="42"/>
                  <a:pt x="227" y="42"/>
                  <a:pt x="227" y="42"/>
                </a:cubicBezTo>
                <a:cubicBezTo>
                  <a:pt x="226" y="42"/>
                  <a:pt x="226" y="42"/>
                  <a:pt x="226" y="42"/>
                </a:cubicBezTo>
                <a:cubicBezTo>
                  <a:pt x="223" y="42"/>
                  <a:pt x="222" y="43"/>
                  <a:pt x="219" y="44"/>
                </a:cubicBezTo>
                <a:cubicBezTo>
                  <a:pt x="220" y="45"/>
                  <a:pt x="220" y="45"/>
                  <a:pt x="220" y="45"/>
                </a:cubicBezTo>
                <a:cubicBezTo>
                  <a:pt x="218" y="45"/>
                  <a:pt x="218" y="45"/>
                  <a:pt x="218" y="45"/>
                </a:cubicBezTo>
                <a:cubicBezTo>
                  <a:pt x="220" y="48"/>
                  <a:pt x="220" y="48"/>
                  <a:pt x="222" y="50"/>
                </a:cubicBezTo>
                <a:cubicBezTo>
                  <a:pt x="221" y="50"/>
                  <a:pt x="221" y="50"/>
                  <a:pt x="220" y="49"/>
                </a:cubicBezTo>
                <a:cubicBezTo>
                  <a:pt x="220" y="51"/>
                  <a:pt x="219" y="50"/>
                  <a:pt x="220" y="53"/>
                </a:cubicBezTo>
                <a:cubicBezTo>
                  <a:pt x="220" y="52"/>
                  <a:pt x="219" y="52"/>
                  <a:pt x="219" y="52"/>
                </a:cubicBezTo>
                <a:cubicBezTo>
                  <a:pt x="219" y="52"/>
                  <a:pt x="219" y="53"/>
                  <a:pt x="220" y="54"/>
                </a:cubicBezTo>
                <a:cubicBezTo>
                  <a:pt x="220" y="54"/>
                  <a:pt x="220" y="54"/>
                  <a:pt x="220" y="54"/>
                </a:cubicBezTo>
                <a:cubicBezTo>
                  <a:pt x="220" y="54"/>
                  <a:pt x="220" y="54"/>
                  <a:pt x="221" y="54"/>
                </a:cubicBezTo>
                <a:cubicBezTo>
                  <a:pt x="221" y="53"/>
                  <a:pt x="221" y="53"/>
                  <a:pt x="222" y="53"/>
                </a:cubicBezTo>
                <a:cubicBezTo>
                  <a:pt x="222" y="53"/>
                  <a:pt x="222" y="53"/>
                  <a:pt x="223" y="54"/>
                </a:cubicBezTo>
                <a:cubicBezTo>
                  <a:pt x="223" y="55"/>
                  <a:pt x="223" y="56"/>
                  <a:pt x="222" y="57"/>
                </a:cubicBezTo>
                <a:cubicBezTo>
                  <a:pt x="223" y="57"/>
                  <a:pt x="223" y="58"/>
                  <a:pt x="224" y="58"/>
                </a:cubicBezTo>
                <a:cubicBezTo>
                  <a:pt x="225" y="58"/>
                  <a:pt x="225" y="58"/>
                  <a:pt x="225" y="58"/>
                </a:cubicBezTo>
                <a:cubicBezTo>
                  <a:pt x="226" y="58"/>
                  <a:pt x="225" y="59"/>
                  <a:pt x="226" y="59"/>
                </a:cubicBezTo>
                <a:cubicBezTo>
                  <a:pt x="227" y="61"/>
                  <a:pt x="230" y="61"/>
                  <a:pt x="231" y="64"/>
                </a:cubicBezTo>
                <a:cubicBezTo>
                  <a:pt x="232" y="64"/>
                  <a:pt x="234" y="65"/>
                  <a:pt x="234" y="66"/>
                </a:cubicBezTo>
                <a:cubicBezTo>
                  <a:pt x="235" y="64"/>
                  <a:pt x="235" y="64"/>
                  <a:pt x="235" y="64"/>
                </a:cubicBezTo>
                <a:cubicBezTo>
                  <a:pt x="235" y="63"/>
                  <a:pt x="235" y="63"/>
                  <a:pt x="235" y="63"/>
                </a:cubicBezTo>
                <a:cubicBezTo>
                  <a:pt x="236" y="63"/>
                  <a:pt x="236" y="65"/>
                  <a:pt x="236" y="65"/>
                </a:cubicBezTo>
                <a:cubicBezTo>
                  <a:pt x="237" y="66"/>
                  <a:pt x="237" y="67"/>
                  <a:pt x="237" y="69"/>
                </a:cubicBezTo>
                <a:cubicBezTo>
                  <a:pt x="239" y="68"/>
                  <a:pt x="239" y="68"/>
                  <a:pt x="239" y="68"/>
                </a:cubicBezTo>
                <a:cubicBezTo>
                  <a:pt x="239" y="66"/>
                  <a:pt x="239" y="66"/>
                  <a:pt x="239" y="66"/>
                </a:cubicBezTo>
                <a:cubicBezTo>
                  <a:pt x="239" y="65"/>
                  <a:pt x="239" y="65"/>
                  <a:pt x="239" y="65"/>
                </a:cubicBezTo>
                <a:cubicBezTo>
                  <a:pt x="243" y="67"/>
                  <a:pt x="242" y="66"/>
                  <a:pt x="242" y="69"/>
                </a:cubicBezTo>
                <a:cubicBezTo>
                  <a:pt x="244" y="70"/>
                  <a:pt x="244" y="70"/>
                  <a:pt x="246" y="71"/>
                </a:cubicBezTo>
                <a:cubicBezTo>
                  <a:pt x="247" y="70"/>
                  <a:pt x="247" y="70"/>
                  <a:pt x="247" y="69"/>
                </a:cubicBezTo>
                <a:cubicBezTo>
                  <a:pt x="245" y="69"/>
                  <a:pt x="247" y="69"/>
                  <a:pt x="246" y="68"/>
                </a:cubicBezTo>
                <a:cubicBezTo>
                  <a:pt x="247" y="68"/>
                  <a:pt x="248" y="69"/>
                  <a:pt x="249" y="7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9" y="71"/>
                  <a:pt x="249" y="71"/>
                  <a:pt x="249" y="71"/>
                </a:cubicBezTo>
                <a:cubicBezTo>
                  <a:pt x="249" y="71"/>
                  <a:pt x="249" y="71"/>
                  <a:pt x="249" y="71"/>
                </a:cubicBezTo>
                <a:cubicBezTo>
                  <a:pt x="250" y="71"/>
                  <a:pt x="250" y="71"/>
                  <a:pt x="250" y="71"/>
                </a:cubicBezTo>
                <a:cubicBezTo>
                  <a:pt x="247" y="74"/>
                  <a:pt x="247" y="74"/>
                  <a:pt x="247" y="74"/>
                </a:cubicBezTo>
                <a:cubicBezTo>
                  <a:pt x="248" y="74"/>
                  <a:pt x="248" y="74"/>
                  <a:pt x="248" y="74"/>
                </a:cubicBezTo>
                <a:cubicBezTo>
                  <a:pt x="248" y="74"/>
                  <a:pt x="248" y="74"/>
                  <a:pt x="249" y="73"/>
                </a:cubicBezTo>
                <a:cubicBezTo>
                  <a:pt x="250" y="74"/>
                  <a:pt x="251" y="74"/>
                  <a:pt x="252" y="74"/>
                </a:cubicBezTo>
                <a:cubicBezTo>
                  <a:pt x="252" y="76"/>
                  <a:pt x="252" y="76"/>
                  <a:pt x="252" y="76"/>
                </a:cubicBezTo>
                <a:cubicBezTo>
                  <a:pt x="251" y="76"/>
                  <a:pt x="250" y="76"/>
                  <a:pt x="250" y="76"/>
                </a:cubicBezTo>
                <a:cubicBezTo>
                  <a:pt x="254" y="77"/>
                  <a:pt x="256" y="76"/>
                  <a:pt x="250" y="78"/>
                </a:cubicBezTo>
                <a:cubicBezTo>
                  <a:pt x="251" y="80"/>
                  <a:pt x="251" y="80"/>
                  <a:pt x="251" y="80"/>
                </a:cubicBezTo>
                <a:cubicBezTo>
                  <a:pt x="249" y="79"/>
                  <a:pt x="249" y="79"/>
                  <a:pt x="249" y="79"/>
                </a:cubicBezTo>
                <a:cubicBezTo>
                  <a:pt x="248" y="80"/>
                  <a:pt x="248" y="80"/>
                  <a:pt x="248" y="80"/>
                </a:cubicBezTo>
                <a:cubicBezTo>
                  <a:pt x="248" y="80"/>
                  <a:pt x="247" y="80"/>
                  <a:pt x="247" y="80"/>
                </a:cubicBezTo>
                <a:cubicBezTo>
                  <a:pt x="247" y="80"/>
                  <a:pt x="247" y="80"/>
                  <a:pt x="246" y="81"/>
                </a:cubicBezTo>
                <a:cubicBezTo>
                  <a:pt x="248" y="81"/>
                  <a:pt x="248" y="81"/>
                  <a:pt x="248" y="81"/>
                </a:cubicBezTo>
                <a:cubicBezTo>
                  <a:pt x="248" y="82"/>
                  <a:pt x="246" y="81"/>
                  <a:pt x="246" y="82"/>
                </a:cubicBezTo>
                <a:cubicBezTo>
                  <a:pt x="248" y="82"/>
                  <a:pt x="249" y="83"/>
                  <a:pt x="250" y="83"/>
                </a:cubicBezTo>
                <a:cubicBezTo>
                  <a:pt x="251" y="83"/>
                  <a:pt x="251" y="83"/>
                  <a:pt x="252" y="83"/>
                </a:cubicBezTo>
                <a:cubicBezTo>
                  <a:pt x="252" y="83"/>
                  <a:pt x="253" y="83"/>
                  <a:pt x="254" y="83"/>
                </a:cubicBezTo>
                <a:cubicBezTo>
                  <a:pt x="255" y="83"/>
                  <a:pt x="253" y="83"/>
                  <a:pt x="255" y="84"/>
                </a:cubicBezTo>
                <a:cubicBezTo>
                  <a:pt x="254" y="84"/>
                  <a:pt x="250" y="85"/>
                  <a:pt x="250" y="86"/>
                </a:cubicBezTo>
                <a:cubicBezTo>
                  <a:pt x="252" y="86"/>
                  <a:pt x="252" y="86"/>
                  <a:pt x="252" y="86"/>
                </a:cubicBezTo>
                <a:cubicBezTo>
                  <a:pt x="251" y="87"/>
                  <a:pt x="251" y="87"/>
                  <a:pt x="251" y="87"/>
                </a:cubicBezTo>
                <a:cubicBezTo>
                  <a:pt x="252" y="88"/>
                  <a:pt x="252" y="88"/>
                  <a:pt x="252" y="88"/>
                </a:cubicBezTo>
                <a:cubicBezTo>
                  <a:pt x="252" y="88"/>
                  <a:pt x="250" y="88"/>
                  <a:pt x="249" y="89"/>
                </a:cubicBezTo>
                <a:cubicBezTo>
                  <a:pt x="249" y="89"/>
                  <a:pt x="248" y="91"/>
                  <a:pt x="248" y="91"/>
                </a:cubicBezTo>
                <a:cubicBezTo>
                  <a:pt x="246" y="90"/>
                  <a:pt x="246" y="90"/>
                  <a:pt x="246" y="90"/>
                </a:cubicBezTo>
                <a:cubicBezTo>
                  <a:pt x="246" y="91"/>
                  <a:pt x="243" y="91"/>
                  <a:pt x="243" y="91"/>
                </a:cubicBezTo>
                <a:cubicBezTo>
                  <a:pt x="244" y="92"/>
                  <a:pt x="244" y="92"/>
                  <a:pt x="244" y="93"/>
                </a:cubicBezTo>
                <a:cubicBezTo>
                  <a:pt x="243" y="93"/>
                  <a:pt x="243" y="92"/>
                  <a:pt x="242" y="92"/>
                </a:cubicBezTo>
                <a:cubicBezTo>
                  <a:pt x="242" y="92"/>
                  <a:pt x="242" y="92"/>
                  <a:pt x="242" y="92"/>
                </a:cubicBezTo>
                <a:cubicBezTo>
                  <a:pt x="241" y="92"/>
                  <a:pt x="239" y="92"/>
                  <a:pt x="238" y="92"/>
                </a:cubicBezTo>
                <a:cubicBezTo>
                  <a:pt x="236" y="93"/>
                  <a:pt x="234" y="93"/>
                  <a:pt x="234" y="93"/>
                </a:cubicBezTo>
                <a:cubicBezTo>
                  <a:pt x="234" y="93"/>
                  <a:pt x="234" y="93"/>
                  <a:pt x="234" y="93"/>
                </a:cubicBezTo>
                <a:cubicBezTo>
                  <a:pt x="234" y="94"/>
                  <a:pt x="233" y="96"/>
                  <a:pt x="233" y="98"/>
                </a:cubicBezTo>
                <a:cubicBezTo>
                  <a:pt x="226" y="95"/>
                  <a:pt x="222" y="94"/>
                  <a:pt x="216" y="90"/>
                </a:cubicBezTo>
                <a:cubicBezTo>
                  <a:pt x="213" y="92"/>
                  <a:pt x="213" y="92"/>
                  <a:pt x="209" y="93"/>
                </a:cubicBezTo>
                <a:cubicBezTo>
                  <a:pt x="210" y="94"/>
                  <a:pt x="210" y="96"/>
                  <a:pt x="214" y="97"/>
                </a:cubicBezTo>
                <a:cubicBezTo>
                  <a:pt x="214" y="97"/>
                  <a:pt x="214" y="97"/>
                  <a:pt x="214" y="97"/>
                </a:cubicBezTo>
                <a:cubicBezTo>
                  <a:pt x="214" y="97"/>
                  <a:pt x="215" y="97"/>
                  <a:pt x="215" y="97"/>
                </a:cubicBezTo>
                <a:cubicBezTo>
                  <a:pt x="215" y="97"/>
                  <a:pt x="216" y="96"/>
                  <a:pt x="216" y="96"/>
                </a:cubicBezTo>
                <a:cubicBezTo>
                  <a:pt x="216" y="96"/>
                  <a:pt x="216" y="96"/>
                  <a:pt x="216" y="96"/>
                </a:cubicBezTo>
                <a:cubicBezTo>
                  <a:pt x="219" y="97"/>
                  <a:pt x="218" y="97"/>
                  <a:pt x="220" y="99"/>
                </a:cubicBezTo>
                <a:cubicBezTo>
                  <a:pt x="221" y="98"/>
                  <a:pt x="221" y="98"/>
                  <a:pt x="221" y="98"/>
                </a:cubicBezTo>
                <a:cubicBezTo>
                  <a:pt x="220" y="97"/>
                  <a:pt x="220" y="97"/>
                  <a:pt x="220" y="97"/>
                </a:cubicBezTo>
                <a:cubicBezTo>
                  <a:pt x="220" y="97"/>
                  <a:pt x="221" y="97"/>
                  <a:pt x="221" y="97"/>
                </a:cubicBezTo>
                <a:cubicBezTo>
                  <a:pt x="221" y="97"/>
                  <a:pt x="222" y="97"/>
                  <a:pt x="222" y="97"/>
                </a:cubicBezTo>
                <a:cubicBezTo>
                  <a:pt x="222" y="97"/>
                  <a:pt x="222" y="97"/>
                  <a:pt x="223" y="97"/>
                </a:cubicBezTo>
                <a:cubicBezTo>
                  <a:pt x="223" y="97"/>
                  <a:pt x="223" y="97"/>
                  <a:pt x="223" y="97"/>
                </a:cubicBezTo>
                <a:cubicBezTo>
                  <a:pt x="222" y="98"/>
                  <a:pt x="222" y="98"/>
                  <a:pt x="222" y="98"/>
                </a:cubicBezTo>
                <a:cubicBezTo>
                  <a:pt x="223" y="99"/>
                  <a:pt x="224" y="98"/>
                  <a:pt x="225" y="99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6" y="101"/>
                  <a:pt x="226" y="101"/>
                  <a:pt x="226" y="101"/>
                </a:cubicBezTo>
                <a:cubicBezTo>
                  <a:pt x="226" y="102"/>
                  <a:pt x="224" y="102"/>
                  <a:pt x="225" y="103"/>
                </a:cubicBezTo>
                <a:cubicBezTo>
                  <a:pt x="224" y="105"/>
                  <a:pt x="224" y="105"/>
                  <a:pt x="224" y="105"/>
                </a:cubicBezTo>
                <a:cubicBezTo>
                  <a:pt x="225" y="105"/>
                  <a:pt x="225" y="105"/>
                  <a:pt x="225" y="105"/>
                </a:cubicBezTo>
                <a:cubicBezTo>
                  <a:pt x="224" y="106"/>
                  <a:pt x="224" y="106"/>
                  <a:pt x="224" y="106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106"/>
                  <a:pt x="226" y="106"/>
                  <a:pt x="227" y="107"/>
                </a:cubicBezTo>
                <a:cubicBezTo>
                  <a:pt x="226" y="108"/>
                  <a:pt x="226" y="108"/>
                  <a:pt x="226" y="108"/>
                </a:cubicBezTo>
                <a:cubicBezTo>
                  <a:pt x="225" y="107"/>
                  <a:pt x="224" y="107"/>
                  <a:pt x="223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3" y="108"/>
                  <a:pt x="223" y="108"/>
                  <a:pt x="224" y="109"/>
                </a:cubicBezTo>
                <a:cubicBezTo>
                  <a:pt x="224" y="109"/>
                  <a:pt x="228" y="110"/>
                  <a:pt x="229" y="111"/>
                </a:cubicBezTo>
                <a:cubicBezTo>
                  <a:pt x="230" y="111"/>
                  <a:pt x="231" y="112"/>
                  <a:pt x="232" y="114"/>
                </a:cubicBezTo>
                <a:cubicBezTo>
                  <a:pt x="233" y="114"/>
                  <a:pt x="233" y="113"/>
                  <a:pt x="233" y="113"/>
                </a:cubicBezTo>
                <a:cubicBezTo>
                  <a:pt x="233" y="113"/>
                  <a:pt x="234" y="113"/>
                  <a:pt x="234" y="113"/>
                </a:cubicBezTo>
                <a:cubicBezTo>
                  <a:pt x="234" y="115"/>
                  <a:pt x="234" y="115"/>
                  <a:pt x="234" y="115"/>
                </a:cubicBezTo>
                <a:cubicBezTo>
                  <a:pt x="235" y="116"/>
                  <a:pt x="236" y="115"/>
                  <a:pt x="236" y="117"/>
                </a:cubicBezTo>
                <a:cubicBezTo>
                  <a:pt x="237" y="118"/>
                  <a:pt x="239" y="118"/>
                  <a:pt x="240" y="119"/>
                </a:cubicBezTo>
                <a:cubicBezTo>
                  <a:pt x="242" y="118"/>
                  <a:pt x="242" y="118"/>
                  <a:pt x="242" y="118"/>
                </a:cubicBezTo>
                <a:cubicBezTo>
                  <a:pt x="241" y="117"/>
                  <a:pt x="241" y="117"/>
                  <a:pt x="240" y="116"/>
                </a:cubicBezTo>
                <a:cubicBezTo>
                  <a:pt x="241" y="115"/>
                  <a:pt x="241" y="115"/>
                  <a:pt x="241" y="115"/>
                </a:cubicBezTo>
                <a:cubicBezTo>
                  <a:pt x="238" y="113"/>
                  <a:pt x="238" y="113"/>
                  <a:pt x="238" y="113"/>
                </a:cubicBezTo>
                <a:cubicBezTo>
                  <a:pt x="237" y="110"/>
                  <a:pt x="237" y="110"/>
                  <a:pt x="237" y="110"/>
                </a:cubicBezTo>
                <a:cubicBezTo>
                  <a:pt x="238" y="108"/>
                  <a:pt x="238" y="108"/>
                  <a:pt x="238" y="108"/>
                </a:cubicBezTo>
                <a:cubicBezTo>
                  <a:pt x="239" y="109"/>
                  <a:pt x="240" y="110"/>
                  <a:pt x="241" y="111"/>
                </a:cubicBezTo>
                <a:cubicBezTo>
                  <a:pt x="241" y="111"/>
                  <a:pt x="241" y="111"/>
                  <a:pt x="241" y="111"/>
                </a:cubicBezTo>
                <a:cubicBezTo>
                  <a:pt x="240" y="111"/>
                  <a:pt x="241" y="112"/>
                  <a:pt x="241" y="112"/>
                </a:cubicBezTo>
                <a:cubicBezTo>
                  <a:pt x="241" y="112"/>
                  <a:pt x="241" y="112"/>
                  <a:pt x="241" y="112"/>
                </a:cubicBezTo>
                <a:cubicBezTo>
                  <a:pt x="242" y="112"/>
                  <a:pt x="242" y="111"/>
                  <a:pt x="242" y="111"/>
                </a:cubicBezTo>
                <a:cubicBezTo>
                  <a:pt x="242" y="111"/>
                  <a:pt x="242" y="111"/>
                  <a:pt x="242" y="111"/>
                </a:cubicBezTo>
                <a:cubicBezTo>
                  <a:pt x="243" y="111"/>
                  <a:pt x="243" y="111"/>
                  <a:pt x="243" y="111"/>
                </a:cubicBezTo>
                <a:cubicBezTo>
                  <a:pt x="243" y="113"/>
                  <a:pt x="243" y="113"/>
                  <a:pt x="243" y="113"/>
                </a:cubicBezTo>
                <a:cubicBezTo>
                  <a:pt x="244" y="113"/>
                  <a:pt x="248" y="115"/>
                  <a:pt x="248" y="115"/>
                </a:cubicBezTo>
                <a:cubicBezTo>
                  <a:pt x="247" y="117"/>
                  <a:pt x="247" y="117"/>
                  <a:pt x="247" y="117"/>
                </a:cubicBezTo>
                <a:cubicBezTo>
                  <a:pt x="248" y="118"/>
                  <a:pt x="248" y="118"/>
                  <a:pt x="248" y="118"/>
                </a:cubicBezTo>
                <a:cubicBezTo>
                  <a:pt x="248" y="117"/>
                  <a:pt x="248" y="116"/>
                  <a:pt x="248" y="115"/>
                </a:cubicBezTo>
                <a:cubicBezTo>
                  <a:pt x="248" y="115"/>
                  <a:pt x="250" y="115"/>
                  <a:pt x="251" y="115"/>
                </a:cubicBezTo>
                <a:cubicBezTo>
                  <a:pt x="251" y="115"/>
                  <a:pt x="251" y="115"/>
                  <a:pt x="250" y="115"/>
                </a:cubicBezTo>
                <a:cubicBezTo>
                  <a:pt x="252" y="114"/>
                  <a:pt x="252" y="114"/>
                  <a:pt x="252" y="114"/>
                </a:cubicBezTo>
                <a:cubicBezTo>
                  <a:pt x="252" y="114"/>
                  <a:pt x="252" y="115"/>
                  <a:pt x="253" y="115"/>
                </a:cubicBezTo>
                <a:cubicBezTo>
                  <a:pt x="253" y="115"/>
                  <a:pt x="253" y="115"/>
                  <a:pt x="254" y="115"/>
                </a:cubicBezTo>
                <a:cubicBezTo>
                  <a:pt x="254" y="114"/>
                  <a:pt x="254" y="114"/>
                  <a:pt x="255" y="113"/>
                </a:cubicBezTo>
                <a:cubicBezTo>
                  <a:pt x="255" y="113"/>
                  <a:pt x="254" y="113"/>
                  <a:pt x="254" y="113"/>
                </a:cubicBezTo>
                <a:cubicBezTo>
                  <a:pt x="254" y="113"/>
                  <a:pt x="254" y="113"/>
                  <a:pt x="253" y="113"/>
                </a:cubicBezTo>
                <a:cubicBezTo>
                  <a:pt x="253" y="113"/>
                  <a:pt x="253" y="113"/>
                  <a:pt x="253" y="113"/>
                </a:cubicBezTo>
                <a:cubicBezTo>
                  <a:pt x="253" y="113"/>
                  <a:pt x="253" y="113"/>
                  <a:pt x="253" y="113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54" y="106"/>
                  <a:pt x="254" y="106"/>
                  <a:pt x="254" y="106"/>
                </a:cubicBezTo>
                <a:cubicBezTo>
                  <a:pt x="252" y="105"/>
                  <a:pt x="252" y="105"/>
                  <a:pt x="252" y="105"/>
                </a:cubicBezTo>
                <a:cubicBezTo>
                  <a:pt x="252" y="105"/>
                  <a:pt x="253" y="103"/>
                  <a:pt x="254" y="103"/>
                </a:cubicBezTo>
                <a:cubicBezTo>
                  <a:pt x="254" y="103"/>
                  <a:pt x="254" y="103"/>
                  <a:pt x="255" y="104"/>
                </a:cubicBezTo>
                <a:cubicBezTo>
                  <a:pt x="255" y="104"/>
                  <a:pt x="254" y="104"/>
                  <a:pt x="255" y="105"/>
                </a:cubicBezTo>
                <a:cubicBezTo>
                  <a:pt x="255" y="105"/>
                  <a:pt x="257" y="102"/>
                  <a:pt x="258" y="102"/>
                </a:cubicBezTo>
                <a:cubicBezTo>
                  <a:pt x="258" y="102"/>
                  <a:pt x="258" y="102"/>
                  <a:pt x="258" y="102"/>
                </a:cubicBezTo>
                <a:cubicBezTo>
                  <a:pt x="257" y="104"/>
                  <a:pt x="257" y="104"/>
                  <a:pt x="257" y="104"/>
                </a:cubicBezTo>
                <a:cubicBezTo>
                  <a:pt x="258" y="104"/>
                  <a:pt x="258" y="103"/>
                  <a:pt x="258" y="103"/>
                </a:cubicBezTo>
                <a:cubicBezTo>
                  <a:pt x="261" y="103"/>
                  <a:pt x="261" y="103"/>
                  <a:pt x="261" y="103"/>
                </a:cubicBezTo>
                <a:cubicBezTo>
                  <a:pt x="260" y="105"/>
                  <a:pt x="257" y="107"/>
                  <a:pt x="260" y="108"/>
                </a:cubicBezTo>
                <a:cubicBezTo>
                  <a:pt x="262" y="109"/>
                  <a:pt x="262" y="109"/>
                  <a:pt x="262" y="109"/>
                </a:cubicBezTo>
                <a:cubicBezTo>
                  <a:pt x="260" y="109"/>
                  <a:pt x="260" y="109"/>
                  <a:pt x="260" y="109"/>
                </a:cubicBezTo>
                <a:cubicBezTo>
                  <a:pt x="260" y="110"/>
                  <a:pt x="261" y="110"/>
                  <a:pt x="262" y="111"/>
                </a:cubicBezTo>
                <a:cubicBezTo>
                  <a:pt x="262" y="111"/>
                  <a:pt x="262" y="111"/>
                  <a:pt x="262" y="111"/>
                </a:cubicBezTo>
                <a:cubicBezTo>
                  <a:pt x="261" y="111"/>
                  <a:pt x="261" y="111"/>
                  <a:pt x="261" y="111"/>
                </a:cubicBezTo>
                <a:cubicBezTo>
                  <a:pt x="260" y="111"/>
                  <a:pt x="260" y="112"/>
                  <a:pt x="260" y="112"/>
                </a:cubicBezTo>
                <a:cubicBezTo>
                  <a:pt x="260" y="112"/>
                  <a:pt x="260" y="112"/>
                  <a:pt x="260" y="112"/>
                </a:cubicBezTo>
                <a:cubicBezTo>
                  <a:pt x="260" y="112"/>
                  <a:pt x="262" y="112"/>
                  <a:pt x="263" y="112"/>
                </a:cubicBezTo>
                <a:cubicBezTo>
                  <a:pt x="262" y="112"/>
                  <a:pt x="262" y="112"/>
                  <a:pt x="261" y="112"/>
                </a:cubicBezTo>
                <a:cubicBezTo>
                  <a:pt x="259" y="112"/>
                  <a:pt x="262" y="114"/>
                  <a:pt x="263" y="116"/>
                </a:cubicBezTo>
                <a:cubicBezTo>
                  <a:pt x="264" y="115"/>
                  <a:pt x="266" y="114"/>
                  <a:pt x="267" y="113"/>
                </a:cubicBezTo>
                <a:cubicBezTo>
                  <a:pt x="267" y="113"/>
                  <a:pt x="267" y="113"/>
                  <a:pt x="267" y="113"/>
                </a:cubicBezTo>
                <a:cubicBezTo>
                  <a:pt x="267" y="114"/>
                  <a:pt x="268" y="114"/>
                  <a:pt x="269" y="115"/>
                </a:cubicBezTo>
                <a:cubicBezTo>
                  <a:pt x="269" y="114"/>
                  <a:pt x="272" y="113"/>
                  <a:pt x="273" y="113"/>
                </a:cubicBezTo>
                <a:cubicBezTo>
                  <a:pt x="274" y="113"/>
                  <a:pt x="274" y="113"/>
                  <a:pt x="274" y="113"/>
                </a:cubicBezTo>
                <a:cubicBezTo>
                  <a:pt x="275" y="112"/>
                  <a:pt x="275" y="112"/>
                  <a:pt x="275" y="112"/>
                </a:cubicBezTo>
                <a:cubicBezTo>
                  <a:pt x="276" y="113"/>
                  <a:pt x="276" y="113"/>
                  <a:pt x="277" y="114"/>
                </a:cubicBezTo>
                <a:cubicBezTo>
                  <a:pt x="279" y="114"/>
                  <a:pt x="279" y="113"/>
                  <a:pt x="281" y="113"/>
                </a:cubicBezTo>
                <a:cubicBezTo>
                  <a:pt x="281" y="111"/>
                  <a:pt x="281" y="111"/>
                  <a:pt x="281" y="111"/>
                </a:cubicBezTo>
                <a:cubicBezTo>
                  <a:pt x="281" y="111"/>
                  <a:pt x="281" y="111"/>
                  <a:pt x="282" y="111"/>
                </a:cubicBezTo>
                <a:cubicBezTo>
                  <a:pt x="282" y="111"/>
                  <a:pt x="281" y="110"/>
                  <a:pt x="281" y="110"/>
                </a:cubicBezTo>
                <a:cubicBezTo>
                  <a:pt x="281" y="110"/>
                  <a:pt x="281" y="110"/>
                  <a:pt x="281" y="110"/>
                </a:cubicBezTo>
                <a:cubicBezTo>
                  <a:pt x="280" y="110"/>
                  <a:pt x="279" y="110"/>
                  <a:pt x="279" y="111"/>
                </a:cubicBezTo>
                <a:cubicBezTo>
                  <a:pt x="278" y="110"/>
                  <a:pt x="278" y="109"/>
                  <a:pt x="277" y="109"/>
                </a:cubicBezTo>
                <a:cubicBezTo>
                  <a:pt x="277" y="109"/>
                  <a:pt x="277" y="110"/>
                  <a:pt x="275" y="110"/>
                </a:cubicBezTo>
                <a:cubicBezTo>
                  <a:pt x="275" y="110"/>
                  <a:pt x="275" y="110"/>
                  <a:pt x="274" y="110"/>
                </a:cubicBezTo>
                <a:cubicBezTo>
                  <a:pt x="278" y="109"/>
                  <a:pt x="278" y="109"/>
                  <a:pt x="278" y="109"/>
                </a:cubicBezTo>
                <a:cubicBezTo>
                  <a:pt x="276" y="108"/>
                  <a:pt x="276" y="108"/>
                  <a:pt x="276" y="108"/>
                </a:cubicBezTo>
                <a:cubicBezTo>
                  <a:pt x="275" y="109"/>
                  <a:pt x="275" y="109"/>
                  <a:pt x="275" y="109"/>
                </a:cubicBezTo>
                <a:cubicBezTo>
                  <a:pt x="274" y="108"/>
                  <a:pt x="275" y="108"/>
                  <a:pt x="275" y="108"/>
                </a:cubicBezTo>
                <a:cubicBezTo>
                  <a:pt x="274" y="107"/>
                  <a:pt x="273" y="107"/>
                  <a:pt x="272" y="106"/>
                </a:cubicBezTo>
                <a:cubicBezTo>
                  <a:pt x="272" y="106"/>
                  <a:pt x="272" y="106"/>
                  <a:pt x="272" y="106"/>
                </a:cubicBezTo>
                <a:cubicBezTo>
                  <a:pt x="275" y="106"/>
                  <a:pt x="274" y="105"/>
                  <a:pt x="275" y="105"/>
                </a:cubicBezTo>
                <a:cubicBezTo>
                  <a:pt x="274" y="104"/>
                  <a:pt x="275" y="104"/>
                  <a:pt x="274" y="103"/>
                </a:cubicBezTo>
                <a:cubicBezTo>
                  <a:pt x="274" y="103"/>
                  <a:pt x="274" y="104"/>
                  <a:pt x="273" y="104"/>
                </a:cubicBezTo>
                <a:cubicBezTo>
                  <a:pt x="272" y="104"/>
                  <a:pt x="272" y="104"/>
                  <a:pt x="272" y="104"/>
                </a:cubicBezTo>
                <a:cubicBezTo>
                  <a:pt x="275" y="103"/>
                  <a:pt x="275" y="103"/>
                  <a:pt x="275" y="103"/>
                </a:cubicBezTo>
                <a:cubicBezTo>
                  <a:pt x="273" y="102"/>
                  <a:pt x="273" y="102"/>
                  <a:pt x="273" y="102"/>
                </a:cubicBezTo>
                <a:cubicBezTo>
                  <a:pt x="272" y="102"/>
                  <a:pt x="272" y="102"/>
                  <a:pt x="272" y="102"/>
                </a:cubicBezTo>
                <a:cubicBezTo>
                  <a:pt x="271" y="102"/>
                  <a:pt x="272" y="102"/>
                  <a:pt x="272" y="102"/>
                </a:cubicBezTo>
                <a:cubicBezTo>
                  <a:pt x="271" y="102"/>
                  <a:pt x="271" y="102"/>
                  <a:pt x="270" y="102"/>
                </a:cubicBezTo>
                <a:cubicBezTo>
                  <a:pt x="269" y="101"/>
                  <a:pt x="269" y="101"/>
                  <a:pt x="267" y="101"/>
                </a:cubicBezTo>
                <a:cubicBezTo>
                  <a:pt x="270" y="100"/>
                  <a:pt x="270" y="100"/>
                  <a:pt x="270" y="100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70" y="98"/>
                  <a:pt x="270" y="98"/>
                  <a:pt x="270" y="98"/>
                </a:cubicBezTo>
                <a:cubicBezTo>
                  <a:pt x="270" y="97"/>
                  <a:pt x="268" y="96"/>
                  <a:pt x="267" y="95"/>
                </a:cubicBezTo>
                <a:cubicBezTo>
                  <a:pt x="267" y="93"/>
                  <a:pt x="267" y="93"/>
                  <a:pt x="267" y="93"/>
                </a:cubicBezTo>
                <a:cubicBezTo>
                  <a:pt x="269" y="94"/>
                  <a:pt x="269" y="94"/>
                  <a:pt x="270" y="94"/>
                </a:cubicBezTo>
                <a:cubicBezTo>
                  <a:pt x="270" y="94"/>
                  <a:pt x="271" y="94"/>
                  <a:pt x="272" y="94"/>
                </a:cubicBezTo>
                <a:cubicBezTo>
                  <a:pt x="272" y="92"/>
                  <a:pt x="272" y="92"/>
                  <a:pt x="272" y="92"/>
                </a:cubicBezTo>
                <a:cubicBezTo>
                  <a:pt x="273" y="92"/>
                  <a:pt x="274" y="93"/>
                  <a:pt x="276" y="94"/>
                </a:cubicBezTo>
                <a:cubicBezTo>
                  <a:pt x="275" y="94"/>
                  <a:pt x="276" y="92"/>
                  <a:pt x="275" y="91"/>
                </a:cubicBezTo>
                <a:cubicBezTo>
                  <a:pt x="274" y="91"/>
                  <a:pt x="273" y="91"/>
                  <a:pt x="273" y="91"/>
                </a:cubicBezTo>
                <a:cubicBezTo>
                  <a:pt x="273" y="90"/>
                  <a:pt x="273" y="90"/>
                  <a:pt x="273" y="90"/>
                </a:cubicBezTo>
                <a:cubicBezTo>
                  <a:pt x="275" y="90"/>
                  <a:pt x="275" y="90"/>
                  <a:pt x="276" y="90"/>
                </a:cubicBezTo>
                <a:cubicBezTo>
                  <a:pt x="277" y="90"/>
                  <a:pt x="277" y="91"/>
                  <a:pt x="278" y="91"/>
                </a:cubicBezTo>
                <a:cubicBezTo>
                  <a:pt x="278" y="91"/>
                  <a:pt x="281" y="90"/>
                  <a:pt x="280" y="89"/>
                </a:cubicBezTo>
                <a:cubicBezTo>
                  <a:pt x="279" y="89"/>
                  <a:pt x="279" y="88"/>
                  <a:pt x="279" y="88"/>
                </a:cubicBezTo>
                <a:cubicBezTo>
                  <a:pt x="277" y="89"/>
                  <a:pt x="277" y="89"/>
                  <a:pt x="277" y="89"/>
                </a:cubicBezTo>
                <a:cubicBezTo>
                  <a:pt x="276" y="89"/>
                  <a:pt x="276" y="88"/>
                  <a:pt x="275" y="88"/>
                </a:cubicBezTo>
                <a:cubicBezTo>
                  <a:pt x="275" y="88"/>
                  <a:pt x="275" y="88"/>
                  <a:pt x="275" y="88"/>
                </a:cubicBezTo>
                <a:cubicBezTo>
                  <a:pt x="276" y="87"/>
                  <a:pt x="276" y="87"/>
                  <a:pt x="276" y="87"/>
                </a:cubicBezTo>
                <a:cubicBezTo>
                  <a:pt x="274" y="87"/>
                  <a:pt x="277" y="86"/>
                  <a:pt x="278" y="86"/>
                </a:cubicBezTo>
                <a:cubicBezTo>
                  <a:pt x="278" y="86"/>
                  <a:pt x="278" y="86"/>
                  <a:pt x="278" y="86"/>
                </a:cubicBezTo>
                <a:cubicBezTo>
                  <a:pt x="278" y="87"/>
                  <a:pt x="278" y="87"/>
                  <a:pt x="278" y="87"/>
                </a:cubicBezTo>
                <a:cubicBezTo>
                  <a:pt x="278" y="87"/>
                  <a:pt x="279" y="87"/>
                  <a:pt x="279" y="87"/>
                </a:cubicBezTo>
                <a:cubicBezTo>
                  <a:pt x="278" y="86"/>
                  <a:pt x="278" y="86"/>
                  <a:pt x="278" y="86"/>
                </a:cubicBezTo>
                <a:cubicBezTo>
                  <a:pt x="277" y="85"/>
                  <a:pt x="280" y="85"/>
                  <a:pt x="277" y="84"/>
                </a:cubicBezTo>
                <a:cubicBezTo>
                  <a:pt x="277" y="84"/>
                  <a:pt x="277" y="84"/>
                  <a:pt x="277" y="84"/>
                </a:cubicBezTo>
                <a:cubicBezTo>
                  <a:pt x="277" y="84"/>
                  <a:pt x="277" y="84"/>
                  <a:pt x="276" y="84"/>
                </a:cubicBezTo>
                <a:cubicBezTo>
                  <a:pt x="276" y="84"/>
                  <a:pt x="276" y="84"/>
                  <a:pt x="276" y="84"/>
                </a:cubicBezTo>
                <a:cubicBezTo>
                  <a:pt x="276" y="84"/>
                  <a:pt x="275" y="84"/>
                  <a:pt x="275" y="84"/>
                </a:cubicBezTo>
                <a:cubicBezTo>
                  <a:pt x="276" y="83"/>
                  <a:pt x="276" y="83"/>
                  <a:pt x="276" y="83"/>
                </a:cubicBezTo>
                <a:cubicBezTo>
                  <a:pt x="275" y="82"/>
                  <a:pt x="275" y="82"/>
                  <a:pt x="275" y="82"/>
                </a:cubicBezTo>
                <a:cubicBezTo>
                  <a:pt x="274" y="81"/>
                  <a:pt x="275" y="81"/>
                  <a:pt x="275" y="80"/>
                </a:cubicBezTo>
                <a:cubicBezTo>
                  <a:pt x="273" y="81"/>
                  <a:pt x="273" y="81"/>
                  <a:pt x="273" y="81"/>
                </a:cubicBezTo>
                <a:cubicBezTo>
                  <a:pt x="273" y="81"/>
                  <a:pt x="272" y="80"/>
                  <a:pt x="271" y="80"/>
                </a:cubicBezTo>
                <a:cubicBezTo>
                  <a:pt x="273" y="80"/>
                  <a:pt x="273" y="80"/>
                  <a:pt x="273" y="80"/>
                </a:cubicBezTo>
                <a:cubicBezTo>
                  <a:pt x="273" y="80"/>
                  <a:pt x="273" y="80"/>
                  <a:pt x="274" y="8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74" y="80"/>
                  <a:pt x="275" y="80"/>
                  <a:pt x="275" y="80"/>
                </a:cubicBezTo>
                <a:cubicBezTo>
                  <a:pt x="275" y="80"/>
                  <a:pt x="275" y="80"/>
                  <a:pt x="275" y="80"/>
                </a:cubicBezTo>
                <a:cubicBezTo>
                  <a:pt x="274" y="79"/>
                  <a:pt x="274" y="79"/>
                  <a:pt x="273" y="78"/>
                </a:cubicBezTo>
                <a:cubicBezTo>
                  <a:pt x="274" y="78"/>
                  <a:pt x="274" y="78"/>
                  <a:pt x="274" y="78"/>
                </a:cubicBezTo>
                <a:cubicBezTo>
                  <a:pt x="274" y="78"/>
                  <a:pt x="273" y="77"/>
                  <a:pt x="272" y="77"/>
                </a:cubicBezTo>
                <a:cubicBezTo>
                  <a:pt x="271" y="77"/>
                  <a:pt x="271" y="77"/>
                  <a:pt x="270" y="78"/>
                </a:cubicBezTo>
                <a:cubicBezTo>
                  <a:pt x="270" y="77"/>
                  <a:pt x="270" y="77"/>
                  <a:pt x="269" y="77"/>
                </a:cubicBezTo>
                <a:cubicBezTo>
                  <a:pt x="270" y="76"/>
                  <a:pt x="272" y="75"/>
                  <a:pt x="270" y="75"/>
                </a:cubicBezTo>
                <a:cubicBezTo>
                  <a:pt x="269" y="75"/>
                  <a:pt x="269" y="75"/>
                  <a:pt x="269" y="75"/>
                </a:cubicBezTo>
                <a:cubicBezTo>
                  <a:pt x="268" y="75"/>
                  <a:pt x="267" y="75"/>
                  <a:pt x="266" y="75"/>
                </a:cubicBezTo>
                <a:cubicBezTo>
                  <a:pt x="267" y="75"/>
                  <a:pt x="267" y="74"/>
                  <a:pt x="268" y="74"/>
                </a:cubicBezTo>
                <a:cubicBezTo>
                  <a:pt x="269" y="74"/>
                  <a:pt x="269" y="74"/>
                  <a:pt x="270" y="74"/>
                </a:cubicBezTo>
                <a:cubicBezTo>
                  <a:pt x="271" y="74"/>
                  <a:pt x="271" y="73"/>
                  <a:pt x="272" y="73"/>
                </a:cubicBezTo>
                <a:cubicBezTo>
                  <a:pt x="272" y="72"/>
                  <a:pt x="271" y="72"/>
                  <a:pt x="270" y="71"/>
                </a:cubicBezTo>
                <a:cubicBezTo>
                  <a:pt x="271" y="71"/>
                  <a:pt x="271" y="71"/>
                  <a:pt x="271" y="71"/>
                </a:cubicBezTo>
                <a:cubicBezTo>
                  <a:pt x="272" y="71"/>
                  <a:pt x="274" y="71"/>
                  <a:pt x="273" y="69"/>
                </a:cubicBezTo>
                <a:cubicBezTo>
                  <a:pt x="272" y="68"/>
                  <a:pt x="269" y="68"/>
                  <a:pt x="268" y="67"/>
                </a:cubicBezTo>
                <a:cubicBezTo>
                  <a:pt x="268" y="66"/>
                  <a:pt x="268" y="66"/>
                  <a:pt x="268" y="66"/>
                </a:cubicBezTo>
                <a:cubicBezTo>
                  <a:pt x="266" y="64"/>
                  <a:pt x="264" y="63"/>
                  <a:pt x="261" y="61"/>
                </a:cubicBezTo>
                <a:cubicBezTo>
                  <a:pt x="263" y="61"/>
                  <a:pt x="263" y="61"/>
                  <a:pt x="263" y="61"/>
                </a:cubicBezTo>
                <a:cubicBezTo>
                  <a:pt x="266" y="61"/>
                  <a:pt x="267" y="62"/>
                  <a:pt x="268" y="62"/>
                </a:cubicBezTo>
                <a:cubicBezTo>
                  <a:pt x="269" y="62"/>
                  <a:pt x="270" y="61"/>
                  <a:pt x="270" y="59"/>
                </a:cubicBezTo>
                <a:cubicBezTo>
                  <a:pt x="270" y="58"/>
                  <a:pt x="271" y="58"/>
                  <a:pt x="270" y="57"/>
                </a:cubicBezTo>
                <a:cubicBezTo>
                  <a:pt x="266" y="57"/>
                  <a:pt x="266" y="57"/>
                  <a:pt x="266" y="57"/>
                </a:cubicBezTo>
                <a:cubicBezTo>
                  <a:pt x="264" y="56"/>
                  <a:pt x="265" y="55"/>
                  <a:pt x="265" y="55"/>
                </a:cubicBezTo>
                <a:cubicBezTo>
                  <a:pt x="263" y="54"/>
                  <a:pt x="262" y="53"/>
                  <a:pt x="260" y="53"/>
                </a:cubicBezTo>
                <a:cubicBezTo>
                  <a:pt x="259" y="53"/>
                  <a:pt x="258" y="54"/>
                  <a:pt x="257" y="54"/>
                </a:cubicBezTo>
                <a:cubicBezTo>
                  <a:pt x="257" y="53"/>
                  <a:pt x="258" y="53"/>
                  <a:pt x="258" y="52"/>
                </a:cubicBezTo>
                <a:cubicBezTo>
                  <a:pt x="255" y="49"/>
                  <a:pt x="251" y="49"/>
                  <a:pt x="245" y="48"/>
                </a:cubicBezTo>
                <a:cubicBezTo>
                  <a:pt x="246" y="48"/>
                  <a:pt x="245" y="49"/>
                  <a:pt x="244" y="49"/>
                </a:cubicBezTo>
                <a:cubicBezTo>
                  <a:pt x="244" y="49"/>
                  <a:pt x="242" y="48"/>
                  <a:pt x="243" y="48"/>
                </a:cubicBezTo>
                <a:cubicBezTo>
                  <a:pt x="243" y="48"/>
                  <a:pt x="243" y="48"/>
                  <a:pt x="243" y="48"/>
                </a:cubicBezTo>
                <a:cubicBezTo>
                  <a:pt x="241" y="48"/>
                  <a:pt x="241" y="48"/>
                  <a:pt x="241" y="48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39" y="49"/>
                  <a:pt x="239" y="49"/>
                  <a:pt x="238" y="50"/>
                </a:cubicBezTo>
                <a:cubicBezTo>
                  <a:pt x="239" y="50"/>
                  <a:pt x="240" y="51"/>
                  <a:pt x="241" y="51"/>
                </a:cubicBezTo>
                <a:cubicBezTo>
                  <a:pt x="239" y="52"/>
                  <a:pt x="239" y="52"/>
                  <a:pt x="239" y="52"/>
                </a:cubicBezTo>
                <a:cubicBezTo>
                  <a:pt x="239" y="51"/>
                  <a:pt x="239" y="51"/>
                  <a:pt x="239" y="51"/>
                </a:cubicBezTo>
                <a:cubicBezTo>
                  <a:pt x="238" y="51"/>
                  <a:pt x="237" y="50"/>
                  <a:pt x="237" y="50"/>
                </a:cubicBezTo>
                <a:cubicBezTo>
                  <a:pt x="237" y="51"/>
                  <a:pt x="235" y="50"/>
                  <a:pt x="235" y="51"/>
                </a:cubicBezTo>
                <a:cubicBezTo>
                  <a:pt x="235" y="52"/>
                  <a:pt x="236" y="52"/>
                  <a:pt x="236" y="53"/>
                </a:cubicBezTo>
                <a:cubicBezTo>
                  <a:pt x="235" y="53"/>
                  <a:pt x="235" y="53"/>
                  <a:pt x="235" y="53"/>
                </a:cubicBezTo>
                <a:cubicBezTo>
                  <a:pt x="234" y="53"/>
                  <a:pt x="233" y="54"/>
                  <a:pt x="233" y="54"/>
                </a:cubicBezTo>
                <a:cubicBezTo>
                  <a:pt x="233" y="54"/>
                  <a:pt x="232" y="55"/>
                  <a:pt x="232" y="55"/>
                </a:cubicBezTo>
                <a:cubicBezTo>
                  <a:pt x="232" y="55"/>
                  <a:pt x="232" y="55"/>
                  <a:pt x="232" y="55"/>
                </a:cubicBezTo>
                <a:cubicBezTo>
                  <a:pt x="231" y="54"/>
                  <a:pt x="231" y="54"/>
                  <a:pt x="231" y="54"/>
                </a:cubicBezTo>
                <a:cubicBezTo>
                  <a:pt x="230" y="53"/>
                  <a:pt x="229" y="53"/>
                  <a:pt x="228" y="52"/>
                </a:cubicBezTo>
                <a:cubicBezTo>
                  <a:pt x="229" y="52"/>
                  <a:pt x="231" y="53"/>
                  <a:pt x="232" y="53"/>
                </a:cubicBezTo>
                <a:cubicBezTo>
                  <a:pt x="233" y="52"/>
                  <a:pt x="233" y="52"/>
                  <a:pt x="233" y="52"/>
                </a:cubicBezTo>
                <a:cubicBezTo>
                  <a:pt x="232" y="50"/>
                  <a:pt x="232" y="50"/>
                  <a:pt x="232" y="50"/>
                </a:cubicBezTo>
                <a:cubicBezTo>
                  <a:pt x="233" y="48"/>
                  <a:pt x="240" y="45"/>
                  <a:pt x="242" y="45"/>
                </a:cubicBezTo>
                <a:cubicBezTo>
                  <a:pt x="242" y="45"/>
                  <a:pt x="242" y="45"/>
                  <a:pt x="242" y="45"/>
                </a:cubicBezTo>
                <a:cubicBezTo>
                  <a:pt x="245" y="46"/>
                  <a:pt x="247" y="47"/>
                  <a:pt x="251" y="48"/>
                </a:cubicBezTo>
                <a:cubicBezTo>
                  <a:pt x="250" y="47"/>
                  <a:pt x="250" y="47"/>
                  <a:pt x="250" y="47"/>
                </a:cubicBezTo>
                <a:cubicBezTo>
                  <a:pt x="249" y="46"/>
                  <a:pt x="243" y="43"/>
                  <a:pt x="243" y="43"/>
                </a:cubicBezTo>
                <a:cubicBezTo>
                  <a:pt x="240" y="42"/>
                  <a:pt x="237" y="41"/>
                  <a:pt x="235" y="40"/>
                </a:cubicBezTo>
                <a:moveTo>
                  <a:pt x="254" y="54"/>
                </a:moveTo>
                <a:cubicBezTo>
                  <a:pt x="255" y="54"/>
                  <a:pt x="256" y="53"/>
                  <a:pt x="257" y="53"/>
                </a:cubicBezTo>
                <a:cubicBezTo>
                  <a:pt x="255" y="54"/>
                  <a:pt x="257" y="54"/>
                  <a:pt x="256" y="55"/>
                </a:cubicBezTo>
                <a:cubicBezTo>
                  <a:pt x="255" y="55"/>
                  <a:pt x="254" y="55"/>
                  <a:pt x="253" y="55"/>
                </a:cubicBezTo>
                <a:cubicBezTo>
                  <a:pt x="254" y="57"/>
                  <a:pt x="255" y="59"/>
                  <a:pt x="259" y="61"/>
                </a:cubicBezTo>
                <a:cubicBezTo>
                  <a:pt x="259" y="61"/>
                  <a:pt x="259" y="61"/>
                  <a:pt x="259" y="61"/>
                </a:cubicBezTo>
                <a:cubicBezTo>
                  <a:pt x="259" y="61"/>
                  <a:pt x="259" y="61"/>
                  <a:pt x="259" y="60"/>
                </a:cubicBezTo>
                <a:cubicBezTo>
                  <a:pt x="259" y="60"/>
                  <a:pt x="259" y="60"/>
                  <a:pt x="260" y="60"/>
                </a:cubicBezTo>
                <a:cubicBezTo>
                  <a:pt x="260" y="60"/>
                  <a:pt x="260" y="61"/>
                  <a:pt x="260" y="61"/>
                </a:cubicBezTo>
                <a:cubicBezTo>
                  <a:pt x="259" y="62"/>
                  <a:pt x="259" y="62"/>
                  <a:pt x="259" y="62"/>
                </a:cubicBezTo>
                <a:cubicBezTo>
                  <a:pt x="260" y="63"/>
                  <a:pt x="260" y="64"/>
                  <a:pt x="261" y="65"/>
                </a:cubicBezTo>
                <a:cubicBezTo>
                  <a:pt x="259" y="63"/>
                  <a:pt x="259" y="63"/>
                  <a:pt x="257" y="62"/>
                </a:cubicBezTo>
                <a:cubicBezTo>
                  <a:pt x="257" y="62"/>
                  <a:pt x="256" y="63"/>
                  <a:pt x="255" y="63"/>
                </a:cubicBezTo>
                <a:cubicBezTo>
                  <a:pt x="255" y="63"/>
                  <a:pt x="255" y="63"/>
                  <a:pt x="255" y="63"/>
                </a:cubicBezTo>
                <a:cubicBezTo>
                  <a:pt x="254" y="62"/>
                  <a:pt x="256" y="62"/>
                  <a:pt x="256" y="61"/>
                </a:cubicBezTo>
                <a:cubicBezTo>
                  <a:pt x="255" y="61"/>
                  <a:pt x="255" y="61"/>
                  <a:pt x="254" y="61"/>
                </a:cubicBezTo>
                <a:cubicBezTo>
                  <a:pt x="254" y="61"/>
                  <a:pt x="254" y="61"/>
                  <a:pt x="254" y="61"/>
                </a:cubicBezTo>
                <a:cubicBezTo>
                  <a:pt x="254" y="61"/>
                  <a:pt x="253" y="60"/>
                  <a:pt x="253" y="60"/>
                </a:cubicBezTo>
                <a:cubicBezTo>
                  <a:pt x="254" y="59"/>
                  <a:pt x="254" y="59"/>
                  <a:pt x="254" y="59"/>
                </a:cubicBezTo>
                <a:cubicBezTo>
                  <a:pt x="253" y="59"/>
                  <a:pt x="253" y="59"/>
                  <a:pt x="253" y="59"/>
                </a:cubicBezTo>
                <a:cubicBezTo>
                  <a:pt x="253" y="59"/>
                  <a:pt x="252" y="59"/>
                  <a:pt x="252" y="59"/>
                </a:cubicBezTo>
                <a:cubicBezTo>
                  <a:pt x="251" y="59"/>
                  <a:pt x="248" y="59"/>
                  <a:pt x="250" y="60"/>
                </a:cubicBezTo>
                <a:cubicBezTo>
                  <a:pt x="249" y="60"/>
                  <a:pt x="249" y="60"/>
                  <a:pt x="249" y="60"/>
                </a:cubicBezTo>
                <a:cubicBezTo>
                  <a:pt x="248" y="60"/>
                  <a:pt x="246" y="59"/>
                  <a:pt x="246" y="59"/>
                </a:cubicBezTo>
                <a:cubicBezTo>
                  <a:pt x="246" y="58"/>
                  <a:pt x="246" y="58"/>
                  <a:pt x="247" y="58"/>
                </a:cubicBezTo>
                <a:cubicBezTo>
                  <a:pt x="247" y="58"/>
                  <a:pt x="247" y="59"/>
                  <a:pt x="247" y="59"/>
                </a:cubicBezTo>
                <a:cubicBezTo>
                  <a:pt x="249" y="58"/>
                  <a:pt x="249" y="58"/>
                  <a:pt x="249" y="58"/>
                </a:cubicBezTo>
                <a:cubicBezTo>
                  <a:pt x="249" y="58"/>
                  <a:pt x="249" y="58"/>
                  <a:pt x="249" y="58"/>
                </a:cubicBezTo>
                <a:cubicBezTo>
                  <a:pt x="250" y="58"/>
                  <a:pt x="250" y="58"/>
                  <a:pt x="249" y="57"/>
                </a:cubicBezTo>
                <a:cubicBezTo>
                  <a:pt x="250" y="57"/>
                  <a:pt x="251" y="57"/>
                  <a:pt x="252" y="56"/>
                </a:cubicBezTo>
                <a:cubicBezTo>
                  <a:pt x="252" y="56"/>
                  <a:pt x="251" y="55"/>
                  <a:pt x="253" y="54"/>
                </a:cubicBezTo>
                <a:cubicBezTo>
                  <a:pt x="253" y="54"/>
                  <a:pt x="253" y="54"/>
                  <a:pt x="254" y="54"/>
                </a:cubicBezTo>
                <a:moveTo>
                  <a:pt x="236" y="63"/>
                </a:moveTo>
                <a:cubicBezTo>
                  <a:pt x="235" y="63"/>
                  <a:pt x="235" y="63"/>
                  <a:pt x="235" y="63"/>
                </a:cubicBezTo>
                <a:cubicBezTo>
                  <a:pt x="235" y="63"/>
                  <a:pt x="235" y="62"/>
                  <a:pt x="235" y="62"/>
                </a:cubicBezTo>
                <a:cubicBezTo>
                  <a:pt x="235" y="62"/>
                  <a:pt x="235" y="62"/>
                  <a:pt x="236" y="62"/>
                </a:cubicBezTo>
                <a:cubicBezTo>
                  <a:pt x="236" y="63"/>
                  <a:pt x="236" y="63"/>
                  <a:pt x="236" y="63"/>
                </a:cubicBezTo>
                <a:moveTo>
                  <a:pt x="253" y="64"/>
                </a:moveTo>
                <a:cubicBezTo>
                  <a:pt x="253" y="64"/>
                  <a:pt x="252" y="64"/>
                  <a:pt x="252" y="63"/>
                </a:cubicBezTo>
                <a:cubicBezTo>
                  <a:pt x="252" y="63"/>
                  <a:pt x="254" y="62"/>
                  <a:pt x="254" y="62"/>
                </a:cubicBezTo>
                <a:cubicBezTo>
                  <a:pt x="254" y="62"/>
                  <a:pt x="254" y="62"/>
                  <a:pt x="255" y="62"/>
                </a:cubicBezTo>
                <a:cubicBezTo>
                  <a:pt x="255" y="62"/>
                  <a:pt x="254" y="64"/>
                  <a:pt x="253" y="64"/>
                </a:cubicBezTo>
                <a:moveTo>
                  <a:pt x="271" y="84"/>
                </a:moveTo>
                <a:cubicBezTo>
                  <a:pt x="272" y="83"/>
                  <a:pt x="273" y="82"/>
                  <a:pt x="274" y="82"/>
                </a:cubicBezTo>
                <a:cubicBezTo>
                  <a:pt x="274" y="82"/>
                  <a:pt x="274" y="82"/>
                  <a:pt x="274" y="82"/>
                </a:cubicBezTo>
                <a:cubicBezTo>
                  <a:pt x="274" y="82"/>
                  <a:pt x="273" y="84"/>
                  <a:pt x="271" y="84"/>
                </a:cubicBezTo>
                <a:moveTo>
                  <a:pt x="272" y="86"/>
                </a:moveTo>
                <a:cubicBezTo>
                  <a:pt x="271" y="86"/>
                  <a:pt x="271" y="86"/>
                  <a:pt x="272" y="86"/>
                </a:cubicBezTo>
                <a:cubicBezTo>
                  <a:pt x="272" y="86"/>
                  <a:pt x="273" y="86"/>
                  <a:pt x="273" y="86"/>
                </a:cubicBezTo>
                <a:lnTo>
                  <a:pt x="272" y="86"/>
                </a:lnTo>
                <a:close/>
                <a:moveTo>
                  <a:pt x="273" y="89"/>
                </a:moveTo>
                <a:cubicBezTo>
                  <a:pt x="272" y="89"/>
                  <a:pt x="272" y="89"/>
                  <a:pt x="271" y="88"/>
                </a:cubicBezTo>
                <a:cubicBezTo>
                  <a:pt x="271" y="88"/>
                  <a:pt x="271" y="87"/>
                  <a:pt x="271" y="87"/>
                </a:cubicBezTo>
                <a:cubicBezTo>
                  <a:pt x="271" y="87"/>
                  <a:pt x="272" y="87"/>
                  <a:pt x="272" y="88"/>
                </a:cubicBezTo>
                <a:cubicBezTo>
                  <a:pt x="273" y="88"/>
                  <a:pt x="273" y="89"/>
                  <a:pt x="273" y="89"/>
                </a:cubicBezTo>
                <a:moveTo>
                  <a:pt x="246" y="99"/>
                </a:moveTo>
                <a:cubicBezTo>
                  <a:pt x="246" y="99"/>
                  <a:pt x="246" y="99"/>
                  <a:pt x="245" y="99"/>
                </a:cubicBezTo>
                <a:cubicBezTo>
                  <a:pt x="246" y="98"/>
                  <a:pt x="247" y="96"/>
                  <a:pt x="249" y="95"/>
                </a:cubicBezTo>
                <a:cubicBezTo>
                  <a:pt x="252" y="94"/>
                  <a:pt x="252" y="94"/>
                  <a:pt x="252" y="94"/>
                </a:cubicBezTo>
                <a:cubicBezTo>
                  <a:pt x="251" y="96"/>
                  <a:pt x="251" y="96"/>
                  <a:pt x="251" y="96"/>
                </a:cubicBezTo>
                <a:cubicBezTo>
                  <a:pt x="254" y="98"/>
                  <a:pt x="254" y="98"/>
                  <a:pt x="254" y="98"/>
                </a:cubicBezTo>
                <a:cubicBezTo>
                  <a:pt x="254" y="98"/>
                  <a:pt x="254" y="100"/>
                  <a:pt x="255" y="100"/>
                </a:cubicBezTo>
                <a:cubicBezTo>
                  <a:pt x="253" y="101"/>
                  <a:pt x="253" y="101"/>
                  <a:pt x="253" y="101"/>
                </a:cubicBezTo>
                <a:cubicBezTo>
                  <a:pt x="252" y="101"/>
                  <a:pt x="252" y="100"/>
                  <a:pt x="252" y="100"/>
                </a:cubicBezTo>
                <a:cubicBezTo>
                  <a:pt x="250" y="100"/>
                  <a:pt x="250" y="100"/>
                  <a:pt x="250" y="100"/>
                </a:cubicBezTo>
                <a:cubicBezTo>
                  <a:pt x="249" y="100"/>
                  <a:pt x="249" y="99"/>
                  <a:pt x="248" y="99"/>
                </a:cubicBezTo>
                <a:cubicBezTo>
                  <a:pt x="248" y="99"/>
                  <a:pt x="248" y="99"/>
                  <a:pt x="248" y="99"/>
                </a:cubicBezTo>
                <a:cubicBezTo>
                  <a:pt x="248" y="99"/>
                  <a:pt x="247" y="99"/>
                  <a:pt x="247" y="99"/>
                </a:cubicBezTo>
                <a:cubicBezTo>
                  <a:pt x="247" y="99"/>
                  <a:pt x="246" y="99"/>
                  <a:pt x="246" y="99"/>
                </a:cubicBezTo>
                <a:moveTo>
                  <a:pt x="234" y="102"/>
                </a:moveTo>
                <a:cubicBezTo>
                  <a:pt x="235" y="102"/>
                  <a:pt x="236" y="101"/>
                  <a:pt x="237" y="101"/>
                </a:cubicBezTo>
                <a:cubicBezTo>
                  <a:pt x="237" y="100"/>
                  <a:pt x="237" y="100"/>
                  <a:pt x="238" y="100"/>
                </a:cubicBezTo>
                <a:cubicBezTo>
                  <a:pt x="238" y="100"/>
                  <a:pt x="238" y="100"/>
                  <a:pt x="238" y="100"/>
                </a:cubicBezTo>
                <a:cubicBezTo>
                  <a:pt x="242" y="102"/>
                  <a:pt x="238" y="105"/>
                  <a:pt x="237" y="105"/>
                </a:cubicBezTo>
                <a:cubicBezTo>
                  <a:pt x="236" y="105"/>
                  <a:pt x="236" y="104"/>
                  <a:pt x="236" y="104"/>
                </a:cubicBezTo>
                <a:cubicBezTo>
                  <a:pt x="236" y="104"/>
                  <a:pt x="234" y="102"/>
                  <a:pt x="233" y="102"/>
                </a:cubicBezTo>
                <a:cubicBezTo>
                  <a:pt x="233" y="102"/>
                  <a:pt x="234" y="102"/>
                  <a:pt x="234" y="102"/>
                </a:cubicBezTo>
                <a:moveTo>
                  <a:pt x="314" y="44"/>
                </a:moveTo>
                <a:cubicBezTo>
                  <a:pt x="312" y="45"/>
                  <a:pt x="312" y="45"/>
                  <a:pt x="312" y="45"/>
                </a:cubicBezTo>
                <a:cubicBezTo>
                  <a:pt x="313" y="46"/>
                  <a:pt x="313" y="46"/>
                  <a:pt x="315" y="47"/>
                </a:cubicBezTo>
                <a:cubicBezTo>
                  <a:pt x="316" y="47"/>
                  <a:pt x="316" y="46"/>
                  <a:pt x="317" y="46"/>
                </a:cubicBezTo>
                <a:cubicBezTo>
                  <a:pt x="316" y="45"/>
                  <a:pt x="315" y="45"/>
                  <a:pt x="314" y="44"/>
                </a:cubicBezTo>
                <a:moveTo>
                  <a:pt x="277" y="47"/>
                </a:moveTo>
                <a:cubicBezTo>
                  <a:pt x="276" y="47"/>
                  <a:pt x="276" y="48"/>
                  <a:pt x="277" y="49"/>
                </a:cubicBezTo>
                <a:cubicBezTo>
                  <a:pt x="278" y="48"/>
                  <a:pt x="281" y="48"/>
                  <a:pt x="279" y="47"/>
                </a:cubicBezTo>
                <a:cubicBezTo>
                  <a:pt x="278" y="47"/>
                  <a:pt x="278" y="47"/>
                  <a:pt x="277" y="47"/>
                </a:cubicBezTo>
                <a:moveTo>
                  <a:pt x="337" y="49"/>
                </a:moveTo>
                <a:cubicBezTo>
                  <a:pt x="337" y="49"/>
                  <a:pt x="337" y="49"/>
                  <a:pt x="337" y="49"/>
                </a:cubicBezTo>
                <a:cubicBezTo>
                  <a:pt x="337" y="49"/>
                  <a:pt x="337" y="49"/>
                  <a:pt x="337" y="49"/>
                </a:cubicBezTo>
                <a:moveTo>
                  <a:pt x="270" y="50"/>
                </a:moveTo>
                <a:cubicBezTo>
                  <a:pt x="269" y="51"/>
                  <a:pt x="269" y="51"/>
                  <a:pt x="269" y="51"/>
                </a:cubicBezTo>
                <a:cubicBezTo>
                  <a:pt x="269" y="52"/>
                  <a:pt x="270" y="52"/>
                  <a:pt x="270" y="52"/>
                </a:cubicBezTo>
                <a:cubicBezTo>
                  <a:pt x="271" y="52"/>
                  <a:pt x="271" y="51"/>
                  <a:pt x="270" y="50"/>
                </a:cubicBezTo>
                <a:moveTo>
                  <a:pt x="319" y="52"/>
                </a:moveTo>
                <a:cubicBezTo>
                  <a:pt x="318" y="52"/>
                  <a:pt x="318" y="52"/>
                  <a:pt x="318" y="52"/>
                </a:cubicBezTo>
                <a:cubicBezTo>
                  <a:pt x="317" y="52"/>
                  <a:pt x="317" y="52"/>
                  <a:pt x="316" y="52"/>
                </a:cubicBezTo>
                <a:cubicBezTo>
                  <a:pt x="315" y="53"/>
                  <a:pt x="314" y="54"/>
                  <a:pt x="314" y="54"/>
                </a:cubicBezTo>
                <a:cubicBezTo>
                  <a:pt x="314" y="55"/>
                  <a:pt x="315" y="55"/>
                  <a:pt x="316" y="57"/>
                </a:cubicBezTo>
                <a:cubicBezTo>
                  <a:pt x="315" y="58"/>
                  <a:pt x="315" y="58"/>
                  <a:pt x="315" y="58"/>
                </a:cubicBezTo>
                <a:cubicBezTo>
                  <a:pt x="316" y="59"/>
                  <a:pt x="318" y="60"/>
                  <a:pt x="319" y="61"/>
                </a:cubicBezTo>
                <a:cubicBezTo>
                  <a:pt x="322" y="60"/>
                  <a:pt x="322" y="60"/>
                  <a:pt x="322" y="60"/>
                </a:cubicBezTo>
                <a:cubicBezTo>
                  <a:pt x="321" y="62"/>
                  <a:pt x="321" y="62"/>
                  <a:pt x="321" y="62"/>
                </a:cubicBezTo>
                <a:cubicBezTo>
                  <a:pt x="323" y="64"/>
                  <a:pt x="327" y="65"/>
                  <a:pt x="330" y="67"/>
                </a:cubicBezTo>
                <a:cubicBezTo>
                  <a:pt x="328" y="67"/>
                  <a:pt x="328" y="67"/>
                  <a:pt x="328" y="67"/>
                </a:cubicBezTo>
                <a:cubicBezTo>
                  <a:pt x="324" y="65"/>
                  <a:pt x="321" y="63"/>
                  <a:pt x="316" y="61"/>
                </a:cubicBezTo>
                <a:cubicBezTo>
                  <a:pt x="314" y="61"/>
                  <a:pt x="314" y="61"/>
                  <a:pt x="314" y="61"/>
                </a:cubicBezTo>
                <a:cubicBezTo>
                  <a:pt x="314" y="61"/>
                  <a:pt x="316" y="62"/>
                  <a:pt x="315" y="62"/>
                </a:cubicBezTo>
                <a:cubicBezTo>
                  <a:pt x="315" y="62"/>
                  <a:pt x="315" y="62"/>
                  <a:pt x="315" y="62"/>
                </a:cubicBezTo>
                <a:cubicBezTo>
                  <a:pt x="312" y="61"/>
                  <a:pt x="313" y="60"/>
                  <a:pt x="312" y="60"/>
                </a:cubicBezTo>
                <a:cubicBezTo>
                  <a:pt x="311" y="59"/>
                  <a:pt x="310" y="59"/>
                  <a:pt x="309" y="58"/>
                </a:cubicBezTo>
                <a:cubicBezTo>
                  <a:pt x="309" y="59"/>
                  <a:pt x="309" y="59"/>
                  <a:pt x="308" y="60"/>
                </a:cubicBezTo>
                <a:cubicBezTo>
                  <a:pt x="308" y="60"/>
                  <a:pt x="311" y="62"/>
                  <a:pt x="311" y="63"/>
                </a:cubicBezTo>
                <a:cubicBezTo>
                  <a:pt x="311" y="64"/>
                  <a:pt x="311" y="64"/>
                  <a:pt x="311" y="64"/>
                </a:cubicBezTo>
                <a:cubicBezTo>
                  <a:pt x="310" y="64"/>
                  <a:pt x="310" y="63"/>
                  <a:pt x="310" y="63"/>
                </a:cubicBezTo>
                <a:cubicBezTo>
                  <a:pt x="310" y="65"/>
                  <a:pt x="309" y="65"/>
                  <a:pt x="311" y="67"/>
                </a:cubicBezTo>
                <a:cubicBezTo>
                  <a:pt x="311" y="68"/>
                  <a:pt x="312" y="68"/>
                  <a:pt x="313" y="69"/>
                </a:cubicBezTo>
                <a:cubicBezTo>
                  <a:pt x="313" y="69"/>
                  <a:pt x="313" y="69"/>
                  <a:pt x="313" y="69"/>
                </a:cubicBezTo>
                <a:cubicBezTo>
                  <a:pt x="314" y="69"/>
                  <a:pt x="316" y="67"/>
                  <a:pt x="316" y="67"/>
                </a:cubicBezTo>
                <a:cubicBezTo>
                  <a:pt x="317" y="69"/>
                  <a:pt x="317" y="70"/>
                  <a:pt x="318" y="70"/>
                </a:cubicBezTo>
                <a:cubicBezTo>
                  <a:pt x="318" y="70"/>
                  <a:pt x="318" y="70"/>
                  <a:pt x="318" y="69"/>
                </a:cubicBezTo>
                <a:cubicBezTo>
                  <a:pt x="318" y="69"/>
                  <a:pt x="318" y="69"/>
                  <a:pt x="319" y="69"/>
                </a:cubicBezTo>
                <a:cubicBezTo>
                  <a:pt x="319" y="69"/>
                  <a:pt x="319" y="69"/>
                  <a:pt x="320" y="69"/>
                </a:cubicBezTo>
                <a:cubicBezTo>
                  <a:pt x="321" y="70"/>
                  <a:pt x="321" y="71"/>
                  <a:pt x="322" y="71"/>
                </a:cubicBezTo>
                <a:cubicBezTo>
                  <a:pt x="322" y="72"/>
                  <a:pt x="320" y="72"/>
                  <a:pt x="322" y="73"/>
                </a:cubicBezTo>
                <a:cubicBezTo>
                  <a:pt x="324" y="73"/>
                  <a:pt x="324" y="73"/>
                  <a:pt x="324" y="73"/>
                </a:cubicBezTo>
                <a:cubicBezTo>
                  <a:pt x="325" y="73"/>
                  <a:pt x="326" y="75"/>
                  <a:pt x="329" y="75"/>
                </a:cubicBezTo>
                <a:cubicBezTo>
                  <a:pt x="331" y="75"/>
                  <a:pt x="331" y="75"/>
                  <a:pt x="331" y="75"/>
                </a:cubicBezTo>
                <a:cubicBezTo>
                  <a:pt x="332" y="76"/>
                  <a:pt x="331" y="76"/>
                  <a:pt x="330" y="77"/>
                </a:cubicBezTo>
                <a:cubicBezTo>
                  <a:pt x="331" y="77"/>
                  <a:pt x="334" y="77"/>
                  <a:pt x="334" y="77"/>
                </a:cubicBezTo>
                <a:cubicBezTo>
                  <a:pt x="339" y="82"/>
                  <a:pt x="339" y="82"/>
                  <a:pt x="339" y="82"/>
                </a:cubicBezTo>
                <a:cubicBezTo>
                  <a:pt x="338" y="84"/>
                  <a:pt x="338" y="84"/>
                  <a:pt x="338" y="84"/>
                </a:cubicBezTo>
                <a:cubicBezTo>
                  <a:pt x="339" y="85"/>
                  <a:pt x="341" y="86"/>
                  <a:pt x="341" y="86"/>
                </a:cubicBezTo>
                <a:cubicBezTo>
                  <a:pt x="339" y="89"/>
                  <a:pt x="339" y="89"/>
                  <a:pt x="339" y="89"/>
                </a:cubicBezTo>
                <a:cubicBezTo>
                  <a:pt x="341" y="90"/>
                  <a:pt x="341" y="90"/>
                  <a:pt x="341" y="90"/>
                </a:cubicBezTo>
                <a:cubicBezTo>
                  <a:pt x="341" y="91"/>
                  <a:pt x="340" y="92"/>
                  <a:pt x="340" y="93"/>
                </a:cubicBezTo>
                <a:cubicBezTo>
                  <a:pt x="341" y="93"/>
                  <a:pt x="342" y="94"/>
                  <a:pt x="342" y="95"/>
                </a:cubicBezTo>
                <a:cubicBezTo>
                  <a:pt x="341" y="95"/>
                  <a:pt x="341" y="95"/>
                  <a:pt x="341" y="95"/>
                </a:cubicBezTo>
                <a:cubicBezTo>
                  <a:pt x="340" y="95"/>
                  <a:pt x="341" y="95"/>
                  <a:pt x="339" y="96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37" y="96"/>
                  <a:pt x="338" y="96"/>
                  <a:pt x="339" y="96"/>
                </a:cubicBezTo>
                <a:cubicBezTo>
                  <a:pt x="339" y="97"/>
                  <a:pt x="338" y="98"/>
                  <a:pt x="339" y="99"/>
                </a:cubicBezTo>
                <a:cubicBezTo>
                  <a:pt x="339" y="99"/>
                  <a:pt x="338" y="99"/>
                  <a:pt x="338" y="99"/>
                </a:cubicBezTo>
                <a:cubicBezTo>
                  <a:pt x="338" y="99"/>
                  <a:pt x="338" y="99"/>
                  <a:pt x="338" y="99"/>
                </a:cubicBezTo>
                <a:cubicBezTo>
                  <a:pt x="338" y="99"/>
                  <a:pt x="338" y="99"/>
                  <a:pt x="338" y="99"/>
                </a:cubicBezTo>
                <a:cubicBezTo>
                  <a:pt x="337" y="99"/>
                  <a:pt x="337" y="99"/>
                  <a:pt x="337" y="100"/>
                </a:cubicBezTo>
                <a:cubicBezTo>
                  <a:pt x="338" y="101"/>
                  <a:pt x="338" y="101"/>
                  <a:pt x="338" y="101"/>
                </a:cubicBezTo>
                <a:cubicBezTo>
                  <a:pt x="336" y="102"/>
                  <a:pt x="336" y="102"/>
                  <a:pt x="336" y="102"/>
                </a:cubicBezTo>
                <a:cubicBezTo>
                  <a:pt x="337" y="103"/>
                  <a:pt x="337" y="103"/>
                  <a:pt x="337" y="103"/>
                </a:cubicBezTo>
                <a:cubicBezTo>
                  <a:pt x="335" y="104"/>
                  <a:pt x="335" y="104"/>
                  <a:pt x="335" y="104"/>
                </a:cubicBezTo>
                <a:cubicBezTo>
                  <a:pt x="333" y="104"/>
                  <a:pt x="333" y="103"/>
                  <a:pt x="332" y="103"/>
                </a:cubicBezTo>
                <a:cubicBezTo>
                  <a:pt x="332" y="104"/>
                  <a:pt x="331" y="104"/>
                  <a:pt x="331" y="104"/>
                </a:cubicBezTo>
                <a:cubicBezTo>
                  <a:pt x="330" y="104"/>
                  <a:pt x="330" y="104"/>
                  <a:pt x="329" y="104"/>
                </a:cubicBezTo>
                <a:cubicBezTo>
                  <a:pt x="328" y="104"/>
                  <a:pt x="327" y="105"/>
                  <a:pt x="328" y="106"/>
                </a:cubicBezTo>
                <a:cubicBezTo>
                  <a:pt x="327" y="105"/>
                  <a:pt x="326" y="105"/>
                  <a:pt x="326" y="105"/>
                </a:cubicBezTo>
                <a:cubicBezTo>
                  <a:pt x="323" y="105"/>
                  <a:pt x="328" y="108"/>
                  <a:pt x="329" y="109"/>
                </a:cubicBezTo>
                <a:cubicBezTo>
                  <a:pt x="330" y="108"/>
                  <a:pt x="331" y="108"/>
                  <a:pt x="332" y="107"/>
                </a:cubicBezTo>
                <a:cubicBezTo>
                  <a:pt x="332" y="107"/>
                  <a:pt x="333" y="108"/>
                  <a:pt x="332" y="109"/>
                </a:cubicBezTo>
                <a:cubicBezTo>
                  <a:pt x="333" y="110"/>
                  <a:pt x="335" y="110"/>
                  <a:pt x="337" y="112"/>
                </a:cubicBezTo>
                <a:cubicBezTo>
                  <a:pt x="335" y="113"/>
                  <a:pt x="335" y="113"/>
                  <a:pt x="335" y="113"/>
                </a:cubicBezTo>
                <a:cubicBezTo>
                  <a:pt x="335" y="113"/>
                  <a:pt x="337" y="113"/>
                  <a:pt x="338" y="114"/>
                </a:cubicBezTo>
                <a:cubicBezTo>
                  <a:pt x="336" y="114"/>
                  <a:pt x="336" y="114"/>
                  <a:pt x="336" y="114"/>
                </a:cubicBezTo>
                <a:cubicBezTo>
                  <a:pt x="337" y="115"/>
                  <a:pt x="339" y="116"/>
                  <a:pt x="339" y="117"/>
                </a:cubicBezTo>
                <a:cubicBezTo>
                  <a:pt x="339" y="116"/>
                  <a:pt x="338" y="116"/>
                  <a:pt x="337" y="116"/>
                </a:cubicBezTo>
                <a:cubicBezTo>
                  <a:pt x="337" y="116"/>
                  <a:pt x="336" y="116"/>
                  <a:pt x="338" y="117"/>
                </a:cubicBezTo>
                <a:cubicBezTo>
                  <a:pt x="337" y="117"/>
                  <a:pt x="336" y="117"/>
                  <a:pt x="336" y="117"/>
                </a:cubicBezTo>
                <a:cubicBezTo>
                  <a:pt x="334" y="117"/>
                  <a:pt x="334" y="117"/>
                  <a:pt x="334" y="117"/>
                </a:cubicBezTo>
                <a:cubicBezTo>
                  <a:pt x="336" y="118"/>
                  <a:pt x="336" y="118"/>
                  <a:pt x="336" y="118"/>
                </a:cubicBezTo>
                <a:cubicBezTo>
                  <a:pt x="336" y="118"/>
                  <a:pt x="336" y="118"/>
                  <a:pt x="336" y="118"/>
                </a:cubicBezTo>
                <a:cubicBezTo>
                  <a:pt x="335" y="118"/>
                  <a:pt x="334" y="118"/>
                  <a:pt x="333" y="118"/>
                </a:cubicBezTo>
                <a:cubicBezTo>
                  <a:pt x="334" y="119"/>
                  <a:pt x="334" y="120"/>
                  <a:pt x="334" y="120"/>
                </a:cubicBezTo>
                <a:cubicBezTo>
                  <a:pt x="333" y="120"/>
                  <a:pt x="332" y="118"/>
                  <a:pt x="331" y="117"/>
                </a:cubicBezTo>
                <a:cubicBezTo>
                  <a:pt x="331" y="117"/>
                  <a:pt x="331" y="115"/>
                  <a:pt x="331" y="115"/>
                </a:cubicBezTo>
                <a:cubicBezTo>
                  <a:pt x="329" y="113"/>
                  <a:pt x="325" y="112"/>
                  <a:pt x="323" y="110"/>
                </a:cubicBezTo>
                <a:cubicBezTo>
                  <a:pt x="322" y="112"/>
                  <a:pt x="322" y="112"/>
                  <a:pt x="322" y="112"/>
                </a:cubicBezTo>
                <a:cubicBezTo>
                  <a:pt x="322" y="112"/>
                  <a:pt x="324" y="112"/>
                  <a:pt x="324" y="113"/>
                </a:cubicBezTo>
                <a:cubicBezTo>
                  <a:pt x="323" y="114"/>
                  <a:pt x="323" y="114"/>
                  <a:pt x="323" y="114"/>
                </a:cubicBezTo>
                <a:cubicBezTo>
                  <a:pt x="323" y="114"/>
                  <a:pt x="321" y="113"/>
                  <a:pt x="320" y="112"/>
                </a:cubicBezTo>
                <a:cubicBezTo>
                  <a:pt x="314" y="115"/>
                  <a:pt x="310" y="112"/>
                  <a:pt x="316" y="118"/>
                </a:cubicBezTo>
                <a:cubicBezTo>
                  <a:pt x="315" y="117"/>
                  <a:pt x="314" y="116"/>
                  <a:pt x="313" y="116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5" y="119"/>
                  <a:pt x="318" y="120"/>
                  <a:pt x="320" y="120"/>
                </a:cubicBezTo>
                <a:cubicBezTo>
                  <a:pt x="321" y="120"/>
                  <a:pt x="321" y="120"/>
                  <a:pt x="323" y="121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19"/>
                  <a:pt x="323" y="115"/>
                  <a:pt x="325" y="114"/>
                </a:cubicBezTo>
                <a:cubicBezTo>
                  <a:pt x="325" y="115"/>
                  <a:pt x="326" y="115"/>
                  <a:pt x="326" y="116"/>
                </a:cubicBezTo>
                <a:cubicBezTo>
                  <a:pt x="326" y="118"/>
                  <a:pt x="326" y="118"/>
                  <a:pt x="326" y="118"/>
                </a:cubicBezTo>
                <a:cubicBezTo>
                  <a:pt x="327" y="118"/>
                  <a:pt x="329" y="119"/>
                  <a:pt x="329" y="119"/>
                </a:cubicBezTo>
                <a:cubicBezTo>
                  <a:pt x="329" y="120"/>
                  <a:pt x="329" y="120"/>
                  <a:pt x="329" y="120"/>
                </a:cubicBezTo>
                <a:cubicBezTo>
                  <a:pt x="329" y="120"/>
                  <a:pt x="331" y="120"/>
                  <a:pt x="332" y="121"/>
                </a:cubicBezTo>
                <a:cubicBezTo>
                  <a:pt x="330" y="122"/>
                  <a:pt x="328" y="122"/>
                  <a:pt x="326" y="123"/>
                </a:cubicBezTo>
                <a:cubicBezTo>
                  <a:pt x="328" y="124"/>
                  <a:pt x="328" y="124"/>
                  <a:pt x="328" y="124"/>
                </a:cubicBezTo>
                <a:cubicBezTo>
                  <a:pt x="328" y="124"/>
                  <a:pt x="326" y="125"/>
                  <a:pt x="326" y="125"/>
                </a:cubicBezTo>
                <a:cubicBezTo>
                  <a:pt x="324" y="125"/>
                  <a:pt x="324" y="125"/>
                  <a:pt x="324" y="125"/>
                </a:cubicBezTo>
                <a:cubicBezTo>
                  <a:pt x="324" y="125"/>
                  <a:pt x="325" y="125"/>
                  <a:pt x="323" y="124"/>
                </a:cubicBezTo>
                <a:cubicBezTo>
                  <a:pt x="320" y="127"/>
                  <a:pt x="320" y="127"/>
                  <a:pt x="320" y="127"/>
                </a:cubicBezTo>
                <a:cubicBezTo>
                  <a:pt x="319" y="126"/>
                  <a:pt x="317" y="124"/>
                  <a:pt x="317" y="124"/>
                </a:cubicBezTo>
                <a:cubicBezTo>
                  <a:pt x="317" y="124"/>
                  <a:pt x="317" y="124"/>
                  <a:pt x="317" y="124"/>
                </a:cubicBezTo>
                <a:cubicBezTo>
                  <a:pt x="316" y="124"/>
                  <a:pt x="316" y="124"/>
                  <a:pt x="315" y="125"/>
                </a:cubicBezTo>
                <a:cubicBezTo>
                  <a:pt x="314" y="124"/>
                  <a:pt x="313" y="124"/>
                  <a:pt x="313" y="124"/>
                </a:cubicBezTo>
                <a:cubicBezTo>
                  <a:pt x="313" y="124"/>
                  <a:pt x="314" y="125"/>
                  <a:pt x="314" y="125"/>
                </a:cubicBezTo>
                <a:cubicBezTo>
                  <a:pt x="317" y="127"/>
                  <a:pt x="318" y="127"/>
                  <a:pt x="320" y="127"/>
                </a:cubicBezTo>
                <a:cubicBezTo>
                  <a:pt x="318" y="128"/>
                  <a:pt x="318" y="128"/>
                  <a:pt x="318" y="128"/>
                </a:cubicBezTo>
                <a:cubicBezTo>
                  <a:pt x="313" y="126"/>
                  <a:pt x="313" y="126"/>
                  <a:pt x="313" y="126"/>
                </a:cubicBezTo>
                <a:cubicBezTo>
                  <a:pt x="313" y="126"/>
                  <a:pt x="314" y="125"/>
                  <a:pt x="312" y="125"/>
                </a:cubicBezTo>
                <a:cubicBezTo>
                  <a:pt x="312" y="125"/>
                  <a:pt x="312" y="125"/>
                  <a:pt x="311" y="125"/>
                </a:cubicBezTo>
                <a:cubicBezTo>
                  <a:pt x="309" y="125"/>
                  <a:pt x="309" y="124"/>
                  <a:pt x="307" y="124"/>
                </a:cubicBezTo>
                <a:cubicBezTo>
                  <a:pt x="307" y="124"/>
                  <a:pt x="305" y="125"/>
                  <a:pt x="306" y="126"/>
                </a:cubicBezTo>
                <a:cubicBezTo>
                  <a:pt x="307" y="126"/>
                  <a:pt x="307" y="126"/>
                  <a:pt x="306" y="126"/>
                </a:cubicBezTo>
                <a:cubicBezTo>
                  <a:pt x="305" y="126"/>
                  <a:pt x="304" y="126"/>
                  <a:pt x="304" y="126"/>
                </a:cubicBezTo>
                <a:cubicBezTo>
                  <a:pt x="304" y="126"/>
                  <a:pt x="303" y="127"/>
                  <a:pt x="304" y="128"/>
                </a:cubicBezTo>
                <a:cubicBezTo>
                  <a:pt x="303" y="129"/>
                  <a:pt x="301" y="129"/>
                  <a:pt x="300" y="129"/>
                </a:cubicBezTo>
                <a:cubicBezTo>
                  <a:pt x="300" y="129"/>
                  <a:pt x="301" y="130"/>
                  <a:pt x="301" y="130"/>
                </a:cubicBezTo>
                <a:cubicBezTo>
                  <a:pt x="301" y="130"/>
                  <a:pt x="300" y="130"/>
                  <a:pt x="300" y="130"/>
                </a:cubicBezTo>
                <a:cubicBezTo>
                  <a:pt x="299" y="129"/>
                  <a:pt x="299" y="129"/>
                  <a:pt x="299" y="129"/>
                </a:cubicBezTo>
                <a:cubicBezTo>
                  <a:pt x="297" y="130"/>
                  <a:pt x="297" y="130"/>
                  <a:pt x="297" y="130"/>
                </a:cubicBezTo>
                <a:cubicBezTo>
                  <a:pt x="298" y="130"/>
                  <a:pt x="298" y="130"/>
                  <a:pt x="299" y="131"/>
                </a:cubicBezTo>
                <a:cubicBezTo>
                  <a:pt x="299" y="131"/>
                  <a:pt x="298" y="131"/>
                  <a:pt x="297" y="132"/>
                </a:cubicBezTo>
                <a:cubicBezTo>
                  <a:pt x="297" y="132"/>
                  <a:pt x="299" y="133"/>
                  <a:pt x="300" y="133"/>
                </a:cubicBezTo>
                <a:cubicBezTo>
                  <a:pt x="300" y="133"/>
                  <a:pt x="299" y="134"/>
                  <a:pt x="297" y="135"/>
                </a:cubicBezTo>
                <a:cubicBezTo>
                  <a:pt x="297" y="137"/>
                  <a:pt x="297" y="137"/>
                  <a:pt x="297" y="137"/>
                </a:cubicBezTo>
                <a:cubicBezTo>
                  <a:pt x="296" y="137"/>
                  <a:pt x="296" y="137"/>
                  <a:pt x="296" y="137"/>
                </a:cubicBezTo>
                <a:cubicBezTo>
                  <a:pt x="295" y="137"/>
                  <a:pt x="294" y="138"/>
                  <a:pt x="294" y="138"/>
                </a:cubicBezTo>
                <a:cubicBezTo>
                  <a:pt x="298" y="138"/>
                  <a:pt x="298" y="138"/>
                  <a:pt x="301" y="139"/>
                </a:cubicBezTo>
                <a:cubicBezTo>
                  <a:pt x="301" y="139"/>
                  <a:pt x="301" y="140"/>
                  <a:pt x="300" y="140"/>
                </a:cubicBezTo>
                <a:cubicBezTo>
                  <a:pt x="300" y="140"/>
                  <a:pt x="299" y="139"/>
                  <a:pt x="299" y="139"/>
                </a:cubicBezTo>
                <a:cubicBezTo>
                  <a:pt x="297" y="140"/>
                  <a:pt x="297" y="140"/>
                  <a:pt x="297" y="140"/>
                </a:cubicBezTo>
                <a:cubicBezTo>
                  <a:pt x="296" y="140"/>
                  <a:pt x="296" y="139"/>
                  <a:pt x="294" y="139"/>
                </a:cubicBezTo>
                <a:cubicBezTo>
                  <a:pt x="295" y="140"/>
                  <a:pt x="296" y="140"/>
                  <a:pt x="295" y="140"/>
                </a:cubicBezTo>
                <a:cubicBezTo>
                  <a:pt x="295" y="140"/>
                  <a:pt x="294" y="140"/>
                  <a:pt x="293" y="139"/>
                </a:cubicBezTo>
                <a:cubicBezTo>
                  <a:pt x="293" y="139"/>
                  <a:pt x="292" y="141"/>
                  <a:pt x="291" y="141"/>
                </a:cubicBezTo>
                <a:cubicBezTo>
                  <a:pt x="291" y="141"/>
                  <a:pt x="291" y="141"/>
                  <a:pt x="291" y="141"/>
                </a:cubicBezTo>
                <a:cubicBezTo>
                  <a:pt x="293" y="142"/>
                  <a:pt x="293" y="142"/>
                  <a:pt x="293" y="142"/>
                </a:cubicBezTo>
                <a:cubicBezTo>
                  <a:pt x="293" y="143"/>
                  <a:pt x="292" y="142"/>
                  <a:pt x="291" y="143"/>
                </a:cubicBezTo>
                <a:cubicBezTo>
                  <a:pt x="290" y="144"/>
                  <a:pt x="290" y="144"/>
                  <a:pt x="290" y="144"/>
                </a:cubicBezTo>
                <a:cubicBezTo>
                  <a:pt x="290" y="144"/>
                  <a:pt x="290" y="144"/>
                  <a:pt x="290" y="144"/>
                </a:cubicBezTo>
                <a:cubicBezTo>
                  <a:pt x="290" y="144"/>
                  <a:pt x="291" y="144"/>
                  <a:pt x="291" y="144"/>
                </a:cubicBezTo>
                <a:cubicBezTo>
                  <a:pt x="291" y="144"/>
                  <a:pt x="291" y="144"/>
                  <a:pt x="292" y="144"/>
                </a:cubicBezTo>
                <a:cubicBezTo>
                  <a:pt x="292" y="144"/>
                  <a:pt x="293" y="144"/>
                  <a:pt x="293" y="145"/>
                </a:cubicBezTo>
                <a:cubicBezTo>
                  <a:pt x="293" y="145"/>
                  <a:pt x="291" y="145"/>
                  <a:pt x="290" y="146"/>
                </a:cubicBezTo>
                <a:cubicBezTo>
                  <a:pt x="292" y="147"/>
                  <a:pt x="292" y="147"/>
                  <a:pt x="292" y="147"/>
                </a:cubicBezTo>
                <a:cubicBezTo>
                  <a:pt x="290" y="148"/>
                  <a:pt x="290" y="148"/>
                  <a:pt x="290" y="148"/>
                </a:cubicBezTo>
                <a:cubicBezTo>
                  <a:pt x="291" y="148"/>
                  <a:pt x="293" y="148"/>
                  <a:pt x="294" y="149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93" y="151"/>
                  <a:pt x="293" y="151"/>
                  <a:pt x="293" y="151"/>
                </a:cubicBezTo>
                <a:cubicBezTo>
                  <a:pt x="290" y="152"/>
                  <a:pt x="290" y="152"/>
                  <a:pt x="290" y="152"/>
                </a:cubicBezTo>
                <a:cubicBezTo>
                  <a:pt x="290" y="153"/>
                  <a:pt x="292" y="153"/>
                  <a:pt x="293" y="153"/>
                </a:cubicBezTo>
                <a:cubicBezTo>
                  <a:pt x="293" y="153"/>
                  <a:pt x="293" y="153"/>
                  <a:pt x="292" y="153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1" y="153"/>
                  <a:pt x="291" y="153"/>
                  <a:pt x="291" y="153"/>
                </a:cubicBezTo>
                <a:cubicBezTo>
                  <a:pt x="291" y="153"/>
                  <a:pt x="290" y="153"/>
                  <a:pt x="291" y="154"/>
                </a:cubicBezTo>
                <a:cubicBezTo>
                  <a:pt x="290" y="154"/>
                  <a:pt x="290" y="154"/>
                  <a:pt x="290" y="155"/>
                </a:cubicBezTo>
                <a:cubicBezTo>
                  <a:pt x="289" y="156"/>
                  <a:pt x="289" y="156"/>
                  <a:pt x="289" y="156"/>
                </a:cubicBezTo>
                <a:cubicBezTo>
                  <a:pt x="292" y="157"/>
                  <a:pt x="293" y="157"/>
                  <a:pt x="296" y="157"/>
                </a:cubicBezTo>
                <a:cubicBezTo>
                  <a:pt x="296" y="157"/>
                  <a:pt x="297" y="157"/>
                  <a:pt x="298" y="157"/>
                </a:cubicBezTo>
                <a:cubicBezTo>
                  <a:pt x="293" y="159"/>
                  <a:pt x="295" y="160"/>
                  <a:pt x="299" y="162"/>
                </a:cubicBezTo>
                <a:cubicBezTo>
                  <a:pt x="297" y="162"/>
                  <a:pt x="296" y="163"/>
                  <a:pt x="296" y="163"/>
                </a:cubicBezTo>
                <a:cubicBezTo>
                  <a:pt x="296" y="163"/>
                  <a:pt x="297" y="163"/>
                  <a:pt x="299" y="163"/>
                </a:cubicBezTo>
                <a:cubicBezTo>
                  <a:pt x="299" y="163"/>
                  <a:pt x="299" y="163"/>
                  <a:pt x="298" y="163"/>
                </a:cubicBezTo>
                <a:cubicBezTo>
                  <a:pt x="298" y="163"/>
                  <a:pt x="297" y="163"/>
                  <a:pt x="297" y="163"/>
                </a:cubicBezTo>
                <a:cubicBezTo>
                  <a:pt x="297" y="163"/>
                  <a:pt x="297" y="163"/>
                  <a:pt x="297" y="163"/>
                </a:cubicBezTo>
                <a:cubicBezTo>
                  <a:pt x="296" y="163"/>
                  <a:pt x="296" y="163"/>
                  <a:pt x="296" y="163"/>
                </a:cubicBezTo>
                <a:cubicBezTo>
                  <a:pt x="296" y="163"/>
                  <a:pt x="297" y="164"/>
                  <a:pt x="297" y="164"/>
                </a:cubicBezTo>
                <a:cubicBezTo>
                  <a:pt x="299" y="164"/>
                  <a:pt x="299" y="164"/>
                  <a:pt x="299" y="164"/>
                </a:cubicBezTo>
                <a:cubicBezTo>
                  <a:pt x="299" y="164"/>
                  <a:pt x="299" y="164"/>
                  <a:pt x="300" y="164"/>
                </a:cubicBezTo>
                <a:cubicBezTo>
                  <a:pt x="299" y="165"/>
                  <a:pt x="295" y="165"/>
                  <a:pt x="300" y="167"/>
                </a:cubicBezTo>
                <a:cubicBezTo>
                  <a:pt x="300" y="166"/>
                  <a:pt x="300" y="166"/>
                  <a:pt x="300" y="166"/>
                </a:cubicBezTo>
                <a:cubicBezTo>
                  <a:pt x="301" y="166"/>
                  <a:pt x="302" y="167"/>
                  <a:pt x="303" y="167"/>
                </a:cubicBezTo>
                <a:cubicBezTo>
                  <a:pt x="303" y="167"/>
                  <a:pt x="303" y="166"/>
                  <a:pt x="303" y="166"/>
                </a:cubicBezTo>
                <a:cubicBezTo>
                  <a:pt x="303" y="166"/>
                  <a:pt x="303" y="166"/>
                  <a:pt x="303" y="166"/>
                </a:cubicBezTo>
                <a:cubicBezTo>
                  <a:pt x="303" y="166"/>
                  <a:pt x="304" y="165"/>
                  <a:pt x="304" y="165"/>
                </a:cubicBezTo>
                <a:cubicBezTo>
                  <a:pt x="303" y="164"/>
                  <a:pt x="303" y="164"/>
                  <a:pt x="302" y="164"/>
                </a:cubicBezTo>
                <a:cubicBezTo>
                  <a:pt x="302" y="164"/>
                  <a:pt x="302" y="164"/>
                  <a:pt x="302" y="164"/>
                </a:cubicBezTo>
                <a:cubicBezTo>
                  <a:pt x="302" y="164"/>
                  <a:pt x="302" y="164"/>
                  <a:pt x="302" y="164"/>
                </a:cubicBezTo>
                <a:cubicBezTo>
                  <a:pt x="303" y="164"/>
                  <a:pt x="303" y="164"/>
                  <a:pt x="303" y="164"/>
                </a:cubicBezTo>
                <a:cubicBezTo>
                  <a:pt x="303" y="164"/>
                  <a:pt x="304" y="164"/>
                  <a:pt x="304" y="164"/>
                </a:cubicBezTo>
                <a:cubicBezTo>
                  <a:pt x="305" y="164"/>
                  <a:pt x="305" y="164"/>
                  <a:pt x="305" y="164"/>
                </a:cubicBezTo>
                <a:cubicBezTo>
                  <a:pt x="305" y="164"/>
                  <a:pt x="306" y="164"/>
                  <a:pt x="306" y="164"/>
                </a:cubicBezTo>
                <a:cubicBezTo>
                  <a:pt x="307" y="164"/>
                  <a:pt x="306" y="163"/>
                  <a:pt x="307" y="163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311" y="163"/>
                  <a:pt x="309" y="163"/>
                  <a:pt x="311" y="162"/>
                </a:cubicBezTo>
                <a:cubicBezTo>
                  <a:pt x="313" y="162"/>
                  <a:pt x="313" y="162"/>
                  <a:pt x="313" y="162"/>
                </a:cubicBezTo>
                <a:cubicBezTo>
                  <a:pt x="314" y="162"/>
                  <a:pt x="314" y="161"/>
                  <a:pt x="315" y="161"/>
                </a:cubicBezTo>
                <a:cubicBezTo>
                  <a:pt x="316" y="161"/>
                  <a:pt x="317" y="161"/>
                  <a:pt x="317" y="161"/>
                </a:cubicBezTo>
                <a:cubicBezTo>
                  <a:pt x="318" y="161"/>
                  <a:pt x="318" y="160"/>
                  <a:pt x="317" y="160"/>
                </a:cubicBezTo>
                <a:cubicBezTo>
                  <a:pt x="318" y="160"/>
                  <a:pt x="318" y="160"/>
                  <a:pt x="319" y="159"/>
                </a:cubicBezTo>
                <a:cubicBezTo>
                  <a:pt x="321" y="160"/>
                  <a:pt x="319" y="160"/>
                  <a:pt x="320" y="161"/>
                </a:cubicBezTo>
                <a:cubicBezTo>
                  <a:pt x="322" y="161"/>
                  <a:pt x="322" y="161"/>
                  <a:pt x="322" y="161"/>
                </a:cubicBezTo>
                <a:cubicBezTo>
                  <a:pt x="323" y="160"/>
                  <a:pt x="323" y="160"/>
                  <a:pt x="324" y="159"/>
                </a:cubicBezTo>
                <a:cubicBezTo>
                  <a:pt x="325" y="160"/>
                  <a:pt x="325" y="160"/>
                  <a:pt x="325" y="160"/>
                </a:cubicBezTo>
                <a:cubicBezTo>
                  <a:pt x="327" y="160"/>
                  <a:pt x="326" y="159"/>
                  <a:pt x="327" y="159"/>
                </a:cubicBezTo>
                <a:cubicBezTo>
                  <a:pt x="328" y="159"/>
                  <a:pt x="329" y="159"/>
                  <a:pt x="330" y="158"/>
                </a:cubicBezTo>
                <a:cubicBezTo>
                  <a:pt x="329" y="158"/>
                  <a:pt x="328" y="157"/>
                  <a:pt x="328" y="156"/>
                </a:cubicBezTo>
                <a:cubicBezTo>
                  <a:pt x="329" y="157"/>
                  <a:pt x="330" y="158"/>
                  <a:pt x="331" y="158"/>
                </a:cubicBezTo>
                <a:cubicBezTo>
                  <a:pt x="333" y="157"/>
                  <a:pt x="334" y="157"/>
                  <a:pt x="335" y="155"/>
                </a:cubicBezTo>
                <a:cubicBezTo>
                  <a:pt x="336" y="155"/>
                  <a:pt x="335" y="155"/>
                  <a:pt x="337" y="156"/>
                </a:cubicBezTo>
                <a:cubicBezTo>
                  <a:pt x="338" y="156"/>
                  <a:pt x="338" y="156"/>
                  <a:pt x="339" y="155"/>
                </a:cubicBezTo>
                <a:cubicBezTo>
                  <a:pt x="344" y="157"/>
                  <a:pt x="345" y="158"/>
                  <a:pt x="349" y="158"/>
                </a:cubicBezTo>
                <a:cubicBezTo>
                  <a:pt x="348" y="159"/>
                  <a:pt x="348" y="159"/>
                  <a:pt x="348" y="159"/>
                </a:cubicBezTo>
                <a:cubicBezTo>
                  <a:pt x="348" y="161"/>
                  <a:pt x="348" y="161"/>
                  <a:pt x="348" y="161"/>
                </a:cubicBezTo>
                <a:cubicBezTo>
                  <a:pt x="349" y="160"/>
                  <a:pt x="350" y="160"/>
                  <a:pt x="352" y="160"/>
                </a:cubicBezTo>
                <a:cubicBezTo>
                  <a:pt x="353" y="161"/>
                  <a:pt x="353" y="161"/>
                  <a:pt x="353" y="161"/>
                </a:cubicBezTo>
                <a:cubicBezTo>
                  <a:pt x="354" y="161"/>
                  <a:pt x="352" y="161"/>
                  <a:pt x="353" y="162"/>
                </a:cubicBezTo>
                <a:cubicBezTo>
                  <a:pt x="355" y="162"/>
                  <a:pt x="359" y="161"/>
                  <a:pt x="361" y="161"/>
                </a:cubicBezTo>
                <a:cubicBezTo>
                  <a:pt x="361" y="161"/>
                  <a:pt x="361" y="161"/>
                  <a:pt x="361" y="161"/>
                </a:cubicBezTo>
                <a:cubicBezTo>
                  <a:pt x="363" y="161"/>
                  <a:pt x="364" y="162"/>
                  <a:pt x="366" y="162"/>
                </a:cubicBezTo>
                <a:cubicBezTo>
                  <a:pt x="366" y="162"/>
                  <a:pt x="366" y="162"/>
                  <a:pt x="366" y="162"/>
                </a:cubicBezTo>
                <a:cubicBezTo>
                  <a:pt x="367" y="162"/>
                  <a:pt x="368" y="162"/>
                  <a:pt x="368" y="162"/>
                </a:cubicBezTo>
                <a:cubicBezTo>
                  <a:pt x="369" y="162"/>
                  <a:pt x="370" y="161"/>
                  <a:pt x="370" y="161"/>
                </a:cubicBezTo>
                <a:cubicBezTo>
                  <a:pt x="371" y="161"/>
                  <a:pt x="371" y="161"/>
                  <a:pt x="371" y="161"/>
                </a:cubicBezTo>
                <a:cubicBezTo>
                  <a:pt x="372" y="162"/>
                  <a:pt x="373" y="162"/>
                  <a:pt x="374" y="163"/>
                </a:cubicBezTo>
                <a:cubicBezTo>
                  <a:pt x="374" y="163"/>
                  <a:pt x="374" y="163"/>
                  <a:pt x="374" y="163"/>
                </a:cubicBezTo>
                <a:cubicBezTo>
                  <a:pt x="374" y="163"/>
                  <a:pt x="375" y="162"/>
                  <a:pt x="375" y="162"/>
                </a:cubicBezTo>
                <a:cubicBezTo>
                  <a:pt x="376" y="162"/>
                  <a:pt x="376" y="161"/>
                  <a:pt x="377" y="161"/>
                </a:cubicBezTo>
                <a:cubicBezTo>
                  <a:pt x="377" y="161"/>
                  <a:pt x="377" y="161"/>
                  <a:pt x="377" y="161"/>
                </a:cubicBezTo>
                <a:cubicBezTo>
                  <a:pt x="377" y="161"/>
                  <a:pt x="377" y="160"/>
                  <a:pt x="378" y="159"/>
                </a:cubicBezTo>
                <a:cubicBezTo>
                  <a:pt x="378" y="162"/>
                  <a:pt x="379" y="162"/>
                  <a:pt x="383" y="165"/>
                </a:cubicBezTo>
                <a:cubicBezTo>
                  <a:pt x="384" y="164"/>
                  <a:pt x="384" y="164"/>
                  <a:pt x="384" y="164"/>
                </a:cubicBezTo>
                <a:cubicBezTo>
                  <a:pt x="385" y="164"/>
                  <a:pt x="385" y="165"/>
                  <a:pt x="386" y="166"/>
                </a:cubicBezTo>
                <a:cubicBezTo>
                  <a:pt x="388" y="165"/>
                  <a:pt x="388" y="165"/>
                  <a:pt x="388" y="165"/>
                </a:cubicBezTo>
                <a:cubicBezTo>
                  <a:pt x="389" y="167"/>
                  <a:pt x="389" y="167"/>
                  <a:pt x="389" y="167"/>
                </a:cubicBezTo>
                <a:cubicBezTo>
                  <a:pt x="389" y="167"/>
                  <a:pt x="392" y="168"/>
                  <a:pt x="394" y="168"/>
                </a:cubicBezTo>
                <a:cubicBezTo>
                  <a:pt x="395" y="168"/>
                  <a:pt x="395" y="168"/>
                  <a:pt x="395" y="168"/>
                </a:cubicBezTo>
                <a:cubicBezTo>
                  <a:pt x="396" y="168"/>
                  <a:pt x="396" y="169"/>
                  <a:pt x="397" y="169"/>
                </a:cubicBezTo>
                <a:cubicBezTo>
                  <a:pt x="398" y="170"/>
                  <a:pt x="399" y="170"/>
                  <a:pt x="400" y="170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9"/>
                  <a:pt x="401" y="170"/>
                  <a:pt x="403" y="171"/>
                </a:cubicBezTo>
                <a:cubicBezTo>
                  <a:pt x="405" y="170"/>
                  <a:pt x="405" y="170"/>
                  <a:pt x="405" y="170"/>
                </a:cubicBezTo>
                <a:cubicBezTo>
                  <a:pt x="405" y="170"/>
                  <a:pt x="406" y="170"/>
                  <a:pt x="406" y="170"/>
                </a:cubicBezTo>
                <a:cubicBezTo>
                  <a:pt x="408" y="170"/>
                  <a:pt x="406" y="171"/>
                  <a:pt x="408" y="171"/>
                </a:cubicBezTo>
                <a:cubicBezTo>
                  <a:pt x="410" y="171"/>
                  <a:pt x="410" y="171"/>
                  <a:pt x="410" y="171"/>
                </a:cubicBezTo>
                <a:cubicBezTo>
                  <a:pt x="414" y="173"/>
                  <a:pt x="414" y="173"/>
                  <a:pt x="414" y="173"/>
                </a:cubicBezTo>
                <a:cubicBezTo>
                  <a:pt x="414" y="173"/>
                  <a:pt x="414" y="173"/>
                  <a:pt x="414" y="173"/>
                </a:cubicBezTo>
                <a:cubicBezTo>
                  <a:pt x="415" y="173"/>
                  <a:pt x="416" y="173"/>
                  <a:pt x="415" y="173"/>
                </a:cubicBezTo>
                <a:cubicBezTo>
                  <a:pt x="415" y="173"/>
                  <a:pt x="415" y="173"/>
                  <a:pt x="415" y="173"/>
                </a:cubicBezTo>
                <a:cubicBezTo>
                  <a:pt x="416" y="173"/>
                  <a:pt x="416" y="173"/>
                  <a:pt x="417" y="173"/>
                </a:cubicBezTo>
                <a:cubicBezTo>
                  <a:pt x="417" y="173"/>
                  <a:pt x="417" y="173"/>
                  <a:pt x="417" y="173"/>
                </a:cubicBezTo>
                <a:cubicBezTo>
                  <a:pt x="418" y="173"/>
                  <a:pt x="418" y="173"/>
                  <a:pt x="419" y="173"/>
                </a:cubicBezTo>
                <a:cubicBezTo>
                  <a:pt x="419" y="172"/>
                  <a:pt x="420" y="172"/>
                  <a:pt x="420" y="172"/>
                </a:cubicBezTo>
                <a:cubicBezTo>
                  <a:pt x="420" y="172"/>
                  <a:pt x="420" y="172"/>
                  <a:pt x="421" y="172"/>
                </a:cubicBezTo>
                <a:cubicBezTo>
                  <a:pt x="422" y="172"/>
                  <a:pt x="422" y="173"/>
                  <a:pt x="423" y="173"/>
                </a:cubicBezTo>
                <a:cubicBezTo>
                  <a:pt x="424" y="173"/>
                  <a:pt x="424" y="173"/>
                  <a:pt x="424" y="173"/>
                </a:cubicBezTo>
                <a:cubicBezTo>
                  <a:pt x="423" y="172"/>
                  <a:pt x="421" y="171"/>
                  <a:pt x="419" y="170"/>
                </a:cubicBezTo>
                <a:cubicBezTo>
                  <a:pt x="418" y="168"/>
                  <a:pt x="418" y="168"/>
                  <a:pt x="418" y="168"/>
                </a:cubicBezTo>
                <a:cubicBezTo>
                  <a:pt x="417" y="167"/>
                  <a:pt x="415" y="167"/>
                  <a:pt x="414" y="167"/>
                </a:cubicBezTo>
                <a:cubicBezTo>
                  <a:pt x="412" y="166"/>
                  <a:pt x="412" y="165"/>
                  <a:pt x="411" y="164"/>
                </a:cubicBezTo>
                <a:cubicBezTo>
                  <a:pt x="411" y="165"/>
                  <a:pt x="412" y="165"/>
                  <a:pt x="412" y="165"/>
                </a:cubicBezTo>
                <a:cubicBezTo>
                  <a:pt x="412" y="165"/>
                  <a:pt x="412" y="164"/>
                  <a:pt x="413" y="164"/>
                </a:cubicBezTo>
                <a:cubicBezTo>
                  <a:pt x="413" y="164"/>
                  <a:pt x="413" y="164"/>
                  <a:pt x="413" y="164"/>
                </a:cubicBezTo>
                <a:cubicBezTo>
                  <a:pt x="413" y="164"/>
                  <a:pt x="414" y="164"/>
                  <a:pt x="416" y="165"/>
                </a:cubicBezTo>
                <a:cubicBezTo>
                  <a:pt x="418" y="164"/>
                  <a:pt x="418" y="164"/>
                  <a:pt x="418" y="164"/>
                </a:cubicBezTo>
                <a:cubicBezTo>
                  <a:pt x="417" y="163"/>
                  <a:pt x="411" y="161"/>
                  <a:pt x="408" y="159"/>
                </a:cubicBezTo>
                <a:cubicBezTo>
                  <a:pt x="411" y="159"/>
                  <a:pt x="411" y="159"/>
                  <a:pt x="411" y="159"/>
                </a:cubicBezTo>
                <a:cubicBezTo>
                  <a:pt x="413" y="161"/>
                  <a:pt x="416" y="162"/>
                  <a:pt x="419" y="164"/>
                </a:cubicBezTo>
                <a:cubicBezTo>
                  <a:pt x="421" y="163"/>
                  <a:pt x="421" y="163"/>
                  <a:pt x="421" y="163"/>
                </a:cubicBezTo>
                <a:cubicBezTo>
                  <a:pt x="420" y="162"/>
                  <a:pt x="419" y="162"/>
                  <a:pt x="419" y="161"/>
                </a:cubicBezTo>
                <a:cubicBezTo>
                  <a:pt x="417" y="159"/>
                  <a:pt x="414" y="158"/>
                  <a:pt x="411" y="157"/>
                </a:cubicBezTo>
                <a:cubicBezTo>
                  <a:pt x="412" y="157"/>
                  <a:pt x="412" y="157"/>
                  <a:pt x="413" y="157"/>
                </a:cubicBezTo>
                <a:cubicBezTo>
                  <a:pt x="413" y="157"/>
                  <a:pt x="414" y="157"/>
                  <a:pt x="414" y="157"/>
                </a:cubicBezTo>
                <a:cubicBezTo>
                  <a:pt x="414" y="156"/>
                  <a:pt x="414" y="156"/>
                  <a:pt x="415" y="156"/>
                </a:cubicBezTo>
                <a:cubicBezTo>
                  <a:pt x="415" y="156"/>
                  <a:pt x="415" y="156"/>
                  <a:pt x="415" y="156"/>
                </a:cubicBezTo>
                <a:cubicBezTo>
                  <a:pt x="416" y="157"/>
                  <a:pt x="415" y="157"/>
                  <a:pt x="415" y="157"/>
                </a:cubicBezTo>
                <a:cubicBezTo>
                  <a:pt x="416" y="159"/>
                  <a:pt x="417" y="158"/>
                  <a:pt x="419" y="159"/>
                </a:cubicBezTo>
                <a:cubicBezTo>
                  <a:pt x="423" y="164"/>
                  <a:pt x="423" y="164"/>
                  <a:pt x="423" y="164"/>
                </a:cubicBezTo>
                <a:cubicBezTo>
                  <a:pt x="423" y="165"/>
                  <a:pt x="422" y="165"/>
                  <a:pt x="422" y="166"/>
                </a:cubicBezTo>
                <a:cubicBezTo>
                  <a:pt x="421" y="168"/>
                  <a:pt x="422" y="170"/>
                  <a:pt x="425" y="172"/>
                </a:cubicBezTo>
                <a:cubicBezTo>
                  <a:pt x="426" y="173"/>
                  <a:pt x="426" y="173"/>
                  <a:pt x="426" y="173"/>
                </a:cubicBezTo>
                <a:cubicBezTo>
                  <a:pt x="428" y="173"/>
                  <a:pt x="428" y="173"/>
                  <a:pt x="428" y="173"/>
                </a:cubicBezTo>
                <a:cubicBezTo>
                  <a:pt x="428" y="173"/>
                  <a:pt x="427" y="172"/>
                  <a:pt x="428" y="172"/>
                </a:cubicBezTo>
                <a:cubicBezTo>
                  <a:pt x="428" y="172"/>
                  <a:pt x="428" y="172"/>
                  <a:pt x="428" y="172"/>
                </a:cubicBezTo>
                <a:cubicBezTo>
                  <a:pt x="428" y="172"/>
                  <a:pt x="428" y="172"/>
                  <a:pt x="428" y="172"/>
                </a:cubicBezTo>
                <a:cubicBezTo>
                  <a:pt x="428" y="172"/>
                  <a:pt x="431" y="171"/>
                  <a:pt x="430" y="171"/>
                </a:cubicBezTo>
                <a:cubicBezTo>
                  <a:pt x="432" y="169"/>
                  <a:pt x="432" y="169"/>
                  <a:pt x="432" y="169"/>
                </a:cubicBezTo>
                <a:cubicBezTo>
                  <a:pt x="432" y="169"/>
                  <a:pt x="431" y="168"/>
                  <a:pt x="432" y="168"/>
                </a:cubicBezTo>
                <a:cubicBezTo>
                  <a:pt x="430" y="167"/>
                  <a:pt x="430" y="167"/>
                  <a:pt x="430" y="167"/>
                </a:cubicBezTo>
                <a:cubicBezTo>
                  <a:pt x="432" y="166"/>
                  <a:pt x="432" y="166"/>
                  <a:pt x="432" y="166"/>
                </a:cubicBezTo>
                <a:cubicBezTo>
                  <a:pt x="432" y="165"/>
                  <a:pt x="432" y="165"/>
                  <a:pt x="432" y="165"/>
                </a:cubicBezTo>
                <a:cubicBezTo>
                  <a:pt x="430" y="164"/>
                  <a:pt x="430" y="164"/>
                  <a:pt x="430" y="164"/>
                </a:cubicBezTo>
                <a:cubicBezTo>
                  <a:pt x="430" y="164"/>
                  <a:pt x="430" y="163"/>
                  <a:pt x="431" y="163"/>
                </a:cubicBezTo>
                <a:cubicBezTo>
                  <a:pt x="431" y="163"/>
                  <a:pt x="431" y="164"/>
                  <a:pt x="431" y="164"/>
                </a:cubicBezTo>
                <a:cubicBezTo>
                  <a:pt x="432" y="165"/>
                  <a:pt x="432" y="166"/>
                  <a:pt x="433" y="166"/>
                </a:cubicBezTo>
                <a:cubicBezTo>
                  <a:pt x="433" y="167"/>
                  <a:pt x="434" y="168"/>
                  <a:pt x="435" y="168"/>
                </a:cubicBezTo>
                <a:cubicBezTo>
                  <a:pt x="435" y="168"/>
                  <a:pt x="435" y="167"/>
                  <a:pt x="435" y="166"/>
                </a:cubicBezTo>
                <a:cubicBezTo>
                  <a:pt x="436" y="166"/>
                  <a:pt x="436" y="166"/>
                  <a:pt x="436" y="166"/>
                </a:cubicBezTo>
                <a:cubicBezTo>
                  <a:pt x="437" y="167"/>
                  <a:pt x="437" y="167"/>
                  <a:pt x="437" y="167"/>
                </a:cubicBezTo>
                <a:cubicBezTo>
                  <a:pt x="437" y="167"/>
                  <a:pt x="436" y="166"/>
                  <a:pt x="435" y="165"/>
                </a:cubicBezTo>
                <a:cubicBezTo>
                  <a:pt x="436" y="165"/>
                  <a:pt x="437" y="166"/>
                  <a:pt x="438" y="166"/>
                </a:cubicBezTo>
                <a:cubicBezTo>
                  <a:pt x="438" y="166"/>
                  <a:pt x="438" y="166"/>
                  <a:pt x="438" y="166"/>
                </a:cubicBezTo>
                <a:cubicBezTo>
                  <a:pt x="439" y="166"/>
                  <a:pt x="439" y="166"/>
                  <a:pt x="439" y="165"/>
                </a:cubicBezTo>
                <a:cubicBezTo>
                  <a:pt x="439" y="165"/>
                  <a:pt x="439" y="165"/>
                  <a:pt x="440" y="165"/>
                </a:cubicBezTo>
                <a:cubicBezTo>
                  <a:pt x="440" y="165"/>
                  <a:pt x="440" y="165"/>
                  <a:pt x="440" y="165"/>
                </a:cubicBezTo>
                <a:cubicBezTo>
                  <a:pt x="440" y="165"/>
                  <a:pt x="438" y="164"/>
                  <a:pt x="438" y="163"/>
                </a:cubicBezTo>
                <a:cubicBezTo>
                  <a:pt x="438" y="163"/>
                  <a:pt x="437" y="162"/>
                  <a:pt x="437" y="162"/>
                </a:cubicBezTo>
                <a:cubicBezTo>
                  <a:pt x="437" y="162"/>
                  <a:pt x="437" y="162"/>
                  <a:pt x="438" y="163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39" y="161"/>
                  <a:pt x="438" y="161"/>
                  <a:pt x="437" y="160"/>
                </a:cubicBezTo>
                <a:cubicBezTo>
                  <a:pt x="436" y="159"/>
                  <a:pt x="436" y="159"/>
                  <a:pt x="436" y="159"/>
                </a:cubicBezTo>
                <a:cubicBezTo>
                  <a:pt x="436" y="159"/>
                  <a:pt x="436" y="159"/>
                  <a:pt x="436" y="159"/>
                </a:cubicBezTo>
                <a:cubicBezTo>
                  <a:pt x="437" y="159"/>
                  <a:pt x="438" y="160"/>
                  <a:pt x="440" y="161"/>
                </a:cubicBezTo>
                <a:cubicBezTo>
                  <a:pt x="442" y="162"/>
                  <a:pt x="444" y="163"/>
                  <a:pt x="446" y="163"/>
                </a:cubicBezTo>
                <a:cubicBezTo>
                  <a:pt x="446" y="163"/>
                  <a:pt x="446" y="163"/>
                  <a:pt x="446" y="163"/>
                </a:cubicBezTo>
                <a:cubicBezTo>
                  <a:pt x="447" y="163"/>
                  <a:pt x="447" y="164"/>
                  <a:pt x="449" y="164"/>
                </a:cubicBezTo>
                <a:cubicBezTo>
                  <a:pt x="451" y="162"/>
                  <a:pt x="451" y="162"/>
                  <a:pt x="451" y="162"/>
                </a:cubicBezTo>
                <a:cubicBezTo>
                  <a:pt x="450" y="162"/>
                  <a:pt x="449" y="161"/>
                  <a:pt x="449" y="161"/>
                </a:cubicBezTo>
                <a:cubicBezTo>
                  <a:pt x="448" y="161"/>
                  <a:pt x="447" y="161"/>
                  <a:pt x="446" y="161"/>
                </a:cubicBezTo>
                <a:cubicBezTo>
                  <a:pt x="446" y="161"/>
                  <a:pt x="446" y="161"/>
                  <a:pt x="446" y="161"/>
                </a:cubicBezTo>
                <a:cubicBezTo>
                  <a:pt x="447" y="160"/>
                  <a:pt x="447" y="160"/>
                  <a:pt x="447" y="160"/>
                </a:cubicBezTo>
                <a:cubicBezTo>
                  <a:pt x="446" y="159"/>
                  <a:pt x="446" y="159"/>
                  <a:pt x="446" y="159"/>
                </a:cubicBezTo>
                <a:cubicBezTo>
                  <a:pt x="448" y="159"/>
                  <a:pt x="448" y="159"/>
                  <a:pt x="448" y="159"/>
                </a:cubicBezTo>
                <a:cubicBezTo>
                  <a:pt x="450" y="157"/>
                  <a:pt x="450" y="157"/>
                  <a:pt x="450" y="157"/>
                </a:cubicBezTo>
                <a:cubicBezTo>
                  <a:pt x="452" y="158"/>
                  <a:pt x="450" y="158"/>
                  <a:pt x="450" y="159"/>
                </a:cubicBezTo>
                <a:cubicBezTo>
                  <a:pt x="450" y="159"/>
                  <a:pt x="450" y="159"/>
                  <a:pt x="450" y="159"/>
                </a:cubicBezTo>
                <a:cubicBezTo>
                  <a:pt x="451" y="159"/>
                  <a:pt x="454" y="162"/>
                  <a:pt x="454" y="163"/>
                </a:cubicBezTo>
                <a:cubicBezTo>
                  <a:pt x="455" y="164"/>
                  <a:pt x="457" y="164"/>
                  <a:pt x="458" y="164"/>
                </a:cubicBezTo>
                <a:cubicBezTo>
                  <a:pt x="459" y="163"/>
                  <a:pt x="459" y="163"/>
                  <a:pt x="459" y="163"/>
                </a:cubicBezTo>
                <a:cubicBezTo>
                  <a:pt x="456" y="162"/>
                  <a:pt x="455" y="161"/>
                  <a:pt x="453" y="161"/>
                </a:cubicBezTo>
                <a:cubicBezTo>
                  <a:pt x="456" y="159"/>
                  <a:pt x="456" y="159"/>
                  <a:pt x="456" y="159"/>
                </a:cubicBezTo>
                <a:cubicBezTo>
                  <a:pt x="456" y="159"/>
                  <a:pt x="456" y="159"/>
                  <a:pt x="455" y="159"/>
                </a:cubicBezTo>
                <a:cubicBezTo>
                  <a:pt x="455" y="159"/>
                  <a:pt x="455" y="159"/>
                  <a:pt x="454" y="159"/>
                </a:cubicBezTo>
                <a:cubicBezTo>
                  <a:pt x="454" y="159"/>
                  <a:pt x="454" y="159"/>
                  <a:pt x="454" y="159"/>
                </a:cubicBezTo>
                <a:cubicBezTo>
                  <a:pt x="454" y="159"/>
                  <a:pt x="454" y="159"/>
                  <a:pt x="454" y="159"/>
                </a:cubicBezTo>
                <a:cubicBezTo>
                  <a:pt x="453" y="159"/>
                  <a:pt x="454" y="159"/>
                  <a:pt x="454" y="159"/>
                </a:cubicBezTo>
                <a:cubicBezTo>
                  <a:pt x="454" y="159"/>
                  <a:pt x="455" y="159"/>
                  <a:pt x="455" y="159"/>
                </a:cubicBezTo>
                <a:cubicBezTo>
                  <a:pt x="455" y="159"/>
                  <a:pt x="457" y="158"/>
                  <a:pt x="457" y="157"/>
                </a:cubicBezTo>
                <a:cubicBezTo>
                  <a:pt x="457" y="157"/>
                  <a:pt x="455" y="156"/>
                  <a:pt x="456" y="156"/>
                </a:cubicBezTo>
                <a:cubicBezTo>
                  <a:pt x="456" y="156"/>
                  <a:pt x="456" y="156"/>
                  <a:pt x="457" y="156"/>
                </a:cubicBezTo>
                <a:cubicBezTo>
                  <a:pt x="460" y="158"/>
                  <a:pt x="460" y="158"/>
                  <a:pt x="460" y="158"/>
                </a:cubicBezTo>
                <a:cubicBezTo>
                  <a:pt x="460" y="159"/>
                  <a:pt x="460" y="159"/>
                  <a:pt x="460" y="159"/>
                </a:cubicBezTo>
                <a:cubicBezTo>
                  <a:pt x="460" y="159"/>
                  <a:pt x="460" y="160"/>
                  <a:pt x="460" y="160"/>
                </a:cubicBezTo>
                <a:cubicBezTo>
                  <a:pt x="461" y="160"/>
                  <a:pt x="461" y="159"/>
                  <a:pt x="461" y="159"/>
                </a:cubicBezTo>
                <a:cubicBezTo>
                  <a:pt x="461" y="159"/>
                  <a:pt x="461" y="159"/>
                  <a:pt x="462" y="159"/>
                </a:cubicBezTo>
                <a:cubicBezTo>
                  <a:pt x="462" y="159"/>
                  <a:pt x="462" y="159"/>
                  <a:pt x="462" y="159"/>
                </a:cubicBezTo>
                <a:cubicBezTo>
                  <a:pt x="463" y="158"/>
                  <a:pt x="464" y="158"/>
                  <a:pt x="464" y="156"/>
                </a:cubicBezTo>
                <a:cubicBezTo>
                  <a:pt x="465" y="155"/>
                  <a:pt x="469" y="156"/>
                  <a:pt x="464" y="154"/>
                </a:cubicBezTo>
                <a:cubicBezTo>
                  <a:pt x="464" y="154"/>
                  <a:pt x="462" y="153"/>
                  <a:pt x="463" y="153"/>
                </a:cubicBezTo>
                <a:cubicBezTo>
                  <a:pt x="463" y="153"/>
                  <a:pt x="463" y="153"/>
                  <a:pt x="463" y="153"/>
                </a:cubicBezTo>
                <a:cubicBezTo>
                  <a:pt x="460" y="152"/>
                  <a:pt x="459" y="152"/>
                  <a:pt x="460" y="152"/>
                </a:cubicBezTo>
                <a:cubicBezTo>
                  <a:pt x="462" y="152"/>
                  <a:pt x="466" y="153"/>
                  <a:pt x="466" y="153"/>
                </a:cubicBezTo>
                <a:cubicBezTo>
                  <a:pt x="466" y="152"/>
                  <a:pt x="466" y="152"/>
                  <a:pt x="467" y="151"/>
                </a:cubicBezTo>
                <a:cubicBezTo>
                  <a:pt x="470" y="153"/>
                  <a:pt x="472" y="155"/>
                  <a:pt x="475" y="157"/>
                </a:cubicBezTo>
                <a:cubicBezTo>
                  <a:pt x="475" y="156"/>
                  <a:pt x="477" y="155"/>
                  <a:pt x="476" y="155"/>
                </a:cubicBezTo>
                <a:cubicBezTo>
                  <a:pt x="477" y="153"/>
                  <a:pt x="477" y="153"/>
                  <a:pt x="477" y="153"/>
                </a:cubicBezTo>
                <a:cubicBezTo>
                  <a:pt x="475" y="152"/>
                  <a:pt x="475" y="152"/>
                  <a:pt x="475" y="152"/>
                </a:cubicBezTo>
                <a:cubicBezTo>
                  <a:pt x="474" y="152"/>
                  <a:pt x="472" y="150"/>
                  <a:pt x="473" y="150"/>
                </a:cubicBezTo>
                <a:cubicBezTo>
                  <a:pt x="473" y="150"/>
                  <a:pt x="473" y="150"/>
                  <a:pt x="473" y="150"/>
                </a:cubicBezTo>
                <a:cubicBezTo>
                  <a:pt x="475" y="149"/>
                  <a:pt x="475" y="149"/>
                  <a:pt x="475" y="149"/>
                </a:cubicBezTo>
                <a:cubicBezTo>
                  <a:pt x="476" y="150"/>
                  <a:pt x="476" y="151"/>
                  <a:pt x="477" y="151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149"/>
                  <a:pt x="476" y="149"/>
                  <a:pt x="476" y="149"/>
                </a:cubicBezTo>
                <a:cubicBezTo>
                  <a:pt x="474" y="147"/>
                  <a:pt x="473" y="147"/>
                  <a:pt x="472" y="146"/>
                </a:cubicBezTo>
                <a:cubicBezTo>
                  <a:pt x="474" y="145"/>
                  <a:pt x="474" y="145"/>
                  <a:pt x="474" y="145"/>
                </a:cubicBezTo>
                <a:cubicBezTo>
                  <a:pt x="475" y="146"/>
                  <a:pt x="476" y="146"/>
                  <a:pt x="477" y="147"/>
                </a:cubicBezTo>
                <a:cubicBezTo>
                  <a:pt x="477" y="147"/>
                  <a:pt x="477" y="147"/>
                  <a:pt x="477" y="147"/>
                </a:cubicBezTo>
                <a:cubicBezTo>
                  <a:pt x="477" y="147"/>
                  <a:pt x="477" y="148"/>
                  <a:pt x="477" y="148"/>
                </a:cubicBezTo>
                <a:cubicBezTo>
                  <a:pt x="478" y="148"/>
                  <a:pt x="479" y="147"/>
                  <a:pt x="480" y="147"/>
                </a:cubicBezTo>
                <a:cubicBezTo>
                  <a:pt x="480" y="147"/>
                  <a:pt x="481" y="147"/>
                  <a:pt x="481" y="147"/>
                </a:cubicBezTo>
                <a:cubicBezTo>
                  <a:pt x="481" y="147"/>
                  <a:pt x="482" y="147"/>
                  <a:pt x="482" y="147"/>
                </a:cubicBezTo>
                <a:cubicBezTo>
                  <a:pt x="483" y="147"/>
                  <a:pt x="484" y="148"/>
                  <a:pt x="484" y="148"/>
                </a:cubicBezTo>
                <a:cubicBezTo>
                  <a:pt x="484" y="148"/>
                  <a:pt x="485" y="147"/>
                  <a:pt x="485" y="147"/>
                </a:cubicBezTo>
                <a:cubicBezTo>
                  <a:pt x="485" y="147"/>
                  <a:pt x="488" y="145"/>
                  <a:pt x="489" y="145"/>
                </a:cubicBezTo>
                <a:cubicBezTo>
                  <a:pt x="491" y="146"/>
                  <a:pt x="492" y="147"/>
                  <a:pt x="493" y="147"/>
                </a:cubicBezTo>
                <a:cubicBezTo>
                  <a:pt x="495" y="146"/>
                  <a:pt x="495" y="146"/>
                  <a:pt x="495" y="146"/>
                </a:cubicBezTo>
                <a:cubicBezTo>
                  <a:pt x="496" y="147"/>
                  <a:pt x="497" y="147"/>
                  <a:pt x="497" y="147"/>
                </a:cubicBezTo>
                <a:cubicBezTo>
                  <a:pt x="499" y="147"/>
                  <a:pt x="497" y="144"/>
                  <a:pt x="494" y="143"/>
                </a:cubicBezTo>
                <a:cubicBezTo>
                  <a:pt x="492" y="142"/>
                  <a:pt x="488" y="143"/>
                  <a:pt x="491" y="141"/>
                </a:cubicBezTo>
                <a:cubicBezTo>
                  <a:pt x="491" y="141"/>
                  <a:pt x="491" y="140"/>
                  <a:pt x="492" y="140"/>
                </a:cubicBezTo>
                <a:cubicBezTo>
                  <a:pt x="492" y="140"/>
                  <a:pt x="492" y="140"/>
                  <a:pt x="492" y="140"/>
                </a:cubicBezTo>
                <a:cubicBezTo>
                  <a:pt x="492" y="140"/>
                  <a:pt x="495" y="141"/>
                  <a:pt x="496" y="142"/>
                </a:cubicBezTo>
                <a:cubicBezTo>
                  <a:pt x="498" y="143"/>
                  <a:pt x="500" y="146"/>
                  <a:pt x="504" y="147"/>
                </a:cubicBezTo>
                <a:cubicBezTo>
                  <a:pt x="504" y="147"/>
                  <a:pt x="504" y="147"/>
                  <a:pt x="504" y="147"/>
                </a:cubicBezTo>
                <a:cubicBezTo>
                  <a:pt x="505" y="147"/>
                  <a:pt x="506" y="147"/>
                  <a:pt x="506" y="147"/>
                </a:cubicBezTo>
                <a:cubicBezTo>
                  <a:pt x="507" y="147"/>
                  <a:pt x="507" y="147"/>
                  <a:pt x="507" y="147"/>
                </a:cubicBezTo>
                <a:cubicBezTo>
                  <a:pt x="507" y="147"/>
                  <a:pt x="508" y="147"/>
                  <a:pt x="509" y="146"/>
                </a:cubicBezTo>
                <a:cubicBezTo>
                  <a:pt x="507" y="145"/>
                  <a:pt x="507" y="145"/>
                  <a:pt x="507" y="145"/>
                </a:cubicBezTo>
                <a:cubicBezTo>
                  <a:pt x="501" y="143"/>
                  <a:pt x="501" y="143"/>
                  <a:pt x="501" y="143"/>
                </a:cubicBezTo>
                <a:cubicBezTo>
                  <a:pt x="499" y="142"/>
                  <a:pt x="498" y="141"/>
                  <a:pt x="499" y="141"/>
                </a:cubicBezTo>
                <a:cubicBezTo>
                  <a:pt x="499" y="141"/>
                  <a:pt x="500" y="141"/>
                  <a:pt x="502" y="142"/>
                </a:cubicBezTo>
                <a:cubicBezTo>
                  <a:pt x="504" y="143"/>
                  <a:pt x="508" y="146"/>
                  <a:pt x="511" y="146"/>
                </a:cubicBezTo>
                <a:cubicBezTo>
                  <a:pt x="513" y="147"/>
                  <a:pt x="513" y="147"/>
                  <a:pt x="515" y="148"/>
                </a:cubicBezTo>
                <a:cubicBezTo>
                  <a:pt x="517" y="147"/>
                  <a:pt x="517" y="147"/>
                  <a:pt x="517" y="147"/>
                </a:cubicBezTo>
                <a:cubicBezTo>
                  <a:pt x="520" y="148"/>
                  <a:pt x="520" y="149"/>
                  <a:pt x="523" y="149"/>
                </a:cubicBezTo>
                <a:cubicBezTo>
                  <a:pt x="524" y="149"/>
                  <a:pt x="524" y="149"/>
                  <a:pt x="524" y="149"/>
                </a:cubicBezTo>
                <a:cubicBezTo>
                  <a:pt x="524" y="147"/>
                  <a:pt x="524" y="147"/>
                  <a:pt x="524" y="147"/>
                </a:cubicBezTo>
                <a:cubicBezTo>
                  <a:pt x="523" y="146"/>
                  <a:pt x="511" y="139"/>
                  <a:pt x="509" y="139"/>
                </a:cubicBezTo>
                <a:cubicBezTo>
                  <a:pt x="504" y="137"/>
                  <a:pt x="504" y="138"/>
                  <a:pt x="502" y="135"/>
                </a:cubicBezTo>
                <a:cubicBezTo>
                  <a:pt x="501" y="136"/>
                  <a:pt x="501" y="136"/>
                  <a:pt x="501" y="136"/>
                </a:cubicBezTo>
                <a:cubicBezTo>
                  <a:pt x="501" y="136"/>
                  <a:pt x="500" y="136"/>
                  <a:pt x="500" y="136"/>
                </a:cubicBezTo>
                <a:cubicBezTo>
                  <a:pt x="501" y="135"/>
                  <a:pt x="501" y="135"/>
                  <a:pt x="501" y="134"/>
                </a:cubicBezTo>
                <a:cubicBezTo>
                  <a:pt x="501" y="134"/>
                  <a:pt x="501" y="134"/>
                  <a:pt x="501" y="134"/>
                </a:cubicBezTo>
                <a:cubicBezTo>
                  <a:pt x="500" y="134"/>
                  <a:pt x="500" y="134"/>
                  <a:pt x="499" y="134"/>
                </a:cubicBezTo>
                <a:cubicBezTo>
                  <a:pt x="499" y="134"/>
                  <a:pt x="498" y="134"/>
                  <a:pt x="498" y="134"/>
                </a:cubicBezTo>
                <a:cubicBezTo>
                  <a:pt x="497" y="134"/>
                  <a:pt x="497" y="134"/>
                  <a:pt x="496" y="134"/>
                </a:cubicBezTo>
                <a:cubicBezTo>
                  <a:pt x="496" y="134"/>
                  <a:pt x="495" y="133"/>
                  <a:pt x="494" y="133"/>
                </a:cubicBezTo>
                <a:cubicBezTo>
                  <a:pt x="491" y="133"/>
                  <a:pt x="491" y="133"/>
                  <a:pt x="491" y="133"/>
                </a:cubicBezTo>
                <a:cubicBezTo>
                  <a:pt x="488" y="132"/>
                  <a:pt x="486" y="131"/>
                  <a:pt x="484" y="129"/>
                </a:cubicBezTo>
                <a:cubicBezTo>
                  <a:pt x="484" y="129"/>
                  <a:pt x="486" y="129"/>
                  <a:pt x="486" y="129"/>
                </a:cubicBezTo>
                <a:cubicBezTo>
                  <a:pt x="488" y="129"/>
                  <a:pt x="487" y="130"/>
                  <a:pt x="488" y="130"/>
                </a:cubicBezTo>
                <a:cubicBezTo>
                  <a:pt x="490" y="130"/>
                  <a:pt x="490" y="130"/>
                  <a:pt x="490" y="130"/>
                </a:cubicBezTo>
                <a:cubicBezTo>
                  <a:pt x="492" y="130"/>
                  <a:pt x="493" y="131"/>
                  <a:pt x="493" y="131"/>
                </a:cubicBezTo>
                <a:cubicBezTo>
                  <a:pt x="493" y="131"/>
                  <a:pt x="493" y="131"/>
                  <a:pt x="493" y="131"/>
                </a:cubicBezTo>
                <a:cubicBezTo>
                  <a:pt x="494" y="131"/>
                  <a:pt x="495" y="131"/>
                  <a:pt x="497" y="130"/>
                </a:cubicBezTo>
                <a:cubicBezTo>
                  <a:pt x="496" y="129"/>
                  <a:pt x="494" y="127"/>
                  <a:pt x="491" y="126"/>
                </a:cubicBezTo>
                <a:cubicBezTo>
                  <a:pt x="491" y="126"/>
                  <a:pt x="491" y="126"/>
                  <a:pt x="491" y="126"/>
                </a:cubicBezTo>
                <a:cubicBezTo>
                  <a:pt x="491" y="126"/>
                  <a:pt x="491" y="126"/>
                  <a:pt x="490" y="127"/>
                </a:cubicBezTo>
                <a:cubicBezTo>
                  <a:pt x="490" y="127"/>
                  <a:pt x="490" y="127"/>
                  <a:pt x="489" y="127"/>
                </a:cubicBezTo>
                <a:cubicBezTo>
                  <a:pt x="489" y="127"/>
                  <a:pt x="488" y="127"/>
                  <a:pt x="488" y="127"/>
                </a:cubicBezTo>
                <a:cubicBezTo>
                  <a:pt x="485" y="126"/>
                  <a:pt x="484" y="125"/>
                  <a:pt x="482" y="123"/>
                </a:cubicBezTo>
                <a:cubicBezTo>
                  <a:pt x="484" y="122"/>
                  <a:pt x="484" y="122"/>
                  <a:pt x="484" y="122"/>
                </a:cubicBezTo>
                <a:cubicBezTo>
                  <a:pt x="483" y="120"/>
                  <a:pt x="477" y="118"/>
                  <a:pt x="476" y="118"/>
                </a:cubicBezTo>
                <a:cubicBezTo>
                  <a:pt x="474" y="117"/>
                  <a:pt x="472" y="115"/>
                  <a:pt x="471" y="115"/>
                </a:cubicBezTo>
                <a:cubicBezTo>
                  <a:pt x="469" y="114"/>
                  <a:pt x="465" y="113"/>
                  <a:pt x="464" y="113"/>
                </a:cubicBezTo>
                <a:cubicBezTo>
                  <a:pt x="463" y="112"/>
                  <a:pt x="462" y="111"/>
                  <a:pt x="461" y="111"/>
                </a:cubicBezTo>
                <a:cubicBezTo>
                  <a:pt x="464" y="112"/>
                  <a:pt x="466" y="112"/>
                  <a:pt x="470" y="113"/>
                </a:cubicBezTo>
                <a:cubicBezTo>
                  <a:pt x="471" y="113"/>
                  <a:pt x="472" y="113"/>
                  <a:pt x="472" y="113"/>
                </a:cubicBezTo>
                <a:cubicBezTo>
                  <a:pt x="477" y="115"/>
                  <a:pt x="482" y="119"/>
                  <a:pt x="484" y="121"/>
                </a:cubicBezTo>
                <a:cubicBezTo>
                  <a:pt x="487" y="122"/>
                  <a:pt x="487" y="122"/>
                  <a:pt x="487" y="122"/>
                </a:cubicBezTo>
                <a:cubicBezTo>
                  <a:pt x="488" y="122"/>
                  <a:pt x="490" y="124"/>
                  <a:pt x="490" y="124"/>
                </a:cubicBezTo>
                <a:cubicBezTo>
                  <a:pt x="491" y="125"/>
                  <a:pt x="494" y="126"/>
                  <a:pt x="494" y="126"/>
                </a:cubicBezTo>
                <a:cubicBezTo>
                  <a:pt x="496" y="127"/>
                  <a:pt x="498" y="129"/>
                  <a:pt x="501" y="130"/>
                </a:cubicBezTo>
                <a:cubicBezTo>
                  <a:pt x="501" y="130"/>
                  <a:pt x="501" y="130"/>
                  <a:pt x="501" y="130"/>
                </a:cubicBezTo>
                <a:cubicBezTo>
                  <a:pt x="501" y="130"/>
                  <a:pt x="506" y="130"/>
                  <a:pt x="506" y="130"/>
                </a:cubicBezTo>
                <a:cubicBezTo>
                  <a:pt x="505" y="128"/>
                  <a:pt x="505" y="128"/>
                  <a:pt x="505" y="128"/>
                </a:cubicBezTo>
                <a:cubicBezTo>
                  <a:pt x="504" y="127"/>
                  <a:pt x="502" y="126"/>
                  <a:pt x="501" y="126"/>
                </a:cubicBezTo>
                <a:cubicBezTo>
                  <a:pt x="502" y="125"/>
                  <a:pt x="502" y="125"/>
                  <a:pt x="502" y="125"/>
                </a:cubicBezTo>
                <a:cubicBezTo>
                  <a:pt x="499" y="123"/>
                  <a:pt x="498" y="122"/>
                  <a:pt x="493" y="121"/>
                </a:cubicBezTo>
                <a:cubicBezTo>
                  <a:pt x="497" y="122"/>
                  <a:pt x="497" y="122"/>
                  <a:pt x="497" y="122"/>
                </a:cubicBezTo>
                <a:cubicBezTo>
                  <a:pt x="499" y="120"/>
                  <a:pt x="499" y="120"/>
                  <a:pt x="499" y="120"/>
                </a:cubicBezTo>
                <a:cubicBezTo>
                  <a:pt x="499" y="119"/>
                  <a:pt x="499" y="119"/>
                  <a:pt x="499" y="119"/>
                </a:cubicBezTo>
                <a:cubicBezTo>
                  <a:pt x="498" y="118"/>
                  <a:pt x="497" y="118"/>
                  <a:pt x="497" y="118"/>
                </a:cubicBezTo>
                <a:cubicBezTo>
                  <a:pt x="496" y="118"/>
                  <a:pt x="496" y="118"/>
                  <a:pt x="496" y="118"/>
                </a:cubicBezTo>
                <a:cubicBezTo>
                  <a:pt x="495" y="118"/>
                  <a:pt x="495" y="118"/>
                  <a:pt x="495" y="118"/>
                </a:cubicBezTo>
                <a:cubicBezTo>
                  <a:pt x="495" y="118"/>
                  <a:pt x="495" y="118"/>
                  <a:pt x="494" y="118"/>
                </a:cubicBezTo>
                <a:cubicBezTo>
                  <a:pt x="492" y="117"/>
                  <a:pt x="492" y="117"/>
                  <a:pt x="490" y="116"/>
                </a:cubicBezTo>
                <a:cubicBezTo>
                  <a:pt x="491" y="116"/>
                  <a:pt x="492" y="116"/>
                  <a:pt x="493" y="116"/>
                </a:cubicBezTo>
                <a:cubicBezTo>
                  <a:pt x="494" y="116"/>
                  <a:pt x="495" y="116"/>
                  <a:pt x="497" y="116"/>
                </a:cubicBezTo>
                <a:cubicBezTo>
                  <a:pt x="495" y="115"/>
                  <a:pt x="492" y="113"/>
                  <a:pt x="490" y="112"/>
                </a:cubicBezTo>
                <a:cubicBezTo>
                  <a:pt x="488" y="110"/>
                  <a:pt x="488" y="110"/>
                  <a:pt x="488" y="110"/>
                </a:cubicBezTo>
                <a:cubicBezTo>
                  <a:pt x="487" y="109"/>
                  <a:pt x="484" y="109"/>
                  <a:pt x="482" y="107"/>
                </a:cubicBezTo>
                <a:cubicBezTo>
                  <a:pt x="482" y="107"/>
                  <a:pt x="481" y="106"/>
                  <a:pt x="480" y="105"/>
                </a:cubicBezTo>
                <a:cubicBezTo>
                  <a:pt x="476" y="102"/>
                  <a:pt x="471" y="100"/>
                  <a:pt x="466" y="97"/>
                </a:cubicBezTo>
                <a:cubicBezTo>
                  <a:pt x="465" y="97"/>
                  <a:pt x="464" y="95"/>
                  <a:pt x="463" y="95"/>
                </a:cubicBezTo>
                <a:cubicBezTo>
                  <a:pt x="461" y="95"/>
                  <a:pt x="461" y="95"/>
                  <a:pt x="461" y="95"/>
                </a:cubicBezTo>
                <a:cubicBezTo>
                  <a:pt x="460" y="95"/>
                  <a:pt x="460" y="94"/>
                  <a:pt x="459" y="93"/>
                </a:cubicBezTo>
                <a:cubicBezTo>
                  <a:pt x="457" y="94"/>
                  <a:pt x="457" y="94"/>
                  <a:pt x="457" y="94"/>
                </a:cubicBezTo>
                <a:cubicBezTo>
                  <a:pt x="457" y="94"/>
                  <a:pt x="456" y="92"/>
                  <a:pt x="454" y="92"/>
                </a:cubicBezTo>
                <a:cubicBezTo>
                  <a:pt x="452" y="93"/>
                  <a:pt x="452" y="93"/>
                  <a:pt x="452" y="93"/>
                </a:cubicBezTo>
                <a:cubicBezTo>
                  <a:pt x="452" y="93"/>
                  <a:pt x="451" y="92"/>
                  <a:pt x="450" y="92"/>
                </a:cubicBezTo>
                <a:cubicBezTo>
                  <a:pt x="450" y="92"/>
                  <a:pt x="450" y="92"/>
                  <a:pt x="450" y="92"/>
                </a:cubicBezTo>
                <a:cubicBezTo>
                  <a:pt x="450" y="92"/>
                  <a:pt x="447" y="92"/>
                  <a:pt x="448" y="93"/>
                </a:cubicBezTo>
                <a:cubicBezTo>
                  <a:pt x="447" y="93"/>
                  <a:pt x="448" y="92"/>
                  <a:pt x="448" y="91"/>
                </a:cubicBezTo>
                <a:cubicBezTo>
                  <a:pt x="446" y="91"/>
                  <a:pt x="446" y="91"/>
                  <a:pt x="446" y="91"/>
                </a:cubicBezTo>
                <a:cubicBezTo>
                  <a:pt x="446" y="91"/>
                  <a:pt x="446" y="91"/>
                  <a:pt x="445" y="91"/>
                </a:cubicBezTo>
                <a:cubicBezTo>
                  <a:pt x="444" y="92"/>
                  <a:pt x="444" y="92"/>
                  <a:pt x="444" y="92"/>
                </a:cubicBezTo>
                <a:cubicBezTo>
                  <a:pt x="443" y="91"/>
                  <a:pt x="443" y="91"/>
                  <a:pt x="442" y="90"/>
                </a:cubicBezTo>
                <a:cubicBezTo>
                  <a:pt x="443" y="89"/>
                  <a:pt x="443" y="89"/>
                  <a:pt x="444" y="88"/>
                </a:cubicBezTo>
                <a:cubicBezTo>
                  <a:pt x="440" y="86"/>
                  <a:pt x="439" y="86"/>
                  <a:pt x="436" y="85"/>
                </a:cubicBezTo>
                <a:cubicBezTo>
                  <a:pt x="436" y="85"/>
                  <a:pt x="435" y="85"/>
                  <a:pt x="436" y="86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86"/>
                  <a:pt x="436" y="86"/>
                  <a:pt x="436" y="86"/>
                </a:cubicBezTo>
                <a:cubicBezTo>
                  <a:pt x="436" y="86"/>
                  <a:pt x="436" y="86"/>
                  <a:pt x="435" y="86"/>
                </a:cubicBezTo>
                <a:cubicBezTo>
                  <a:pt x="435" y="86"/>
                  <a:pt x="435" y="86"/>
                  <a:pt x="435" y="86"/>
                </a:cubicBezTo>
                <a:cubicBezTo>
                  <a:pt x="433" y="86"/>
                  <a:pt x="433" y="86"/>
                  <a:pt x="433" y="86"/>
                </a:cubicBezTo>
                <a:cubicBezTo>
                  <a:pt x="434" y="87"/>
                  <a:pt x="435" y="87"/>
                  <a:pt x="435" y="87"/>
                </a:cubicBezTo>
                <a:cubicBezTo>
                  <a:pt x="435" y="87"/>
                  <a:pt x="431" y="86"/>
                  <a:pt x="430" y="85"/>
                </a:cubicBezTo>
                <a:cubicBezTo>
                  <a:pt x="429" y="87"/>
                  <a:pt x="429" y="87"/>
                  <a:pt x="429" y="87"/>
                </a:cubicBezTo>
                <a:cubicBezTo>
                  <a:pt x="427" y="84"/>
                  <a:pt x="427" y="84"/>
                  <a:pt x="427" y="84"/>
                </a:cubicBezTo>
                <a:cubicBezTo>
                  <a:pt x="426" y="83"/>
                  <a:pt x="424" y="83"/>
                  <a:pt x="423" y="83"/>
                </a:cubicBezTo>
                <a:cubicBezTo>
                  <a:pt x="423" y="83"/>
                  <a:pt x="423" y="82"/>
                  <a:pt x="422" y="81"/>
                </a:cubicBezTo>
                <a:cubicBezTo>
                  <a:pt x="421" y="82"/>
                  <a:pt x="420" y="82"/>
                  <a:pt x="421" y="83"/>
                </a:cubicBezTo>
                <a:cubicBezTo>
                  <a:pt x="420" y="84"/>
                  <a:pt x="420" y="84"/>
                  <a:pt x="420" y="84"/>
                </a:cubicBezTo>
                <a:cubicBezTo>
                  <a:pt x="420" y="87"/>
                  <a:pt x="421" y="90"/>
                  <a:pt x="423" y="92"/>
                </a:cubicBezTo>
                <a:cubicBezTo>
                  <a:pt x="423" y="92"/>
                  <a:pt x="423" y="92"/>
                  <a:pt x="423" y="93"/>
                </a:cubicBezTo>
                <a:cubicBezTo>
                  <a:pt x="424" y="93"/>
                  <a:pt x="423" y="93"/>
                  <a:pt x="423" y="93"/>
                </a:cubicBezTo>
                <a:cubicBezTo>
                  <a:pt x="423" y="93"/>
                  <a:pt x="423" y="93"/>
                  <a:pt x="422" y="93"/>
                </a:cubicBezTo>
                <a:cubicBezTo>
                  <a:pt x="422" y="93"/>
                  <a:pt x="422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2" y="91"/>
                  <a:pt x="421" y="90"/>
                  <a:pt x="420" y="89"/>
                </a:cubicBezTo>
                <a:cubicBezTo>
                  <a:pt x="417" y="90"/>
                  <a:pt x="417" y="90"/>
                  <a:pt x="417" y="90"/>
                </a:cubicBezTo>
                <a:cubicBezTo>
                  <a:pt x="416" y="88"/>
                  <a:pt x="416" y="88"/>
                  <a:pt x="416" y="88"/>
                </a:cubicBezTo>
                <a:cubicBezTo>
                  <a:pt x="414" y="87"/>
                  <a:pt x="414" y="87"/>
                  <a:pt x="414" y="87"/>
                </a:cubicBezTo>
                <a:cubicBezTo>
                  <a:pt x="415" y="84"/>
                  <a:pt x="415" y="84"/>
                  <a:pt x="415" y="84"/>
                </a:cubicBezTo>
                <a:cubicBezTo>
                  <a:pt x="416" y="83"/>
                  <a:pt x="416" y="83"/>
                  <a:pt x="416" y="83"/>
                </a:cubicBezTo>
                <a:cubicBezTo>
                  <a:pt x="417" y="81"/>
                  <a:pt x="415" y="78"/>
                  <a:pt x="412" y="76"/>
                </a:cubicBezTo>
                <a:cubicBezTo>
                  <a:pt x="409" y="79"/>
                  <a:pt x="406" y="79"/>
                  <a:pt x="403" y="81"/>
                </a:cubicBezTo>
                <a:cubicBezTo>
                  <a:pt x="402" y="78"/>
                  <a:pt x="400" y="76"/>
                  <a:pt x="398" y="74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396" y="74"/>
                  <a:pt x="394" y="74"/>
                  <a:pt x="392" y="74"/>
                </a:cubicBezTo>
                <a:cubicBezTo>
                  <a:pt x="395" y="73"/>
                  <a:pt x="397" y="71"/>
                  <a:pt x="398" y="70"/>
                </a:cubicBezTo>
                <a:cubicBezTo>
                  <a:pt x="396" y="69"/>
                  <a:pt x="395" y="69"/>
                  <a:pt x="394" y="68"/>
                </a:cubicBezTo>
                <a:cubicBezTo>
                  <a:pt x="392" y="69"/>
                  <a:pt x="392" y="69"/>
                  <a:pt x="392" y="69"/>
                </a:cubicBezTo>
                <a:cubicBezTo>
                  <a:pt x="391" y="69"/>
                  <a:pt x="392" y="68"/>
                  <a:pt x="392" y="68"/>
                </a:cubicBezTo>
                <a:cubicBezTo>
                  <a:pt x="392" y="67"/>
                  <a:pt x="391" y="67"/>
                  <a:pt x="391" y="67"/>
                </a:cubicBezTo>
                <a:cubicBezTo>
                  <a:pt x="391" y="67"/>
                  <a:pt x="390" y="67"/>
                  <a:pt x="390" y="67"/>
                </a:cubicBezTo>
                <a:cubicBezTo>
                  <a:pt x="390" y="67"/>
                  <a:pt x="390" y="67"/>
                  <a:pt x="390" y="67"/>
                </a:cubicBezTo>
                <a:cubicBezTo>
                  <a:pt x="389" y="67"/>
                  <a:pt x="389" y="67"/>
                  <a:pt x="389" y="67"/>
                </a:cubicBezTo>
                <a:cubicBezTo>
                  <a:pt x="388" y="67"/>
                  <a:pt x="388" y="66"/>
                  <a:pt x="387" y="65"/>
                </a:cubicBezTo>
                <a:cubicBezTo>
                  <a:pt x="385" y="64"/>
                  <a:pt x="378" y="62"/>
                  <a:pt x="375" y="61"/>
                </a:cubicBezTo>
                <a:cubicBezTo>
                  <a:pt x="373" y="63"/>
                  <a:pt x="373" y="63"/>
                  <a:pt x="373" y="63"/>
                </a:cubicBezTo>
                <a:cubicBezTo>
                  <a:pt x="374" y="60"/>
                  <a:pt x="374" y="60"/>
                  <a:pt x="374" y="60"/>
                </a:cubicBezTo>
                <a:cubicBezTo>
                  <a:pt x="372" y="59"/>
                  <a:pt x="372" y="59"/>
                  <a:pt x="372" y="59"/>
                </a:cubicBezTo>
                <a:cubicBezTo>
                  <a:pt x="366" y="60"/>
                  <a:pt x="366" y="60"/>
                  <a:pt x="366" y="60"/>
                </a:cubicBezTo>
                <a:cubicBezTo>
                  <a:pt x="366" y="61"/>
                  <a:pt x="366" y="61"/>
                  <a:pt x="366" y="62"/>
                </a:cubicBezTo>
                <a:cubicBezTo>
                  <a:pt x="363" y="57"/>
                  <a:pt x="358" y="58"/>
                  <a:pt x="352" y="56"/>
                </a:cubicBezTo>
                <a:cubicBezTo>
                  <a:pt x="349" y="55"/>
                  <a:pt x="348" y="53"/>
                  <a:pt x="345" y="53"/>
                </a:cubicBezTo>
                <a:cubicBezTo>
                  <a:pt x="345" y="53"/>
                  <a:pt x="345" y="53"/>
                  <a:pt x="345" y="53"/>
                </a:cubicBezTo>
                <a:cubicBezTo>
                  <a:pt x="344" y="53"/>
                  <a:pt x="343" y="54"/>
                  <a:pt x="342" y="54"/>
                </a:cubicBezTo>
                <a:cubicBezTo>
                  <a:pt x="342" y="54"/>
                  <a:pt x="342" y="54"/>
                  <a:pt x="342" y="54"/>
                </a:cubicBezTo>
                <a:cubicBezTo>
                  <a:pt x="341" y="54"/>
                  <a:pt x="341" y="55"/>
                  <a:pt x="341" y="55"/>
                </a:cubicBezTo>
                <a:cubicBezTo>
                  <a:pt x="342" y="56"/>
                  <a:pt x="344" y="56"/>
                  <a:pt x="345" y="56"/>
                </a:cubicBezTo>
                <a:cubicBezTo>
                  <a:pt x="346" y="57"/>
                  <a:pt x="345" y="57"/>
                  <a:pt x="345" y="57"/>
                </a:cubicBezTo>
                <a:cubicBezTo>
                  <a:pt x="347" y="59"/>
                  <a:pt x="351" y="60"/>
                  <a:pt x="353" y="61"/>
                </a:cubicBezTo>
                <a:cubicBezTo>
                  <a:pt x="350" y="61"/>
                  <a:pt x="350" y="61"/>
                  <a:pt x="350" y="61"/>
                </a:cubicBezTo>
                <a:cubicBezTo>
                  <a:pt x="353" y="61"/>
                  <a:pt x="349" y="62"/>
                  <a:pt x="348" y="62"/>
                </a:cubicBezTo>
                <a:cubicBezTo>
                  <a:pt x="348" y="62"/>
                  <a:pt x="348" y="62"/>
                  <a:pt x="348" y="62"/>
                </a:cubicBezTo>
                <a:cubicBezTo>
                  <a:pt x="348" y="62"/>
                  <a:pt x="348" y="63"/>
                  <a:pt x="347" y="63"/>
                </a:cubicBezTo>
                <a:cubicBezTo>
                  <a:pt x="347" y="63"/>
                  <a:pt x="347" y="63"/>
                  <a:pt x="346" y="63"/>
                </a:cubicBezTo>
                <a:cubicBezTo>
                  <a:pt x="344" y="63"/>
                  <a:pt x="340" y="62"/>
                  <a:pt x="339" y="62"/>
                </a:cubicBezTo>
                <a:cubicBezTo>
                  <a:pt x="337" y="61"/>
                  <a:pt x="335" y="59"/>
                  <a:pt x="333" y="58"/>
                </a:cubicBezTo>
                <a:cubicBezTo>
                  <a:pt x="329" y="58"/>
                  <a:pt x="329" y="58"/>
                  <a:pt x="329" y="58"/>
                </a:cubicBezTo>
                <a:cubicBezTo>
                  <a:pt x="328" y="57"/>
                  <a:pt x="329" y="57"/>
                  <a:pt x="327" y="56"/>
                </a:cubicBezTo>
                <a:cubicBezTo>
                  <a:pt x="325" y="55"/>
                  <a:pt x="322" y="54"/>
                  <a:pt x="319" y="52"/>
                </a:cubicBezTo>
                <a:moveTo>
                  <a:pt x="436" y="92"/>
                </a:moveTo>
                <a:cubicBezTo>
                  <a:pt x="436" y="92"/>
                  <a:pt x="436" y="91"/>
                  <a:pt x="437" y="91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6" y="89"/>
                  <a:pt x="434" y="88"/>
                  <a:pt x="434" y="88"/>
                </a:cubicBezTo>
                <a:cubicBezTo>
                  <a:pt x="435" y="88"/>
                  <a:pt x="435" y="88"/>
                  <a:pt x="437" y="89"/>
                </a:cubicBezTo>
                <a:cubicBezTo>
                  <a:pt x="437" y="90"/>
                  <a:pt x="438" y="90"/>
                  <a:pt x="438" y="91"/>
                </a:cubicBezTo>
                <a:cubicBezTo>
                  <a:pt x="438" y="91"/>
                  <a:pt x="438" y="91"/>
                  <a:pt x="438" y="91"/>
                </a:cubicBezTo>
                <a:cubicBezTo>
                  <a:pt x="438" y="91"/>
                  <a:pt x="437" y="91"/>
                  <a:pt x="437" y="91"/>
                </a:cubicBezTo>
                <a:cubicBezTo>
                  <a:pt x="437" y="91"/>
                  <a:pt x="436" y="92"/>
                  <a:pt x="436" y="92"/>
                </a:cubicBezTo>
                <a:moveTo>
                  <a:pt x="460" y="102"/>
                </a:moveTo>
                <a:cubicBezTo>
                  <a:pt x="459" y="101"/>
                  <a:pt x="460" y="101"/>
                  <a:pt x="461" y="101"/>
                </a:cubicBezTo>
                <a:cubicBezTo>
                  <a:pt x="461" y="101"/>
                  <a:pt x="461" y="101"/>
                  <a:pt x="461" y="101"/>
                </a:cubicBezTo>
                <a:cubicBezTo>
                  <a:pt x="462" y="101"/>
                  <a:pt x="463" y="102"/>
                  <a:pt x="462" y="102"/>
                </a:cubicBezTo>
                <a:cubicBezTo>
                  <a:pt x="462" y="102"/>
                  <a:pt x="462" y="102"/>
                  <a:pt x="462" y="102"/>
                </a:cubicBezTo>
                <a:cubicBezTo>
                  <a:pt x="462" y="102"/>
                  <a:pt x="462" y="102"/>
                  <a:pt x="462" y="102"/>
                </a:cubicBezTo>
                <a:cubicBezTo>
                  <a:pt x="461" y="102"/>
                  <a:pt x="461" y="102"/>
                  <a:pt x="460" y="102"/>
                </a:cubicBezTo>
                <a:cubicBezTo>
                  <a:pt x="460" y="102"/>
                  <a:pt x="460" y="102"/>
                  <a:pt x="460" y="102"/>
                </a:cubicBezTo>
                <a:moveTo>
                  <a:pt x="473" y="107"/>
                </a:moveTo>
                <a:cubicBezTo>
                  <a:pt x="472" y="107"/>
                  <a:pt x="467" y="105"/>
                  <a:pt x="467" y="105"/>
                </a:cubicBezTo>
                <a:cubicBezTo>
                  <a:pt x="465" y="104"/>
                  <a:pt x="468" y="103"/>
                  <a:pt x="469" y="103"/>
                </a:cubicBezTo>
                <a:cubicBezTo>
                  <a:pt x="469" y="103"/>
                  <a:pt x="469" y="103"/>
                  <a:pt x="469" y="103"/>
                </a:cubicBezTo>
                <a:cubicBezTo>
                  <a:pt x="468" y="105"/>
                  <a:pt x="468" y="105"/>
                  <a:pt x="468" y="105"/>
                </a:cubicBezTo>
                <a:cubicBezTo>
                  <a:pt x="470" y="105"/>
                  <a:pt x="471" y="105"/>
                  <a:pt x="473" y="106"/>
                </a:cubicBezTo>
                <a:cubicBezTo>
                  <a:pt x="473" y="107"/>
                  <a:pt x="473" y="107"/>
                  <a:pt x="473" y="107"/>
                </a:cubicBezTo>
                <a:moveTo>
                  <a:pt x="489" y="116"/>
                </a:moveTo>
                <a:cubicBezTo>
                  <a:pt x="483" y="113"/>
                  <a:pt x="479" y="110"/>
                  <a:pt x="473" y="108"/>
                </a:cubicBezTo>
                <a:cubicBezTo>
                  <a:pt x="474" y="108"/>
                  <a:pt x="478" y="109"/>
                  <a:pt x="479" y="110"/>
                </a:cubicBezTo>
                <a:cubicBezTo>
                  <a:pt x="483" y="111"/>
                  <a:pt x="486" y="114"/>
                  <a:pt x="489" y="116"/>
                </a:cubicBezTo>
                <a:moveTo>
                  <a:pt x="459" y="111"/>
                </a:moveTo>
                <a:cubicBezTo>
                  <a:pt x="458" y="111"/>
                  <a:pt x="458" y="111"/>
                  <a:pt x="458" y="111"/>
                </a:cubicBezTo>
                <a:cubicBezTo>
                  <a:pt x="457" y="111"/>
                  <a:pt x="458" y="110"/>
                  <a:pt x="459" y="110"/>
                </a:cubicBezTo>
                <a:cubicBezTo>
                  <a:pt x="459" y="110"/>
                  <a:pt x="459" y="110"/>
                  <a:pt x="460" y="110"/>
                </a:cubicBezTo>
                <a:cubicBezTo>
                  <a:pt x="462" y="111"/>
                  <a:pt x="460" y="111"/>
                  <a:pt x="459" y="111"/>
                </a:cubicBezTo>
                <a:moveTo>
                  <a:pt x="314" y="130"/>
                </a:moveTo>
                <a:cubicBezTo>
                  <a:pt x="312" y="128"/>
                  <a:pt x="310" y="128"/>
                  <a:pt x="308" y="126"/>
                </a:cubicBezTo>
                <a:cubicBezTo>
                  <a:pt x="309" y="126"/>
                  <a:pt x="312" y="127"/>
                  <a:pt x="312" y="127"/>
                </a:cubicBezTo>
                <a:cubicBezTo>
                  <a:pt x="312" y="128"/>
                  <a:pt x="312" y="128"/>
                  <a:pt x="312" y="128"/>
                </a:cubicBezTo>
                <a:cubicBezTo>
                  <a:pt x="312" y="128"/>
                  <a:pt x="312" y="128"/>
                  <a:pt x="312" y="128"/>
                </a:cubicBezTo>
                <a:cubicBezTo>
                  <a:pt x="311" y="128"/>
                  <a:pt x="314" y="130"/>
                  <a:pt x="314" y="130"/>
                </a:cubicBezTo>
                <a:cubicBezTo>
                  <a:pt x="314" y="129"/>
                  <a:pt x="316" y="128"/>
                  <a:pt x="316" y="128"/>
                </a:cubicBezTo>
                <a:cubicBezTo>
                  <a:pt x="317" y="128"/>
                  <a:pt x="317" y="128"/>
                  <a:pt x="317" y="129"/>
                </a:cubicBezTo>
                <a:cubicBezTo>
                  <a:pt x="320" y="129"/>
                  <a:pt x="314" y="130"/>
                  <a:pt x="314" y="130"/>
                </a:cubicBezTo>
                <a:moveTo>
                  <a:pt x="314" y="134"/>
                </a:moveTo>
                <a:cubicBezTo>
                  <a:pt x="313" y="134"/>
                  <a:pt x="311" y="133"/>
                  <a:pt x="312" y="133"/>
                </a:cubicBezTo>
                <a:cubicBezTo>
                  <a:pt x="312" y="133"/>
                  <a:pt x="313" y="133"/>
                  <a:pt x="313" y="133"/>
                </a:cubicBezTo>
                <a:cubicBezTo>
                  <a:pt x="314" y="133"/>
                  <a:pt x="315" y="133"/>
                  <a:pt x="316" y="134"/>
                </a:cubicBezTo>
                <a:lnTo>
                  <a:pt x="314" y="134"/>
                </a:lnTo>
                <a:close/>
                <a:moveTo>
                  <a:pt x="425" y="155"/>
                </a:moveTo>
                <a:cubicBezTo>
                  <a:pt x="426" y="155"/>
                  <a:pt x="426" y="154"/>
                  <a:pt x="427" y="154"/>
                </a:cubicBezTo>
                <a:cubicBezTo>
                  <a:pt x="428" y="155"/>
                  <a:pt x="429" y="156"/>
                  <a:pt x="431" y="156"/>
                </a:cubicBezTo>
                <a:cubicBezTo>
                  <a:pt x="432" y="156"/>
                  <a:pt x="432" y="156"/>
                  <a:pt x="433" y="156"/>
                </a:cubicBezTo>
                <a:cubicBezTo>
                  <a:pt x="433" y="156"/>
                  <a:pt x="434" y="156"/>
                  <a:pt x="434" y="156"/>
                </a:cubicBezTo>
                <a:cubicBezTo>
                  <a:pt x="435" y="156"/>
                  <a:pt x="435" y="157"/>
                  <a:pt x="436" y="157"/>
                </a:cubicBezTo>
                <a:cubicBezTo>
                  <a:pt x="436" y="157"/>
                  <a:pt x="436" y="157"/>
                  <a:pt x="436" y="157"/>
                </a:cubicBezTo>
                <a:cubicBezTo>
                  <a:pt x="436" y="157"/>
                  <a:pt x="437" y="157"/>
                  <a:pt x="437" y="157"/>
                </a:cubicBezTo>
                <a:cubicBezTo>
                  <a:pt x="437" y="157"/>
                  <a:pt x="437" y="157"/>
                  <a:pt x="437" y="157"/>
                </a:cubicBezTo>
                <a:cubicBezTo>
                  <a:pt x="438" y="157"/>
                  <a:pt x="438" y="157"/>
                  <a:pt x="438" y="157"/>
                </a:cubicBezTo>
                <a:cubicBezTo>
                  <a:pt x="439" y="157"/>
                  <a:pt x="438" y="157"/>
                  <a:pt x="438" y="157"/>
                </a:cubicBezTo>
                <a:cubicBezTo>
                  <a:pt x="438" y="157"/>
                  <a:pt x="438" y="157"/>
                  <a:pt x="437" y="157"/>
                </a:cubicBezTo>
                <a:cubicBezTo>
                  <a:pt x="437" y="157"/>
                  <a:pt x="437" y="157"/>
                  <a:pt x="437" y="157"/>
                </a:cubicBezTo>
                <a:cubicBezTo>
                  <a:pt x="437" y="157"/>
                  <a:pt x="437" y="158"/>
                  <a:pt x="437" y="158"/>
                </a:cubicBezTo>
                <a:cubicBezTo>
                  <a:pt x="436" y="158"/>
                  <a:pt x="435" y="157"/>
                  <a:pt x="434" y="157"/>
                </a:cubicBezTo>
                <a:cubicBezTo>
                  <a:pt x="433" y="157"/>
                  <a:pt x="432" y="158"/>
                  <a:pt x="431" y="158"/>
                </a:cubicBezTo>
                <a:cubicBezTo>
                  <a:pt x="430" y="157"/>
                  <a:pt x="430" y="156"/>
                  <a:pt x="428" y="155"/>
                </a:cubicBezTo>
                <a:cubicBezTo>
                  <a:pt x="426" y="155"/>
                  <a:pt x="426" y="155"/>
                  <a:pt x="426" y="155"/>
                </a:cubicBezTo>
                <a:cubicBezTo>
                  <a:pt x="424" y="156"/>
                  <a:pt x="424" y="156"/>
                  <a:pt x="424" y="156"/>
                </a:cubicBezTo>
                <a:cubicBezTo>
                  <a:pt x="426" y="157"/>
                  <a:pt x="426" y="157"/>
                  <a:pt x="426" y="157"/>
                </a:cubicBezTo>
                <a:cubicBezTo>
                  <a:pt x="425" y="158"/>
                  <a:pt x="425" y="158"/>
                  <a:pt x="425" y="158"/>
                </a:cubicBezTo>
                <a:cubicBezTo>
                  <a:pt x="425" y="158"/>
                  <a:pt x="424" y="158"/>
                  <a:pt x="425" y="157"/>
                </a:cubicBezTo>
                <a:cubicBezTo>
                  <a:pt x="423" y="156"/>
                  <a:pt x="423" y="156"/>
                  <a:pt x="423" y="156"/>
                </a:cubicBezTo>
                <a:cubicBezTo>
                  <a:pt x="424" y="154"/>
                  <a:pt x="424" y="154"/>
                  <a:pt x="424" y="154"/>
                </a:cubicBezTo>
                <a:cubicBezTo>
                  <a:pt x="425" y="155"/>
                  <a:pt x="425" y="155"/>
                  <a:pt x="425" y="155"/>
                </a:cubicBezTo>
                <a:moveTo>
                  <a:pt x="453" y="156"/>
                </a:moveTo>
                <a:cubicBezTo>
                  <a:pt x="452" y="156"/>
                  <a:pt x="451" y="156"/>
                  <a:pt x="451" y="156"/>
                </a:cubicBezTo>
                <a:cubicBezTo>
                  <a:pt x="452" y="155"/>
                  <a:pt x="453" y="155"/>
                  <a:pt x="453" y="155"/>
                </a:cubicBezTo>
                <a:cubicBezTo>
                  <a:pt x="453" y="155"/>
                  <a:pt x="454" y="155"/>
                  <a:pt x="454" y="155"/>
                </a:cubicBezTo>
                <a:cubicBezTo>
                  <a:pt x="455" y="155"/>
                  <a:pt x="454" y="156"/>
                  <a:pt x="453" y="156"/>
                </a:cubicBezTo>
                <a:moveTo>
                  <a:pt x="351" y="158"/>
                </a:moveTo>
                <a:cubicBezTo>
                  <a:pt x="351" y="158"/>
                  <a:pt x="350" y="158"/>
                  <a:pt x="350" y="158"/>
                </a:cubicBezTo>
                <a:cubicBezTo>
                  <a:pt x="349" y="158"/>
                  <a:pt x="350" y="157"/>
                  <a:pt x="351" y="157"/>
                </a:cubicBezTo>
                <a:cubicBezTo>
                  <a:pt x="351" y="157"/>
                  <a:pt x="351" y="157"/>
                  <a:pt x="352" y="157"/>
                </a:cubicBezTo>
                <a:cubicBezTo>
                  <a:pt x="354" y="158"/>
                  <a:pt x="352" y="158"/>
                  <a:pt x="351" y="158"/>
                </a:cubicBezTo>
                <a:moveTo>
                  <a:pt x="430" y="160"/>
                </a:moveTo>
                <a:cubicBezTo>
                  <a:pt x="429" y="159"/>
                  <a:pt x="429" y="159"/>
                  <a:pt x="429" y="159"/>
                </a:cubicBezTo>
                <a:cubicBezTo>
                  <a:pt x="429" y="159"/>
                  <a:pt x="426" y="158"/>
                  <a:pt x="426" y="158"/>
                </a:cubicBezTo>
                <a:cubicBezTo>
                  <a:pt x="426" y="158"/>
                  <a:pt x="426" y="158"/>
                  <a:pt x="427" y="158"/>
                </a:cubicBezTo>
                <a:cubicBezTo>
                  <a:pt x="428" y="158"/>
                  <a:pt x="431" y="158"/>
                  <a:pt x="432" y="159"/>
                </a:cubicBezTo>
                <a:cubicBezTo>
                  <a:pt x="432" y="159"/>
                  <a:pt x="431" y="160"/>
                  <a:pt x="432" y="160"/>
                </a:cubicBezTo>
                <a:cubicBezTo>
                  <a:pt x="432" y="160"/>
                  <a:pt x="434" y="161"/>
                  <a:pt x="435" y="161"/>
                </a:cubicBezTo>
                <a:cubicBezTo>
                  <a:pt x="434" y="161"/>
                  <a:pt x="434" y="161"/>
                  <a:pt x="434" y="161"/>
                </a:cubicBezTo>
                <a:cubicBezTo>
                  <a:pt x="434" y="161"/>
                  <a:pt x="434" y="161"/>
                  <a:pt x="434" y="161"/>
                </a:cubicBezTo>
                <a:cubicBezTo>
                  <a:pt x="434" y="162"/>
                  <a:pt x="433" y="162"/>
                  <a:pt x="433" y="162"/>
                </a:cubicBezTo>
                <a:cubicBezTo>
                  <a:pt x="433" y="162"/>
                  <a:pt x="433" y="162"/>
                  <a:pt x="433" y="161"/>
                </a:cubicBezTo>
                <a:cubicBezTo>
                  <a:pt x="433" y="162"/>
                  <a:pt x="433" y="162"/>
                  <a:pt x="433" y="162"/>
                </a:cubicBezTo>
                <a:cubicBezTo>
                  <a:pt x="433" y="162"/>
                  <a:pt x="432" y="162"/>
                  <a:pt x="432" y="162"/>
                </a:cubicBezTo>
                <a:cubicBezTo>
                  <a:pt x="431" y="163"/>
                  <a:pt x="431" y="163"/>
                  <a:pt x="431" y="163"/>
                </a:cubicBezTo>
                <a:cubicBezTo>
                  <a:pt x="430" y="163"/>
                  <a:pt x="428" y="160"/>
                  <a:pt x="428" y="160"/>
                </a:cubicBezTo>
                <a:cubicBezTo>
                  <a:pt x="428" y="160"/>
                  <a:pt x="429" y="161"/>
                  <a:pt x="429" y="161"/>
                </a:cubicBezTo>
                <a:cubicBezTo>
                  <a:pt x="429" y="161"/>
                  <a:pt x="429" y="160"/>
                  <a:pt x="430" y="160"/>
                </a:cubicBezTo>
                <a:cubicBezTo>
                  <a:pt x="430" y="160"/>
                  <a:pt x="430" y="160"/>
                  <a:pt x="430" y="160"/>
                </a:cubicBezTo>
                <a:moveTo>
                  <a:pt x="406" y="160"/>
                </a:moveTo>
                <a:cubicBezTo>
                  <a:pt x="406" y="160"/>
                  <a:pt x="406" y="160"/>
                  <a:pt x="406" y="160"/>
                </a:cubicBezTo>
                <a:cubicBezTo>
                  <a:pt x="407" y="159"/>
                  <a:pt x="407" y="159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7" y="160"/>
                  <a:pt x="407" y="160"/>
                  <a:pt x="407" y="160"/>
                </a:cubicBezTo>
                <a:cubicBezTo>
                  <a:pt x="408" y="161"/>
                  <a:pt x="411" y="163"/>
                  <a:pt x="412" y="163"/>
                </a:cubicBezTo>
                <a:cubicBezTo>
                  <a:pt x="409" y="162"/>
                  <a:pt x="408" y="161"/>
                  <a:pt x="406" y="160"/>
                </a:cubicBezTo>
                <a:cubicBezTo>
                  <a:pt x="406" y="160"/>
                  <a:pt x="406" y="160"/>
                  <a:pt x="406" y="160"/>
                </a:cubicBezTo>
                <a:moveTo>
                  <a:pt x="408" y="164"/>
                </a:moveTo>
                <a:cubicBezTo>
                  <a:pt x="408" y="164"/>
                  <a:pt x="408" y="164"/>
                  <a:pt x="408" y="164"/>
                </a:cubicBezTo>
                <a:cubicBezTo>
                  <a:pt x="407" y="164"/>
                  <a:pt x="407" y="163"/>
                  <a:pt x="407" y="163"/>
                </a:cubicBezTo>
                <a:cubicBezTo>
                  <a:pt x="407" y="163"/>
                  <a:pt x="408" y="163"/>
                  <a:pt x="408" y="163"/>
                </a:cubicBezTo>
                <a:cubicBezTo>
                  <a:pt x="410" y="164"/>
                  <a:pt x="408" y="164"/>
                  <a:pt x="408" y="164"/>
                </a:cubicBezTo>
                <a:moveTo>
                  <a:pt x="436" y="165"/>
                </a:moveTo>
                <a:cubicBezTo>
                  <a:pt x="436" y="165"/>
                  <a:pt x="435" y="165"/>
                  <a:pt x="435" y="164"/>
                </a:cubicBezTo>
                <a:cubicBezTo>
                  <a:pt x="435" y="164"/>
                  <a:pt x="435" y="163"/>
                  <a:pt x="435" y="163"/>
                </a:cubicBezTo>
                <a:cubicBezTo>
                  <a:pt x="435" y="163"/>
                  <a:pt x="435" y="163"/>
                  <a:pt x="435" y="164"/>
                </a:cubicBezTo>
                <a:cubicBezTo>
                  <a:pt x="436" y="164"/>
                  <a:pt x="436" y="165"/>
                  <a:pt x="436" y="165"/>
                </a:cubicBezTo>
                <a:moveTo>
                  <a:pt x="218" y="55"/>
                </a:moveTo>
                <a:cubicBezTo>
                  <a:pt x="217" y="56"/>
                  <a:pt x="217" y="56"/>
                  <a:pt x="217" y="56"/>
                </a:cubicBezTo>
                <a:cubicBezTo>
                  <a:pt x="216" y="58"/>
                  <a:pt x="218" y="57"/>
                  <a:pt x="219" y="58"/>
                </a:cubicBezTo>
                <a:cubicBezTo>
                  <a:pt x="218" y="57"/>
                  <a:pt x="218" y="56"/>
                  <a:pt x="218" y="55"/>
                </a:cubicBezTo>
                <a:moveTo>
                  <a:pt x="310" y="55"/>
                </a:moveTo>
                <a:cubicBezTo>
                  <a:pt x="310" y="56"/>
                  <a:pt x="310" y="56"/>
                  <a:pt x="310" y="56"/>
                </a:cubicBezTo>
                <a:cubicBezTo>
                  <a:pt x="310" y="56"/>
                  <a:pt x="311" y="56"/>
                  <a:pt x="310" y="55"/>
                </a:cubicBezTo>
                <a:moveTo>
                  <a:pt x="237" y="70"/>
                </a:moveTo>
                <a:cubicBezTo>
                  <a:pt x="237" y="70"/>
                  <a:pt x="236" y="70"/>
                  <a:pt x="236" y="70"/>
                </a:cubicBezTo>
                <a:cubicBezTo>
                  <a:pt x="237" y="70"/>
                  <a:pt x="238" y="71"/>
                  <a:pt x="239" y="72"/>
                </a:cubicBezTo>
                <a:cubicBezTo>
                  <a:pt x="240" y="71"/>
                  <a:pt x="244" y="72"/>
                  <a:pt x="241" y="70"/>
                </a:cubicBezTo>
                <a:cubicBezTo>
                  <a:pt x="239" y="70"/>
                  <a:pt x="239" y="70"/>
                  <a:pt x="239" y="70"/>
                </a:cubicBezTo>
                <a:cubicBezTo>
                  <a:pt x="238" y="70"/>
                  <a:pt x="238" y="70"/>
                  <a:pt x="237" y="70"/>
                </a:cubicBezTo>
                <a:moveTo>
                  <a:pt x="400" y="71"/>
                </a:moveTo>
                <a:cubicBezTo>
                  <a:pt x="399" y="75"/>
                  <a:pt x="400" y="75"/>
                  <a:pt x="404" y="78"/>
                </a:cubicBezTo>
                <a:cubicBezTo>
                  <a:pt x="404" y="77"/>
                  <a:pt x="404" y="77"/>
                  <a:pt x="404" y="77"/>
                </a:cubicBezTo>
                <a:cubicBezTo>
                  <a:pt x="403" y="75"/>
                  <a:pt x="401" y="73"/>
                  <a:pt x="400" y="71"/>
                </a:cubicBezTo>
                <a:moveTo>
                  <a:pt x="242" y="73"/>
                </a:moveTo>
                <a:cubicBezTo>
                  <a:pt x="242" y="73"/>
                  <a:pt x="242" y="73"/>
                  <a:pt x="242" y="73"/>
                </a:cubicBezTo>
                <a:cubicBezTo>
                  <a:pt x="242" y="73"/>
                  <a:pt x="243" y="73"/>
                  <a:pt x="242" y="73"/>
                </a:cubicBezTo>
                <a:moveTo>
                  <a:pt x="239" y="73"/>
                </a:moveTo>
                <a:cubicBezTo>
                  <a:pt x="239" y="73"/>
                  <a:pt x="239" y="73"/>
                  <a:pt x="239" y="73"/>
                </a:cubicBezTo>
                <a:cubicBezTo>
                  <a:pt x="239" y="74"/>
                  <a:pt x="239" y="74"/>
                  <a:pt x="239" y="74"/>
                </a:cubicBezTo>
                <a:cubicBezTo>
                  <a:pt x="239" y="74"/>
                  <a:pt x="239" y="73"/>
                  <a:pt x="239" y="73"/>
                </a:cubicBezTo>
                <a:moveTo>
                  <a:pt x="234" y="73"/>
                </a:moveTo>
                <a:cubicBezTo>
                  <a:pt x="232" y="74"/>
                  <a:pt x="232" y="74"/>
                  <a:pt x="232" y="74"/>
                </a:cubicBezTo>
                <a:cubicBezTo>
                  <a:pt x="234" y="75"/>
                  <a:pt x="234" y="75"/>
                  <a:pt x="234" y="75"/>
                </a:cubicBezTo>
                <a:cubicBezTo>
                  <a:pt x="235" y="75"/>
                  <a:pt x="234" y="74"/>
                  <a:pt x="234" y="73"/>
                </a:cubicBezTo>
                <a:moveTo>
                  <a:pt x="242" y="73"/>
                </a:moveTo>
                <a:cubicBezTo>
                  <a:pt x="242" y="73"/>
                  <a:pt x="242" y="74"/>
                  <a:pt x="242" y="74"/>
                </a:cubicBezTo>
                <a:lnTo>
                  <a:pt x="242" y="73"/>
                </a:lnTo>
                <a:close/>
                <a:moveTo>
                  <a:pt x="247" y="77"/>
                </a:moveTo>
                <a:cubicBezTo>
                  <a:pt x="247" y="77"/>
                  <a:pt x="248" y="78"/>
                  <a:pt x="248" y="78"/>
                </a:cubicBezTo>
                <a:cubicBezTo>
                  <a:pt x="248" y="78"/>
                  <a:pt x="250" y="78"/>
                  <a:pt x="248" y="77"/>
                </a:cubicBezTo>
                <a:cubicBezTo>
                  <a:pt x="248" y="77"/>
                  <a:pt x="247" y="77"/>
                  <a:pt x="247" y="77"/>
                </a:cubicBezTo>
                <a:moveTo>
                  <a:pt x="239" y="81"/>
                </a:moveTo>
                <a:cubicBezTo>
                  <a:pt x="236" y="84"/>
                  <a:pt x="236" y="84"/>
                  <a:pt x="236" y="84"/>
                </a:cubicBezTo>
                <a:cubicBezTo>
                  <a:pt x="237" y="84"/>
                  <a:pt x="239" y="85"/>
                  <a:pt x="240" y="85"/>
                </a:cubicBezTo>
                <a:cubicBezTo>
                  <a:pt x="241" y="85"/>
                  <a:pt x="241" y="84"/>
                  <a:pt x="243" y="84"/>
                </a:cubicBezTo>
                <a:cubicBezTo>
                  <a:pt x="242" y="82"/>
                  <a:pt x="242" y="82"/>
                  <a:pt x="242" y="82"/>
                </a:cubicBezTo>
                <a:cubicBezTo>
                  <a:pt x="242" y="82"/>
                  <a:pt x="240" y="82"/>
                  <a:pt x="239" y="81"/>
                </a:cubicBezTo>
                <a:moveTo>
                  <a:pt x="250" y="84"/>
                </a:moveTo>
                <a:cubicBezTo>
                  <a:pt x="248" y="85"/>
                  <a:pt x="248" y="85"/>
                  <a:pt x="248" y="85"/>
                </a:cubicBezTo>
                <a:cubicBezTo>
                  <a:pt x="248" y="85"/>
                  <a:pt x="248" y="85"/>
                  <a:pt x="248" y="85"/>
                </a:cubicBezTo>
                <a:cubicBezTo>
                  <a:pt x="247" y="85"/>
                  <a:pt x="248" y="86"/>
                  <a:pt x="248" y="86"/>
                </a:cubicBezTo>
                <a:cubicBezTo>
                  <a:pt x="249" y="85"/>
                  <a:pt x="251" y="85"/>
                  <a:pt x="250" y="84"/>
                </a:cubicBezTo>
                <a:moveTo>
                  <a:pt x="436" y="85"/>
                </a:moveTo>
                <a:cubicBezTo>
                  <a:pt x="436" y="85"/>
                  <a:pt x="436" y="85"/>
                  <a:pt x="436" y="85"/>
                </a:cubicBezTo>
                <a:cubicBezTo>
                  <a:pt x="436" y="85"/>
                  <a:pt x="436" y="85"/>
                  <a:pt x="436" y="85"/>
                </a:cubicBezTo>
                <a:moveTo>
                  <a:pt x="245" y="85"/>
                </a:moveTo>
                <a:cubicBezTo>
                  <a:pt x="244" y="86"/>
                  <a:pt x="244" y="86"/>
                  <a:pt x="244" y="86"/>
                </a:cubicBezTo>
                <a:cubicBezTo>
                  <a:pt x="245" y="86"/>
                  <a:pt x="246" y="87"/>
                  <a:pt x="246" y="87"/>
                </a:cubicBezTo>
                <a:cubicBezTo>
                  <a:pt x="247" y="87"/>
                  <a:pt x="247" y="86"/>
                  <a:pt x="245" y="85"/>
                </a:cubicBezTo>
                <a:moveTo>
                  <a:pt x="278" y="87"/>
                </a:moveTo>
                <a:cubicBezTo>
                  <a:pt x="278" y="87"/>
                  <a:pt x="278" y="87"/>
                  <a:pt x="278" y="87"/>
                </a:cubicBezTo>
                <a:cubicBezTo>
                  <a:pt x="278" y="87"/>
                  <a:pt x="278" y="87"/>
                  <a:pt x="278" y="87"/>
                </a:cubicBezTo>
                <a:moveTo>
                  <a:pt x="423" y="92"/>
                </a:move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cubicBezTo>
                  <a:pt x="423" y="92"/>
                  <a:pt x="423" y="92"/>
                  <a:pt x="423" y="92"/>
                </a:cubicBezTo>
                <a:moveTo>
                  <a:pt x="337" y="93"/>
                </a:moveTo>
                <a:cubicBezTo>
                  <a:pt x="337" y="93"/>
                  <a:pt x="336" y="93"/>
                  <a:pt x="338" y="94"/>
                </a:cubicBezTo>
                <a:cubicBezTo>
                  <a:pt x="338" y="94"/>
                  <a:pt x="339" y="94"/>
                  <a:pt x="339" y="94"/>
                </a:cubicBezTo>
                <a:cubicBezTo>
                  <a:pt x="340" y="94"/>
                  <a:pt x="340" y="94"/>
                  <a:pt x="339" y="93"/>
                </a:cubicBezTo>
                <a:cubicBezTo>
                  <a:pt x="339" y="93"/>
                  <a:pt x="338" y="93"/>
                  <a:pt x="337" y="93"/>
                </a:cubicBezTo>
                <a:moveTo>
                  <a:pt x="205" y="95"/>
                </a:moveTo>
                <a:cubicBezTo>
                  <a:pt x="204" y="96"/>
                  <a:pt x="204" y="96"/>
                  <a:pt x="204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5" y="96"/>
                  <a:pt x="205" y="95"/>
                  <a:pt x="205" y="95"/>
                </a:cubicBezTo>
                <a:moveTo>
                  <a:pt x="208" y="96"/>
                </a:moveTo>
                <a:cubicBezTo>
                  <a:pt x="207" y="98"/>
                  <a:pt x="207" y="98"/>
                  <a:pt x="207" y="98"/>
                </a:cubicBezTo>
                <a:cubicBezTo>
                  <a:pt x="207" y="98"/>
                  <a:pt x="208" y="98"/>
                  <a:pt x="208" y="98"/>
                </a:cubicBezTo>
                <a:cubicBezTo>
                  <a:pt x="208" y="98"/>
                  <a:pt x="209" y="97"/>
                  <a:pt x="208" y="96"/>
                </a:cubicBezTo>
                <a:moveTo>
                  <a:pt x="462" y="102"/>
                </a:moveTo>
                <a:cubicBezTo>
                  <a:pt x="462" y="102"/>
                  <a:pt x="462" y="102"/>
                  <a:pt x="462" y="102"/>
                </a:cubicBezTo>
                <a:cubicBezTo>
                  <a:pt x="462" y="102"/>
                  <a:pt x="462" y="102"/>
                  <a:pt x="462" y="102"/>
                </a:cubicBezTo>
                <a:moveTo>
                  <a:pt x="332" y="103"/>
                </a:moveTo>
                <a:cubicBezTo>
                  <a:pt x="332" y="103"/>
                  <a:pt x="332" y="103"/>
                  <a:pt x="332" y="103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32" y="103"/>
                  <a:pt x="332" y="103"/>
                  <a:pt x="332" y="103"/>
                </a:cubicBezTo>
                <a:moveTo>
                  <a:pt x="224" y="109"/>
                </a:moveTo>
                <a:cubicBezTo>
                  <a:pt x="223" y="110"/>
                  <a:pt x="223" y="110"/>
                  <a:pt x="223" y="110"/>
                </a:cubicBezTo>
                <a:cubicBezTo>
                  <a:pt x="223" y="110"/>
                  <a:pt x="224" y="111"/>
                  <a:pt x="224" y="111"/>
                </a:cubicBezTo>
                <a:cubicBezTo>
                  <a:pt x="224" y="111"/>
                  <a:pt x="224" y="110"/>
                  <a:pt x="224" y="109"/>
                </a:cubicBezTo>
                <a:moveTo>
                  <a:pt x="331" y="110"/>
                </a:moveTo>
                <a:cubicBezTo>
                  <a:pt x="330" y="112"/>
                  <a:pt x="330" y="112"/>
                  <a:pt x="330" y="112"/>
                </a:cubicBezTo>
                <a:cubicBezTo>
                  <a:pt x="330" y="112"/>
                  <a:pt x="330" y="112"/>
                  <a:pt x="331" y="112"/>
                </a:cubicBezTo>
                <a:cubicBezTo>
                  <a:pt x="331" y="112"/>
                  <a:pt x="331" y="111"/>
                  <a:pt x="331" y="110"/>
                </a:cubicBezTo>
                <a:moveTo>
                  <a:pt x="144" y="115"/>
                </a:move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moveTo>
                  <a:pt x="224" y="118"/>
                </a:moveTo>
                <a:cubicBezTo>
                  <a:pt x="224" y="119"/>
                  <a:pt x="224" y="119"/>
                  <a:pt x="224" y="119"/>
                </a:cubicBezTo>
                <a:cubicBezTo>
                  <a:pt x="224" y="120"/>
                  <a:pt x="224" y="120"/>
                  <a:pt x="224" y="120"/>
                </a:cubicBezTo>
                <a:cubicBezTo>
                  <a:pt x="225" y="120"/>
                  <a:pt x="224" y="119"/>
                  <a:pt x="224" y="118"/>
                </a:cubicBezTo>
                <a:moveTo>
                  <a:pt x="248" y="119"/>
                </a:moveTo>
                <a:cubicBezTo>
                  <a:pt x="247" y="119"/>
                  <a:pt x="248" y="121"/>
                  <a:pt x="248" y="121"/>
                </a:cubicBezTo>
                <a:cubicBezTo>
                  <a:pt x="248" y="121"/>
                  <a:pt x="252" y="121"/>
                  <a:pt x="251" y="120"/>
                </a:cubicBezTo>
                <a:cubicBezTo>
                  <a:pt x="248" y="119"/>
                  <a:pt x="248" y="119"/>
                  <a:pt x="248" y="119"/>
                </a:cubicBezTo>
                <a:cubicBezTo>
                  <a:pt x="248" y="119"/>
                  <a:pt x="248" y="119"/>
                  <a:pt x="248" y="119"/>
                </a:cubicBezTo>
                <a:moveTo>
                  <a:pt x="238" y="122"/>
                </a:moveTo>
                <a:cubicBezTo>
                  <a:pt x="237" y="122"/>
                  <a:pt x="237" y="122"/>
                  <a:pt x="237" y="122"/>
                </a:cubicBezTo>
                <a:cubicBezTo>
                  <a:pt x="237" y="123"/>
                  <a:pt x="238" y="123"/>
                  <a:pt x="238" y="123"/>
                </a:cubicBezTo>
                <a:cubicBezTo>
                  <a:pt x="239" y="123"/>
                  <a:pt x="239" y="123"/>
                  <a:pt x="238" y="122"/>
                </a:cubicBezTo>
                <a:moveTo>
                  <a:pt x="450" y="158"/>
                </a:moveTo>
                <a:cubicBezTo>
                  <a:pt x="449" y="158"/>
                  <a:pt x="448" y="159"/>
                  <a:pt x="448" y="159"/>
                </a:cubicBezTo>
                <a:cubicBezTo>
                  <a:pt x="449" y="160"/>
                  <a:pt x="450" y="161"/>
                  <a:pt x="452" y="161"/>
                </a:cubicBezTo>
                <a:cubicBezTo>
                  <a:pt x="451" y="160"/>
                  <a:pt x="450" y="159"/>
                  <a:pt x="450" y="159"/>
                </a:cubicBezTo>
                <a:cubicBezTo>
                  <a:pt x="450" y="159"/>
                  <a:pt x="450" y="158"/>
                  <a:pt x="450" y="158"/>
                </a:cubicBezTo>
                <a:moveTo>
                  <a:pt x="450" y="159"/>
                </a:moveTo>
                <a:cubicBezTo>
                  <a:pt x="450" y="159"/>
                  <a:pt x="450" y="159"/>
                  <a:pt x="450" y="159"/>
                </a:cubicBezTo>
                <a:cubicBezTo>
                  <a:pt x="450" y="159"/>
                  <a:pt x="450" y="159"/>
                  <a:pt x="450" y="159"/>
                </a:cubicBezTo>
                <a:cubicBezTo>
                  <a:pt x="450" y="159"/>
                  <a:pt x="450" y="159"/>
                  <a:pt x="450" y="159"/>
                </a:cubicBezTo>
                <a:moveTo>
                  <a:pt x="297" y="165"/>
                </a:moveTo>
                <a:cubicBezTo>
                  <a:pt x="296" y="166"/>
                  <a:pt x="296" y="166"/>
                  <a:pt x="296" y="166"/>
                </a:cubicBezTo>
                <a:cubicBezTo>
                  <a:pt x="296" y="166"/>
                  <a:pt x="296" y="166"/>
                  <a:pt x="296" y="166"/>
                </a:cubicBezTo>
                <a:cubicBezTo>
                  <a:pt x="297" y="166"/>
                  <a:pt x="298" y="165"/>
                  <a:pt x="297" y="165"/>
                </a:cubicBezTo>
                <a:moveTo>
                  <a:pt x="398" y="183"/>
                </a:moveTo>
                <a:cubicBezTo>
                  <a:pt x="397" y="183"/>
                  <a:pt x="397" y="183"/>
                  <a:pt x="397" y="183"/>
                </a:cubicBezTo>
                <a:cubicBezTo>
                  <a:pt x="398" y="184"/>
                  <a:pt x="399" y="184"/>
                  <a:pt x="401" y="184"/>
                </a:cubicBezTo>
                <a:cubicBezTo>
                  <a:pt x="400" y="184"/>
                  <a:pt x="399" y="183"/>
                  <a:pt x="398" y="183"/>
                </a:cubicBezTo>
                <a:moveTo>
                  <a:pt x="394" y="184"/>
                </a:moveTo>
                <a:cubicBezTo>
                  <a:pt x="393" y="184"/>
                  <a:pt x="393" y="185"/>
                  <a:pt x="393" y="185"/>
                </a:cubicBezTo>
                <a:cubicBezTo>
                  <a:pt x="393" y="185"/>
                  <a:pt x="393" y="185"/>
                  <a:pt x="393" y="185"/>
                </a:cubicBezTo>
                <a:cubicBezTo>
                  <a:pt x="392" y="185"/>
                  <a:pt x="391" y="185"/>
                  <a:pt x="390" y="185"/>
                </a:cubicBezTo>
                <a:cubicBezTo>
                  <a:pt x="388" y="185"/>
                  <a:pt x="388" y="185"/>
                  <a:pt x="388" y="185"/>
                </a:cubicBezTo>
                <a:cubicBezTo>
                  <a:pt x="388" y="185"/>
                  <a:pt x="389" y="186"/>
                  <a:pt x="390" y="186"/>
                </a:cubicBezTo>
                <a:cubicBezTo>
                  <a:pt x="394" y="187"/>
                  <a:pt x="394" y="187"/>
                  <a:pt x="394" y="187"/>
                </a:cubicBezTo>
                <a:cubicBezTo>
                  <a:pt x="398" y="188"/>
                  <a:pt x="390" y="187"/>
                  <a:pt x="393" y="189"/>
                </a:cubicBezTo>
                <a:cubicBezTo>
                  <a:pt x="392" y="189"/>
                  <a:pt x="391" y="188"/>
                  <a:pt x="390" y="188"/>
                </a:cubicBezTo>
                <a:cubicBezTo>
                  <a:pt x="389" y="188"/>
                  <a:pt x="389" y="188"/>
                  <a:pt x="389" y="188"/>
                </a:cubicBezTo>
                <a:cubicBezTo>
                  <a:pt x="388" y="188"/>
                  <a:pt x="387" y="187"/>
                  <a:pt x="386" y="187"/>
                </a:cubicBezTo>
                <a:cubicBezTo>
                  <a:pt x="386" y="187"/>
                  <a:pt x="386" y="187"/>
                  <a:pt x="385" y="188"/>
                </a:cubicBezTo>
                <a:cubicBezTo>
                  <a:pt x="386" y="188"/>
                  <a:pt x="389" y="189"/>
                  <a:pt x="390" y="190"/>
                </a:cubicBezTo>
                <a:cubicBezTo>
                  <a:pt x="391" y="190"/>
                  <a:pt x="390" y="192"/>
                  <a:pt x="390" y="193"/>
                </a:cubicBezTo>
                <a:cubicBezTo>
                  <a:pt x="388" y="192"/>
                  <a:pt x="387" y="192"/>
                  <a:pt x="386" y="191"/>
                </a:cubicBezTo>
                <a:cubicBezTo>
                  <a:pt x="385" y="193"/>
                  <a:pt x="385" y="193"/>
                  <a:pt x="385" y="193"/>
                </a:cubicBezTo>
                <a:cubicBezTo>
                  <a:pt x="386" y="193"/>
                  <a:pt x="387" y="193"/>
                  <a:pt x="388" y="193"/>
                </a:cubicBezTo>
                <a:cubicBezTo>
                  <a:pt x="388" y="193"/>
                  <a:pt x="389" y="193"/>
                  <a:pt x="390" y="194"/>
                </a:cubicBezTo>
                <a:cubicBezTo>
                  <a:pt x="391" y="195"/>
                  <a:pt x="392" y="196"/>
                  <a:pt x="393" y="197"/>
                </a:cubicBezTo>
                <a:cubicBezTo>
                  <a:pt x="392" y="197"/>
                  <a:pt x="392" y="197"/>
                  <a:pt x="392" y="197"/>
                </a:cubicBezTo>
                <a:cubicBezTo>
                  <a:pt x="391" y="197"/>
                  <a:pt x="391" y="197"/>
                  <a:pt x="391" y="197"/>
                </a:cubicBezTo>
                <a:cubicBezTo>
                  <a:pt x="390" y="197"/>
                  <a:pt x="390" y="197"/>
                  <a:pt x="390" y="197"/>
                </a:cubicBezTo>
                <a:cubicBezTo>
                  <a:pt x="396" y="201"/>
                  <a:pt x="396" y="201"/>
                  <a:pt x="396" y="201"/>
                </a:cubicBezTo>
                <a:cubicBezTo>
                  <a:pt x="396" y="201"/>
                  <a:pt x="400" y="201"/>
                  <a:pt x="398" y="201"/>
                </a:cubicBezTo>
                <a:cubicBezTo>
                  <a:pt x="399" y="200"/>
                  <a:pt x="399" y="200"/>
                  <a:pt x="399" y="200"/>
                </a:cubicBezTo>
                <a:cubicBezTo>
                  <a:pt x="400" y="200"/>
                  <a:pt x="400" y="201"/>
                  <a:pt x="401" y="202"/>
                </a:cubicBezTo>
                <a:cubicBezTo>
                  <a:pt x="402" y="202"/>
                  <a:pt x="403" y="202"/>
                  <a:pt x="404" y="203"/>
                </a:cubicBezTo>
                <a:cubicBezTo>
                  <a:pt x="404" y="203"/>
                  <a:pt x="405" y="203"/>
                  <a:pt x="405" y="203"/>
                </a:cubicBezTo>
                <a:cubicBezTo>
                  <a:pt x="406" y="203"/>
                  <a:pt x="406" y="203"/>
                  <a:pt x="406" y="203"/>
                </a:cubicBezTo>
                <a:cubicBezTo>
                  <a:pt x="406" y="203"/>
                  <a:pt x="406" y="203"/>
                  <a:pt x="406" y="203"/>
                </a:cubicBezTo>
                <a:cubicBezTo>
                  <a:pt x="407" y="203"/>
                  <a:pt x="408" y="203"/>
                  <a:pt x="408" y="203"/>
                </a:cubicBezTo>
                <a:cubicBezTo>
                  <a:pt x="410" y="204"/>
                  <a:pt x="410" y="204"/>
                  <a:pt x="410" y="204"/>
                </a:cubicBezTo>
                <a:cubicBezTo>
                  <a:pt x="411" y="204"/>
                  <a:pt x="411" y="204"/>
                  <a:pt x="412" y="204"/>
                </a:cubicBezTo>
                <a:cubicBezTo>
                  <a:pt x="413" y="204"/>
                  <a:pt x="415" y="204"/>
                  <a:pt x="416" y="204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416" y="205"/>
                  <a:pt x="418" y="205"/>
                  <a:pt x="418" y="205"/>
                </a:cubicBezTo>
                <a:cubicBezTo>
                  <a:pt x="421" y="203"/>
                  <a:pt x="421" y="203"/>
                  <a:pt x="421" y="203"/>
                </a:cubicBezTo>
                <a:cubicBezTo>
                  <a:pt x="420" y="202"/>
                  <a:pt x="420" y="201"/>
                  <a:pt x="420" y="201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200"/>
                  <a:pt x="420" y="200"/>
                  <a:pt x="420" y="200"/>
                </a:cubicBezTo>
                <a:cubicBezTo>
                  <a:pt x="420" y="200"/>
                  <a:pt x="420" y="200"/>
                  <a:pt x="420" y="200"/>
                </a:cubicBezTo>
                <a:cubicBezTo>
                  <a:pt x="420" y="200"/>
                  <a:pt x="420" y="199"/>
                  <a:pt x="420" y="199"/>
                </a:cubicBezTo>
                <a:cubicBezTo>
                  <a:pt x="420" y="199"/>
                  <a:pt x="420" y="199"/>
                  <a:pt x="420" y="199"/>
                </a:cubicBezTo>
                <a:cubicBezTo>
                  <a:pt x="421" y="199"/>
                  <a:pt x="421" y="199"/>
                  <a:pt x="421" y="199"/>
                </a:cubicBezTo>
                <a:cubicBezTo>
                  <a:pt x="422" y="199"/>
                  <a:pt x="422" y="199"/>
                  <a:pt x="422" y="199"/>
                </a:cubicBezTo>
                <a:cubicBezTo>
                  <a:pt x="422" y="199"/>
                  <a:pt x="423" y="199"/>
                  <a:pt x="423" y="199"/>
                </a:cubicBezTo>
                <a:cubicBezTo>
                  <a:pt x="423" y="199"/>
                  <a:pt x="423" y="199"/>
                  <a:pt x="423" y="199"/>
                </a:cubicBezTo>
                <a:cubicBezTo>
                  <a:pt x="424" y="199"/>
                  <a:pt x="422" y="198"/>
                  <a:pt x="421" y="198"/>
                </a:cubicBezTo>
                <a:cubicBezTo>
                  <a:pt x="421" y="198"/>
                  <a:pt x="420" y="198"/>
                  <a:pt x="420" y="198"/>
                </a:cubicBezTo>
                <a:cubicBezTo>
                  <a:pt x="420" y="198"/>
                  <a:pt x="420" y="198"/>
                  <a:pt x="420" y="198"/>
                </a:cubicBezTo>
                <a:cubicBezTo>
                  <a:pt x="419" y="197"/>
                  <a:pt x="421" y="196"/>
                  <a:pt x="419" y="195"/>
                </a:cubicBezTo>
                <a:cubicBezTo>
                  <a:pt x="417" y="196"/>
                  <a:pt x="417" y="196"/>
                  <a:pt x="417" y="196"/>
                </a:cubicBezTo>
                <a:cubicBezTo>
                  <a:pt x="415" y="196"/>
                  <a:pt x="415" y="195"/>
                  <a:pt x="414" y="195"/>
                </a:cubicBezTo>
                <a:cubicBezTo>
                  <a:pt x="414" y="195"/>
                  <a:pt x="413" y="195"/>
                  <a:pt x="413" y="195"/>
                </a:cubicBezTo>
                <a:cubicBezTo>
                  <a:pt x="413" y="195"/>
                  <a:pt x="411" y="194"/>
                  <a:pt x="411" y="194"/>
                </a:cubicBezTo>
                <a:cubicBezTo>
                  <a:pt x="411" y="194"/>
                  <a:pt x="411" y="193"/>
                  <a:pt x="410" y="193"/>
                </a:cubicBezTo>
                <a:cubicBezTo>
                  <a:pt x="409" y="194"/>
                  <a:pt x="409" y="194"/>
                  <a:pt x="409" y="194"/>
                </a:cubicBezTo>
                <a:cubicBezTo>
                  <a:pt x="408" y="193"/>
                  <a:pt x="408" y="193"/>
                  <a:pt x="408" y="193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91"/>
                  <a:pt x="408" y="191"/>
                  <a:pt x="407" y="191"/>
                </a:cubicBezTo>
                <a:cubicBezTo>
                  <a:pt x="407" y="191"/>
                  <a:pt x="407" y="191"/>
                  <a:pt x="407" y="191"/>
                </a:cubicBezTo>
                <a:cubicBezTo>
                  <a:pt x="406" y="191"/>
                  <a:pt x="406" y="191"/>
                  <a:pt x="406" y="191"/>
                </a:cubicBezTo>
                <a:cubicBezTo>
                  <a:pt x="406" y="191"/>
                  <a:pt x="406" y="191"/>
                  <a:pt x="405" y="191"/>
                </a:cubicBezTo>
                <a:cubicBezTo>
                  <a:pt x="405" y="191"/>
                  <a:pt x="405" y="191"/>
                  <a:pt x="404" y="191"/>
                </a:cubicBezTo>
                <a:cubicBezTo>
                  <a:pt x="404" y="191"/>
                  <a:pt x="404" y="191"/>
                  <a:pt x="404" y="191"/>
                </a:cubicBezTo>
                <a:cubicBezTo>
                  <a:pt x="404" y="190"/>
                  <a:pt x="404" y="190"/>
                  <a:pt x="404" y="189"/>
                </a:cubicBezTo>
                <a:cubicBezTo>
                  <a:pt x="403" y="189"/>
                  <a:pt x="402" y="191"/>
                  <a:pt x="401" y="191"/>
                </a:cubicBezTo>
                <a:cubicBezTo>
                  <a:pt x="399" y="190"/>
                  <a:pt x="399" y="190"/>
                  <a:pt x="399" y="190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7" y="190"/>
                  <a:pt x="398" y="189"/>
                  <a:pt x="398" y="189"/>
                </a:cubicBezTo>
                <a:cubicBezTo>
                  <a:pt x="398" y="189"/>
                  <a:pt x="398" y="189"/>
                  <a:pt x="398" y="189"/>
                </a:cubicBezTo>
                <a:cubicBezTo>
                  <a:pt x="399" y="189"/>
                  <a:pt x="400" y="188"/>
                  <a:pt x="399" y="187"/>
                </a:cubicBezTo>
                <a:cubicBezTo>
                  <a:pt x="400" y="186"/>
                  <a:pt x="400" y="186"/>
                  <a:pt x="400" y="186"/>
                </a:cubicBezTo>
                <a:cubicBezTo>
                  <a:pt x="400" y="186"/>
                  <a:pt x="400" y="186"/>
                  <a:pt x="400" y="186"/>
                </a:cubicBezTo>
                <a:cubicBezTo>
                  <a:pt x="400" y="186"/>
                  <a:pt x="399" y="185"/>
                  <a:pt x="398" y="185"/>
                </a:cubicBezTo>
                <a:cubicBezTo>
                  <a:pt x="398" y="185"/>
                  <a:pt x="398" y="187"/>
                  <a:pt x="397" y="187"/>
                </a:cubicBezTo>
                <a:cubicBezTo>
                  <a:pt x="397" y="187"/>
                  <a:pt x="397" y="187"/>
                  <a:pt x="396" y="187"/>
                </a:cubicBezTo>
                <a:cubicBezTo>
                  <a:pt x="396" y="185"/>
                  <a:pt x="396" y="185"/>
                  <a:pt x="396" y="185"/>
                </a:cubicBezTo>
                <a:cubicBezTo>
                  <a:pt x="394" y="185"/>
                  <a:pt x="394" y="185"/>
                  <a:pt x="394" y="185"/>
                </a:cubicBezTo>
                <a:cubicBezTo>
                  <a:pt x="394" y="185"/>
                  <a:pt x="394" y="184"/>
                  <a:pt x="394" y="184"/>
                </a:cubicBezTo>
              </a:path>
            </a:pathLst>
          </a:custGeom>
          <a:solidFill>
            <a:srgbClr val="20527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19" name="Freeform 135"/>
          <p:cNvSpPr>
            <a:spLocks/>
          </p:cNvSpPr>
          <p:nvPr/>
        </p:nvSpPr>
        <p:spPr bwMode="gray">
          <a:xfrm>
            <a:off x="4456944" y="1698555"/>
            <a:ext cx="1177925" cy="727075"/>
          </a:xfrm>
          <a:custGeom>
            <a:avLst/>
            <a:gdLst/>
            <a:ahLst/>
            <a:cxnLst>
              <a:cxn ang="0">
                <a:pos x="742" y="0"/>
              </a:cxn>
              <a:cxn ang="0">
                <a:pos x="33" y="447"/>
              </a:cxn>
              <a:cxn ang="0">
                <a:pos x="0" y="458"/>
              </a:cxn>
              <a:cxn ang="0">
                <a:pos x="33" y="447"/>
              </a:cxn>
              <a:cxn ang="0">
                <a:pos x="742" y="0"/>
              </a:cxn>
            </a:cxnLst>
            <a:rect l="0" t="0" r="r" b="b"/>
            <a:pathLst>
              <a:path w="742" h="458">
                <a:moveTo>
                  <a:pt x="742" y="0"/>
                </a:moveTo>
                <a:lnTo>
                  <a:pt x="33" y="447"/>
                </a:lnTo>
                <a:lnTo>
                  <a:pt x="0" y="458"/>
                </a:lnTo>
                <a:lnTo>
                  <a:pt x="33" y="447"/>
                </a:lnTo>
                <a:lnTo>
                  <a:pt x="742" y="0"/>
                </a:lnTo>
                <a:close/>
              </a:path>
            </a:pathLst>
          </a:custGeom>
          <a:solidFill>
            <a:srgbClr val="004E8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520" name="Freeform 136"/>
          <p:cNvSpPr>
            <a:spLocks/>
          </p:cNvSpPr>
          <p:nvPr/>
        </p:nvSpPr>
        <p:spPr bwMode="gray">
          <a:xfrm>
            <a:off x="4456944" y="1698555"/>
            <a:ext cx="1177925" cy="727075"/>
          </a:xfrm>
          <a:custGeom>
            <a:avLst/>
            <a:gdLst/>
            <a:ahLst/>
            <a:cxnLst>
              <a:cxn ang="0">
                <a:pos x="742" y="0"/>
              </a:cxn>
              <a:cxn ang="0">
                <a:pos x="33" y="447"/>
              </a:cxn>
              <a:cxn ang="0">
                <a:pos x="0" y="458"/>
              </a:cxn>
              <a:cxn ang="0">
                <a:pos x="33" y="447"/>
              </a:cxn>
              <a:cxn ang="0">
                <a:pos x="742" y="0"/>
              </a:cxn>
            </a:cxnLst>
            <a:rect l="0" t="0" r="r" b="b"/>
            <a:pathLst>
              <a:path w="742" h="458">
                <a:moveTo>
                  <a:pt x="742" y="0"/>
                </a:moveTo>
                <a:lnTo>
                  <a:pt x="33" y="447"/>
                </a:lnTo>
                <a:lnTo>
                  <a:pt x="0" y="458"/>
                </a:lnTo>
                <a:lnTo>
                  <a:pt x="33" y="447"/>
                </a:lnTo>
                <a:lnTo>
                  <a:pt x="74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47" name="Gruppieren 246"/>
          <p:cNvGrpSpPr/>
          <p:nvPr/>
        </p:nvGrpSpPr>
        <p:grpSpPr bwMode="gray">
          <a:xfrm>
            <a:off x="5371344" y="1398518"/>
            <a:ext cx="79375" cy="280987"/>
            <a:chOff x="5371344" y="1398518"/>
            <a:chExt cx="79375" cy="280987"/>
          </a:xfrm>
        </p:grpSpPr>
        <p:sp>
          <p:nvSpPr>
            <p:cNvPr id="16521" name="Freeform 137"/>
            <p:cNvSpPr>
              <a:spLocks/>
            </p:cNvSpPr>
            <p:nvPr/>
          </p:nvSpPr>
          <p:spPr bwMode="gray">
            <a:xfrm>
              <a:off x="5371344" y="1431855"/>
              <a:ext cx="79375" cy="247650"/>
            </a:xfrm>
            <a:custGeom>
              <a:avLst/>
              <a:gdLst/>
              <a:ahLst/>
              <a:cxnLst>
                <a:cxn ang="0">
                  <a:pos x="10" y="32"/>
                </a:cxn>
                <a:cxn ang="0">
                  <a:pos x="9" y="33"/>
                </a:cxn>
                <a:cxn ang="0">
                  <a:pos x="9" y="59"/>
                </a:cxn>
                <a:cxn ang="0">
                  <a:pos x="7" y="62"/>
                </a:cxn>
                <a:cxn ang="0">
                  <a:pos x="4" y="57"/>
                </a:cxn>
                <a:cxn ang="0">
                  <a:pos x="4" y="10"/>
                </a:cxn>
                <a:cxn ang="0">
                  <a:pos x="4" y="9"/>
                </a:cxn>
                <a:cxn ang="0">
                  <a:pos x="3" y="9"/>
                </a:cxn>
                <a:cxn ang="0">
                  <a:pos x="3" y="24"/>
                </a:cxn>
                <a:cxn ang="0">
                  <a:pos x="1" y="25"/>
                </a:cxn>
                <a:cxn ang="0">
                  <a:pos x="0" y="22"/>
                </a:cxn>
                <a:cxn ang="0">
                  <a:pos x="0" y="5"/>
                </a:cxn>
                <a:cxn ang="0">
                  <a:pos x="4" y="2"/>
                </a:cxn>
                <a:cxn ang="0">
                  <a:pos x="10" y="5"/>
                </a:cxn>
                <a:cxn ang="0">
                  <a:pos x="17" y="9"/>
                </a:cxn>
                <a:cxn ang="0">
                  <a:pos x="21" y="17"/>
                </a:cxn>
                <a:cxn ang="0">
                  <a:pos x="21" y="34"/>
                </a:cxn>
                <a:cxn ang="0">
                  <a:pos x="19" y="36"/>
                </a:cxn>
                <a:cxn ang="0">
                  <a:pos x="17" y="32"/>
                </a:cxn>
                <a:cxn ang="0">
                  <a:pos x="17" y="18"/>
                </a:cxn>
                <a:cxn ang="0">
                  <a:pos x="17" y="16"/>
                </a:cxn>
                <a:cxn ang="0">
                  <a:pos x="16" y="17"/>
                </a:cxn>
                <a:cxn ang="0">
                  <a:pos x="16" y="63"/>
                </a:cxn>
                <a:cxn ang="0">
                  <a:pos x="13" y="65"/>
                </a:cxn>
                <a:cxn ang="0">
                  <a:pos x="11" y="61"/>
                </a:cxn>
                <a:cxn ang="0">
                  <a:pos x="11" y="34"/>
                </a:cxn>
                <a:cxn ang="0">
                  <a:pos x="10" y="32"/>
                </a:cxn>
              </a:cxnLst>
              <a:rect l="0" t="0" r="r" b="b"/>
              <a:pathLst>
                <a:path w="21" h="66">
                  <a:moveTo>
                    <a:pt x="10" y="32"/>
                  </a:moveTo>
                  <a:cubicBezTo>
                    <a:pt x="9" y="32"/>
                    <a:pt x="9" y="32"/>
                    <a:pt x="9" y="33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8" y="62"/>
                    <a:pt x="7" y="62"/>
                  </a:cubicBezTo>
                  <a:cubicBezTo>
                    <a:pt x="5" y="61"/>
                    <a:pt x="4" y="59"/>
                    <a:pt x="4" y="57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2" y="26"/>
                    <a:pt x="1" y="25"/>
                  </a:cubicBezTo>
                  <a:cubicBezTo>
                    <a:pt x="0" y="25"/>
                    <a:pt x="0" y="23"/>
                    <a:pt x="0" y="2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1" y="0"/>
                    <a:pt x="4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7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1" y="36"/>
                    <a:pt x="20" y="36"/>
                    <a:pt x="19" y="36"/>
                  </a:cubicBezTo>
                  <a:cubicBezTo>
                    <a:pt x="17" y="35"/>
                    <a:pt x="17" y="33"/>
                    <a:pt x="17" y="32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6"/>
                    <a:pt x="17" y="16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5"/>
                    <a:pt x="15" y="66"/>
                    <a:pt x="13" y="65"/>
                  </a:cubicBezTo>
                  <a:cubicBezTo>
                    <a:pt x="12" y="65"/>
                    <a:pt x="11" y="62"/>
                    <a:pt x="11" y="61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3"/>
                    <a:pt x="11" y="32"/>
                    <a:pt x="10" y="32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22" name="Freeform 138"/>
            <p:cNvSpPr>
              <a:spLocks/>
            </p:cNvSpPr>
            <p:nvPr/>
          </p:nvSpPr>
          <p:spPr bwMode="gray">
            <a:xfrm>
              <a:off x="5395157" y="1398518"/>
              <a:ext cx="28575" cy="52387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4" y="13"/>
                </a:cxn>
                <a:cxn ang="0">
                  <a:pos x="8" y="9"/>
                </a:cxn>
              </a:cxnLst>
              <a:rect l="0" t="0" r="r" b="b"/>
              <a:pathLst>
                <a:path w="8" h="14">
                  <a:moveTo>
                    <a:pt x="8" y="9"/>
                  </a:moveTo>
                  <a:cubicBezTo>
                    <a:pt x="8" y="6"/>
                    <a:pt x="7" y="2"/>
                    <a:pt x="4" y="1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8"/>
                    <a:pt x="2" y="11"/>
                    <a:pt x="4" y="13"/>
                  </a:cubicBezTo>
                  <a:cubicBezTo>
                    <a:pt x="7" y="14"/>
                    <a:pt x="8" y="13"/>
                    <a:pt x="8" y="9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6" name="Gruppieren 245"/>
          <p:cNvGrpSpPr/>
          <p:nvPr/>
        </p:nvGrpSpPr>
        <p:grpSpPr bwMode="gray">
          <a:xfrm>
            <a:off x="5117344" y="1428680"/>
            <a:ext cx="134938" cy="492125"/>
            <a:chOff x="5117344" y="1428680"/>
            <a:chExt cx="134938" cy="492125"/>
          </a:xfrm>
        </p:grpSpPr>
        <p:sp>
          <p:nvSpPr>
            <p:cNvPr id="16523" name="Freeform 139"/>
            <p:cNvSpPr>
              <a:spLocks/>
            </p:cNvSpPr>
            <p:nvPr/>
          </p:nvSpPr>
          <p:spPr bwMode="gray">
            <a:xfrm>
              <a:off x="5117344" y="1492180"/>
              <a:ext cx="134938" cy="428625"/>
            </a:xfrm>
            <a:custGeom>
              <a:avLst/>
              <a:gdLst/>
              <a:ahLst/>
              <a:cxnLst>
                <a:cxn ang="0">
                  <a:pos x="18" y="55"/>
                </a:cxn>
                <a:cxn ang="0">
                  <a:pos x="16" y="57"/>
                </a:cxn>
                <a:cxn ang="0">
                  <a:pos x="16" y="102"/>
                </a:cxn>
                <a:cxn ang="0">
                  <a:pos x="12" y="106"/>
                </a:cxn>
                <a:cxn ang="0">
                  <a:pos x="8" y="97"/>
                </a:cxn>
                <a:cxn ang="0">
                  <a:pos x="8" y="17"/>
                </a:cxn>
                <a:cxn ang="0">
                  <a:pos x="7" y="15"/>
                </a:cxn>
                <a:cxn ang="0">
                  <a:pos x="6" y="16"/>
                </a:cxn>
                <a:cxn ang="0">
                  <a:pos x="6" y="41"/>
                </a:cxn>
                <a:cxn ang="0">
                  <a:pos x="3" y="44"/>
                </a:cxn>
                <a:cxn ang="0">
                  <a:pos x="0" y="37"/>
                </a:cxn>
                <a:cxn ang="0">
                  <a:pos x="0" y="8"/>
                </a:cxn>
                <a:cxn ang="0">
                  <a:pos x="7" y="2"/>
                </a:cxn>
                <a:cxn ang="0">
                  <a:pos x="18" y="9"/>
                </a:cxn>
                <a:cxn ang="0">
                  <a:pos x="29" y="16"/>
                </a:cxn>
                <a:cxn ang="0">
                  <a:pos x="36" y="29"/>
                </a:cxn>
                <a:cxn ang="0">
                  <a:pos x="36" y="58"/>
                </a:cxn>
                <a:cxn ang="0">
                  <a:pos x="33" y="61"/>
                </a:cxn>
                <a:cxn ang="0">
                  <a:pos x="31" y="55"/>
                </a:cxn>
                <a:cxn ang="0">
                  <a:pos x="31" y="30"/>
                </a:cxn>
                <a:cxn ang="0">
                  <a:pos x="29" y="28"/>
                </a:cxn>
                <a:cxn ang="0">
                  <a:pos x="28" y="29"/>
                </a:cxn>
                <a:cxn ang="0">
                  <a:pos x="28" y="108"/>
                </a:cxn>
                <a:cxn ang="0">
                  <a:pos x="24" y="112"/>
                </a:cxn>
                <a:cxn ang="0">
                  <a:pos x="20" y="104"/>
                </a:cxn>
                <a:cxn ang="0">
                  <a:pos x="20" y="59"/>
                </a:cxn>
                <a:cxn ang="0">
                  <a:pos x="18" y="55"/>
                </a:cxn>
              </a:cxnLst>
              <a:rect l="0" t="0" r="r" b="b"/>
              <a:pathLst>
                <a:path w="36" h="114">
                  <a:moveTo>
                    <a:pt x="18" y="55"/>
                  </a:moveTo>
                  <a:cubicBezTo>
                    <a:pt x="17" y="54"/>
                    <a:pt x="16" y="54"/>
                    <a:pt x="16" y="57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5"/>
                    <a:pt x="15" y="107"/>
                    <a:pt x="12" y="106"/>
                  </a:cubicBezTo>
                  <a:cubicBezTo>
                    <a:pt x="10" y="104"/>
                    <a:pt x="8" y="101"/>
                    <a:pt x="8" y="9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7" y="15"/>
                    <a:pt x="7" y="15"/>
                  </a:cubicBezTo>
                  <a:cubicBezTo>
                    <a:pt x="7" y="15"/>
                    <a:pt x="6" y="15"/>
                    <a:pt x="6" y="16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3"/>
                    <a:pt x="5" y="45"/>
                    <a:pt x="3" y="44"/>
                  </a:cubicBezTo>
                  <a:cubicBezTo>
                    <a:pt x="0" y="42"/>
                    <a:pt x="0" y="39"/>
                    <a:pt x="0" y="3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7" y="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8"/>
                    <a:pt x="36" y="24"/>
                    <a:pt x="36" y="2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5" y="62"/>
                    <a:pt x="33" y="61"/>
                  </a:cubicBezTo>
                  <a:cubicBezTo>
                    <a:pt x="31" y="60"/>
                    <a:pt x="31" y="57"/>
                    <a:pt x="31" y="55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9"/>
                    <a:pt x="30" y="28"/>
                    <a:pt x="29" y="28"/>
                  </a:cubicBezTo>
                  <a:cubicBezTo>
                    <a:pt x="29" y="28"/>
                    <a:pt x="28" y="27"/>
                    <a:pt x="28" y="29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8" y="112"/>
                    <a:pt x="26" y="114"/>
                    <a:pt x="24" y="112"/>
                  </a:cubicBezTo>
                  <a:cubicBezTo>
                    <a:pt x="21" y="111"/>
                    <a:pt x="20" y="107"/>
                    <a:pt x="20" y="104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7"/>
                    <a:pt x="19" y="56"/>
                    <a:pt x="18" y="55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24" name="Freeform 140"/>
            <p:cNvSpPr>
              <a:spLocks/>
            </p:cNvSpPr>
            <p:nvPr/>
          </p:nvSpPr>
          <p:spPr bwMode="gray">
            <a:xfrm>
              <a:off x="5153857" y="1428680"/>
              <a:ext cx="60325" cy="93662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8" y="3"/>
                </a:cxn>
                <a:cxn ang="0">
                  <a:pos x="0" y="9"/>
                </a:cxn>
                <a:cxn ang="0">
                  <a:pos x="8" y="23"/>
                </a:cxn>
                <a:cxn ang="0">
                  <a:pos x="16" y="17"/>
                </a:cxn>
              </a:cxnLst>
              <a:rect l="0" t="0" r="r" b="b"/>
              <a:pathLst>
                <a:path w="16" h="25">
                  <a:moveTo>
                    <a:pt x="16" y="17"/>
                  </a:moveTo>
                  <a:cubicBezTo>
                    <a:pt x="16" y="12"/>
                    <a:pt x="12" y="5"/>
                    <a:pt x="8" y="3"/>
                  </a:cubicBezTo>
                  <a:cubicBezTo>
                    <a:pt x="4" y="0"/>
                    <a:pt x="0" y="3"/>
                    <a:pt x="0" y="9"/>
                  </a:cubicBezTo>
                  <a:cubicBezTo>
                    <a:pt x="0" y="14"/>
                    <a:pt x="4" y="21"/>
                    <a:pt x="8" y="23"/>
                  </a:cubicBezTo>
                  <a:cubicBezTo>
                    <a:pt x="12" y="25"/>
                    <a:pt x="16" y="23"/>
                    <a:pt x="16" y="17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5" name="Gruppieren 234"/>
          <p:cNvGrpSpPr/>
          <p:nvPr/>
        </p:nvGrpSpPr>
        <p:grpSpPr bwMode="gray">
          <a:xfrm>
            <a:off x="3553657" y="1571555"/>
            <a:ext cx="269875" cy="955675"/>
            <a:chOff x="3553657" y="1571555"/>
            <a:chExt cx="269875" cy="955675"/>
          </a:xfrm>
        </p:grpSpPr>
        <p:sp>
          <p:nvSpPr>
            <p:cNvPr id="16525" name="Freeform 141"/>
            <p:cNvSpPr>
              <a:spLocks/>
            </p:cNvSpPr>
            <p:nvPr/>
          </p:nvSpPr>
          <p:spPr bwMode="gray">
            <a:xfrm>
              <a:off x="3553657" y="1695380"/>
              <a:ext cx="269875" cy="831850"/>
            </a:xfrm>
            <a:custGeom>
              <a:avLst/>
              <a:gdLst/>
              <a:ahLst/>
              <a:cxnLst>
                <a:cxn ang="0">
                  <a:pos x="36" y="107"/>
                </a:cxn>
                <a:cxn ang="0">
                  <a:pos x="32" y="110"/>
                </a:cxn>
                <a:cxn ang="0">
                  <a:pos x="32" y="199"/>
                </a:cxn>
                <a:cxn ang="0">
                  <a:pos x="25" y="207"/>
                </a:cxn>
                <a:cxn ang="0">
                  <a:pos x="17" y="190"/>
                </a:cxn>
                <a:cxn ang="0">
                  <a:pos x="17" y="34"/>
                </a:cxn>
                <a:cxn ang="0">
                  <a:pos x="14" y="29"/>
                </a:cxn>
                <a:cxn ang="0">
                  <a:pos x="12" y="31"/>
                </a:cxn>
                <a:cxn ang="0">
                  <a:pos x="12" y="80"/>
                </a:cxn>
                <a:cxn ang="0">
                  <a:pos x="6" y="85"/>
                </a:cxn>
                <a:cxn ang="0">
                  <a:pos x="0" y="72"/>
                </a:cxn>
                <a:cxn ang="0">
                  <a:pos x="0" y="16"/>
                </a:cxn>
                <a:cxn ang="0">
                  <a:pos x="14" y="5"/>
                </a:cxn>
                <a:cxn ang="0">
                  <a:pos x="36" y="17"/>
                </a:cxn>
                <a:cxn ang="0">
                  <a:pos x="58" y="30"/>
                </a:cxn>
                <a:cxn ang="0">
                  <a:pos x="72" y="57"/>
                </a:cxn>
                <a:cxn ang="0">
                  <a:pos x="72" y="114"/>
                </a:cxn>
                <a:cxn ang="0">
                  <a:pos x="65" y="119"/>
                </a:cxn>
                <a:cxn ang="0">
                  <a:pos x="60" y="107"/>
                </a:cxn>
                <a:cxn ang="0">
                  <a:pos x="60" y="59"/>
                </a:cxn>
                <a:cxn ang="0">
                  <a:pos x="58" y="54"/>
                </a:cxn>
                <a:cxn ang="0">
                  <a:pos x="55" y="56"/>
                </a:cxn>
                <a:cxn ang="0">
                  <a:pos x="55" y="212"/>
                </a:cxn>
                <a:cxn ang="0">
                  <a:pos x="47" y="220"/>
                </a:cxn>
                <a:cxn ang="0">
                  <a:pos x="40" y="203"/>
                </a:cxn>
                <a:cxn ang="0">
                  <a:pos x="40" y="115"/>
                </a:cxn>
                <a:cxn ang="0">
                  <a:pos x="36" y="107"/>
                </a:cxn>
              </a:cxnLst>
              <a:rect l="0" t="0" r="r" b="b"/>
              <a:pathLst>
                <a:path w="72" h="222">
                  <a:moveTo>
                    <a:pt x="36" y="107"/>
                  </a:moveTo>
                  <a:cubicBezTo>
                    <a:pt x="34" y="106"/>
                    <a:pt x="32" y="106"/>
                    <a:pt x="32" y="110"/>
                  </a:cubicBezTo>
                  <a:cubicBezTo>
                    <a:pt x="32" y="199"/>
                    <a:pt x="32" y="199"/>
                    <a:pt x="32" y="199"/>
                  </a:cubicBezTo>
                  <a:cubicBezTo>
                    <a:pt x="32" y="206"/>
                    <a:pt x="30" y="209"/>
                    <a:pt x="25" y="207"/>
                  </a:cubicBezTo>
                  <a:cubicBezTo>
                    <a:pt x="20" y="204"/>
                    <a:pt x="17" y="197"/>
                    <a:pt x="17" y="190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1"/>
                    <a:pt x="15" y="29"/>
                    <a:pt x="14" y="29"/>
                  </a:cubicBezTo>
                  <a:cubicBezTo>
                    <a:pt x="13" y="28"/>
                    <a:pt x="12" y="28"/>
                    <a:pt x="12" y="31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85"/>
                    <a:pt x="10" y="88"/>
                    <a:pt x="6" y="85"/>
                  </a:cubicBezTo>
                  <a:cubicBezTo>
                    <a:pt x="1" y="82"/>
                    <a:pt x="0" y="77"/>
                    <a:pt x="0" y="7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6"/>
                    <a:pt x="6" y="0"/>
                    <a:pt x="14" y="5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66" y="35"/>
                    <a:pt x="72" y="47"/>
                    <a:pt x="72" y="57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72" y="119"/>
                    <a:pt x="70" y="122"/>
                    <a:pt x="65" y="119"/>
                  </a:cubicBezTo>
                  <a:cubicBezTo>
                    <a:pt x="61" y="117"/>
                    <a:pt x="60" y="111"/>
                    <a:pt x="60" y="107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60" y="56"/>
                    <a:pt x="59" y="54"/>
                    <a:pt x="58" y="54"/>
                  </a:cubicBezTo>
                  <a:cubicBezTo>
                    <a:pt x="57" y="54"/>
                    <a:pt x="55" y="53"/>
                    <a:pt x="55" y="56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5" y="219"/>
                    <a:pt x="52" y="222"/>
                    <a:pt x="47" y="220"/>
                  </a:cubicBezTo>
                  <a:cubicBezTo>
                    <a:pt x="42" y="217"/>
                    <a:pt x="40" y="210"/>
                    <a:pt x="40" y="203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0" y="110"/>
                    <a:pt x="38" y="108"/>
                    <a:pt x="36" y="107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26" name="Freeform 142"/>
            <p:cNvSpPr>
              <a:spLocks/>
            </p:cNvSpPr>
            <p:nvPr/>
          </p:nvSpPr>
          <p:spPr bwMode="gray">
            <a:xfrm>
              <a:off x="3631444" y="1571555"/>
              <a:ext cx="112713" cy="184150"/>
            </a:xfrm>
            <a:custGeom>
              <a:avLst/>
              <a:gdLst/>
              <a:ahLst/>
              <a:cxnLst>
                <a:cxn ang="0">
                  <a:pos x="30" y="33"/>
                </a:cxn>
                <a:cxn ang="0">
                  <a:pos x="15" y="5"/>
                </a:cxn>
                <a:cxn ang="0">
                  <a:pos x="0" y="16"/>
                </a:cxn>
                <a:cxn ang="0">
                  <a:pos x="15" y="45"/>
                </a:cxn>
                <a:cxn ang="0">
                  <a:pos x="30" y="33"/>
                </a:cxn>
              </a:cxnLst>
              <a:rect l="0" t="0" r="r" b="b"/>
              <a:pathLst>
                <a:path w="30" h="49">
                  <a:moveTo>
                    <a:pt x="30" y="33"/>
                  </a:moveTo>
                  <a:cubicBezTo>
                    <a:pt x="30" y="22"/>
                    <a:pt x="23" y="10"/>
                    <a:pt x="15" y="5"/>
                  </a:cubicBezTo>
                  <a:cubicBezTo>
                    <a:pt x="7" y="0"/>
                    <a:pt x="0" y="5"/>
                    <a:pt x="0" y="16"/>
                  </a:cubicBezTo>
                  <a:cubicBezTo>
                    <a:pt x="0" y="27"/>
                    <a:pt x="7" y="40"/>
                    <a:pt x="15" y="45"/>
                  </a:cubicBezTo>
                  <a:cubicBezTo>
                    <a:pt x="23" y="49"/>
                    <a:pt x="30" y="44"/>
                    <a:pt x="30" y="33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8" name="Gruppieren 237"/>
          <p:cNvGrpSpPr/>
          <p:nvPr/>
        </p:nvGrpSpPr>
        <p:grpSpPr bwMode="gray">
          <a:xfrm>
            <a:off x="3691769" y="858768"/>
            <a:ext cx="228600" cy="820737"/>
            <a:chOff x="3691769" y="858768"/>
            <a:chExt cx="228600" cy="820737"/>
          </a:xfrm>
        </p:grpSpPr>
        <p:sp>
          <p:nvSpPr>
            <p:cNvPr id="16527" name="Freeform 143"/>
            <p:cNvSpPr>
              <a:spLocks/>
            </p:cNvSpPr>
            <p:nvPr/>
          </p:nvSpPr>
          <p:spPr bwMode="gray">
            <a:xfrm>
              <a:off x="3691769" y="966718"/>
              <a:ext cx="228600" cy="712787"/>
            </a:xfrm>
            <a:custGeom>
              <a:avLst/>
              <a:gdLst/>
              <a:ahLst/>
              <a:cxnLst>
                <a:cxn ang="0">
                  <a:pos x="31" y="91"/>
                </a:cxn>
                <a:cxn ang="0">
                  <a:pos x="27" y="94"/>
                </a:cxn>
                <a:cxn ang="0">
                  <a:pos x="27" y="170"/>
                </a:cxn>
                <a:cxn ang="0">
                  <a:pos x="21" y="176"/>
                </a:cxn>
                <a:cxn ang="0">
                  <a:pos x="14" y="162"/>
                </a:cxn>
                <a:cxn ang="0">
                  <a:pos x="14" y="28"/>
                </a:cxn>
                <a:cxn ang="0">
                  <a:pos x="12" y="24"/>
                </a:cxn>
                <a:cxn ang="0">
                  <a:pos x="10" y="26"/>
                </a:cxn>
                <a:cxn ang="0">
                  <a:pos x="10" y="68"/>
                </a:cxn>
                <a:cxn ang="0">
                  <a:pos x="5" y="72"/>
                </a:cxn>
                <a:cxn ang="0">
                  <a:pos x="0" y="61"/>
                </a:cxn>
                <a:cxn ang="0">
                  <a:pos x="0" y="14"/>
                </a:cxn>
                <a:cxn ang="0">
                  <a:pos x="12" y="3"/>
                </a:cxn>
                <a:cxn ang="0">
                  <a:pos x="31" y="14"/>
                </a:cxn>
                <a:cxn ang="0">
                  <a:pos x="50" y="25"/>
                </a:cxn>
                <a:cxn ang="0">
                  <a:pos x="61" y="49"/>
                </a:cxn>
                <a:cxn ang="0">
                  <a:pos x="61" y="97"/>
                </a:cxn>
                <a:cxn ang="0">
                  <a:pos x="56" y="102"/>
                </a:cxn>
                <a:cxn ang="0">
                  <a:pos x="51" y="91"/>
                </a:cxn>
                <a:cxn ang="0">
                  <a:pos x="51" y="50"/>
                </a:cxn>
                <a:cxn ang="0">
                  <a:pos x="49" y="46"/>
                </a:cxn>
                <a:cxn ang="0">
                  <a:pos x="47" y="47"/>
                </a:cxn>
                <a:cxn ang="0">
                  <a:pos x="47" y="181"/>
                </a:cxn>
                <a:cxn ang="0">
                  <a:pos x="40" y="187"/>
                </a:cxn>
                <a:cxn ang="0">
                  <a:pos x="34" y="173"/>
                </a:cxn>
                <a:cxn ang="0">
                  <a:pos x="34" y="98"/>
                </a:cxn>
                <a:cxn ang="0">
                  <a:pos x="31" y="91"/>
                </a:cxn>
              </a:cxnLst>
              <a:rect l="0" t="0" r="r" b="b"/>
              <a:pathLst>
                <a:path w="61" h="190">
                  <a:moveTo>
                    <a:pt x="31" y="91"/>
                  </a:moveTo>
                  <a:cubicBezTo>
                    <a:pt x="29" y="90"/>
                    <a:pt x="27" y="90"/>
                    <a:pt x="27" y="94"/>
                  </a:cubicBezTo>
                  <a:cubicBezTo>
                    <a:pt x="27" y="170"/>
                    <a:pt x="27" y="170"/>
                    <a:pt x="27" y="170"/>
                  </a:cubicBezTo>
                  <a:cubicBezTo>
                    <a:pt x="27" y="175"/>
                    <a:pt x="25" y="179"/>
                    <a:pt x="21" y="176"/>
                  </a:cubicBezTo>
                  <a:cubicBezTo>
                    <a:pt x="17" y="174"/>
                    <a:pt x="14" y="168"/>
                    <a:pt x="14" y="162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6"/>
                    <a:pt x="13" y="25"/>
                    <a:pt x="12" y="24"/>
                  </a:cubicBezTo>
                  <a:cubicBezTo>
                    <a:pt x="11" y="24"/>
                    <a:pt x="10" y="24"/>
                    <a:pt x="10" y="26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10" y="72"/>
                    <a:pt x="8" y="74"/>
                    <a:pt x="5" y="72"/>
                  </a:cubicBezTo>
                  <a:cubicBezTo>
                    <a:pt x="1" y="70"/>
                    <a:pt x="0" y="65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"/>
                    <a:pt x="5" y="0"/>
                    <a:pt x="12" y="3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6" y="29"/>
                    <a:pt x="61" y="39"/>
                    <a:pt x="61" y="49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101"/>
                    <a:pt x="60" y="104"/>
                    <a:pt x="56" y="102"/>
                  </a:cubicBezTo>
                  <a:cubicBezTo>
                    <a:pt x="52" y="99"/>
                    <a:pt x="51" y="95"/>
                    <a:pt x="51" y="9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48"/>
                    <a:pt x="50" y="46"/>
                    <a:pt x="49" y="46"/>
                  </a:cubicBezTo>
                  <a:cubicBezTo>
                    <a:pt x="49" y="45"/>
                    <a:pt x="47" y="45"/>
                    <a:pt x="47" y="47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47" y="187"/>
                    <a:pt x="44" y="190"/>
                    <a:pt x="40" y="187"/>
                  </a:cubicBezTo>
                  <a:cubicBezTo>
                    <a:pt x="36" y="185"/>
                    <a:pt x="34" y="179"/>
                    <a:pt x="34" y="173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4"/>
                    <a:pt x="33" y="92"/>
                    <a:pt x="31" y="91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28" name="Freeform 144"/>
            <p:cNvSpPr>
              <a:spLocks/>
            </p:cNvSpPr>
            <p:nvPr/>
          </p:nvSpPr>
          <p:spPr bwMode="gray">
            <a:xfrm>
              <a:off x="3760032" y="858768"/>
              <a:ext cx="93663" cy="157162"/>
            </a:xfrm>
            <a:custGeom>
              <a:avLst/>
              <a:gdLst/>
              <a:ahLst/>
              <a:cxnLst>
                <a:cxn ang="0">
                  <a:pos x="25" y="29"/>
                </a:cxn>
                <a:cxn ang="0">
                  <a:pos x="13" y="5"/>
                </a:cxn>
                <a:cxn ang="0">
                  <a:pos x="0" y="14"/>
                </a:cxn>
                <a:cxn ang="0">
                  <a:pos x="13" y="38"/>
                </a:cxn>
                <a:cxn ang="0">
                  <a:pos x="25" y="29"/>
                </a:cxn>
              </a:cxnLst>
              <a:rect l="0" t="0" r="r" b="b"/>
              <a:pathLst>
                <a:path w="25" h="42">
                  <a:moveTo>
                    <a:pt x="25" y="29"/>
                  </a:moveTo>
                  <a:cubicBezTo>
                    <a:pt x="25" y="19"/>
                    <a:pt x="19" y="9"/>
                    <a:pt x="13" y="5"/>
                  </a:cubicBezTo>
                  <a:cubicBezTo>
                    <a:pt x="5" y="0"/>
                    <a:pt x="0" y="5"/>
                    <a:pt x="0" y="14"/>
                  </a:cubicBezTo>
                  <a:cubicBezTo>
                    <a:pt x="0" y="24"/>
                    <a:pt x="5" y="34"/>
                    <a:pt x="13" y="38"/>
                  </a:cubicBezTo>
                  <a:cubicBezTo>
                    <a:pt x="19" y="42"/>
                    <a:pt x="25" y="38"/>
                    <a:pt x="25" y="29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9" name="Gruppieren 238"/>
          <p:cNvGrpSpPr/>
          <p:nvPr/>
        </p:nvGrpSpPr>
        <p:grpSpPr bwMode="gray">
          <a:xfrm>
            <a:off x="4018794" y="938143"/>
            <a:ext cx="157163" cy="569912"/>
            <a:chOff x="4018794" y="938143"/>
            <a:chExt cx="157163" cy="569912"/>
          </a:xfrm>
        </p:grpSpPr>
        <p:sp>
          <p:nvSpPr>
            <p:cNvPr id="16529" name="Freeform 145"/>
            <p:cNvSpPr>
              <a:spLocks/>
            </p:cNvSpPr>
            <p:nvPr/>
          </p:nvSpPr>
          <p:spPr bwMode="gray">
            <a:xfrm>
              <a:off x="4018794" y="1012755"/>
              <a:ext cx="157163" cy="495300"/>
            </a:xfrm>
            <a:custGeom>
              <a:avLst/>
              <a:gdLst/>
              <a:ahLst/>
              <a:cxnLst>
                <a:cxn ang="0">
                  <a:pos x="21" y="64"/>
                </a:cxn>
                <a:cxn ang="0">
                  <a:pos x="19" y="66"/>
                </a:cxn>
                <a:cxn ang="0">
                  <a:pos x="19" y="119"/>
                </a:cxn>
                <a:cxn ang="0">
                  <a:pos x="14" y="123"/>
                </a:cxn>
                <a:cxn ang="0">
                  <a:pos x="10" y="113"/>
                </a:cxn>
                <a:cxn ang="0">
                  <a:pos x="10" y="20"/>
                </a:cxn>
                <a:cxn ang="0">
                  <a:pos x="8" y="17"/>
                </a:cxn>
                <a:cxn ang="0">
                  <a:pos x="7" y="18"/>
                </a:cxn>
                <a:cxn ang="0">
                  <a:pos x="7" y="48"/>
                </a:cxn>
                <a:cxn ang="0">
                  <a:pos x="3" y="51"/>
                </a:cxn>
                <a:cxn ang="0">
                  <a:pos x="0" y="43"/>
                </a:cxn>
                <a:cxn ang="0">
                  <a:pos x="0" y="10"/>
                </a:cxn>
                <a:cxn ang="0">
                  <a:pos x="8" y="3"/>
                </a:cxn>
                <a:cxn ang="0">
                  <a:pos x="21" y="10"/>
                </a:cxn>
                <a:cxn ang="0">
                  <a:pos x="34" y="18"/>
                </a:cxn>
                <a:cxn ang="0">
                  <a:pos x="42" y="34"/>
                </a:cxn>
                <a:cxn ang="0">
                  <a:pos x="42" y="68"/>
                </a:cxn>
                <a:cxn ang="0">
                  <a:pos x="39" y="71"/>
                </a:cxn>
                <a:cxn ang="0">
                  <a:pos x="36" y="64"/>
                </a:cxn>
                <a:cxn ang="0">
                  <a:pos x="36" y="35"/>
                </a:cxn>
                <a:cxn ang="0">
                  <a:pos x="34" y="32"/>
                </a:cxn>
                <a:cxn ang="0">
                  <a:pos x="33" y="33"/>
                </a:cxn>
                <a:cxn ang="0">
                  <a:pos x="33" y="126"/>
                </a:cxn>
                <a:cxn ang="0">
                  <a:pos x="28" y="131"/>
                </a:cxn>
                <a:cxn ang="0">
                  <a:pos x="23" y="121"/>
                </a:cxn>
                <a:cxn ang="0">
                  <a:pos x="23" y="68"/>
                </a:cxn>
                <a:cxn ang="0">
                  <a:pos x="21" y="64"/>
                </a:cxn>
              </a:cxnLst>
              <a:rect l="0" t="0" r="r" b="b"/>
              <a:pathLst>
                <a:path w="42" h="132">
                  <a:moveTo>
                    <a:pt x="21" y="64"/>
                  </a:moveTo>
                  <a:cubicBezTo>
                    <a:pt x="20" y="63"/>
                    <a:pt x="19" y="63"/>
                    <a:pt x="19" y="66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9" y="122"/>
                    <a:pt x="17" y="125"/>
                    <a:pt x="14" y="123"/>
                  </a:cubicBezTo>
                  <a:cubicBezTo>
                    <a:pt x="12" y="121"/>
                    <a:pt x="10" y="117"/>
                    <a:pt x="10" y="11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8" y="17"/>
                    <a:pt x="7" y="17"/>
                    <a:pt x="7" y="1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6" y="52"/>
                    <a:pt x="3" y="51"/>
                  </a:cubicBezTo>
                  <a:cubicBezTo>
                    <a:pt x="0" y="49"/>
                    <a:pt x="0" y="46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3" y="0"/>
                    <a:pt x="8" y="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9" y="21"/>
                    <a:pt x="42" y="28"/>
                    <a:pt x="42" y="34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71"/>
                    <a:pt x="41" y="73"/>
                    <a:pt x="39" y="71"/>
                  </a:cubicBezTo>
                  <a:cubicBezTo>
                    <a:pt x="36" y="70"/>
                    <a:pt x="36" y="66"/>
                    <a:pt x="36" y="6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5" y="32"/>
                    <a:pt x="34" y="32"/>
                  </a:cubicBezTo>
                  <a:cubicBezTo>
                    <a:pt x="34" y="32"/>
                    <a:pt x="33" y="32"/>
                    <a:pt x="33" y="33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30"/>
                    <a:pt x="31" y="132"/>
                    <a:pt x="28" y="131"/>
                  </a:cubicBezTo>
                  <a:cubicBezTo>
                    <a:pt x="25" y="129"/>
                    <a:pt x="23" y="125"/>
                    <a:pt x="23" y="12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6"/>
                    <a:pt x="23" y="65"/>
                    <a:pt x="21" y="64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30" name="Freeform 146"/>
            <p:cNvSpPr>
              <a:spLocks/>
            </p:cNvSpPr>
            <p:nvPr/>
          </p:nvSpPr>
          <p:spPr bwMode="gray">
            <a:xfrm>
              <a:off x="4063244" y="938143"/>
              <a:ext cx="66675" cy="111125"/>
            </a:xfrm>
            <a:custGeom>
              <a:avLst/>
              <a:gdLst/>
              <a:ahLst/>
              <a:cxnLst>
                <a:cxn ang="0">
                  <a:pos x="18" y="20"/>
                </a:cxn>
                <a:cxn ang="0">
                  <a:pos x="9" y="3"/>
                </a:cxn>
                <a:cxn ang="0">
                  <a:pos x="0" y="10"/>
                </a:cxn>
                <a:cxn ang="0">
                  <a:pos x="9" y="27"/>
                </a:cxn>
                <a:cxn ang="0">
                  <a:pos x="18" y="20"/>
                </a:cxn>
              </a:cxnLst>
              <a:rect l="0" t="0" r="r" b="b"/>
              <a:pathLst>
                <a:path w="18" h="30">
                  <a:moveTo>
                    <a:pt x="18" y="20"/>
                  </a:moveTo>
                  <a:cubicBezTo>
                    <a:pt x="18" y="14"/>
                    <a:pt x="14" y="6"/>
                    <a:pt x="9" y="3"/>
                  </a:cubicBezTo>
                  <a:cubicBezTo>
                    <a:pt x="4" y="0"/>
                    <a:pt x="0" y="3"/>
                    <a:pt x="0" y="10"/>
                  </a:cubicBezTo>
                  <a:cubicBezTo>
                    <a:pt x="0" y="17"/>
                    <a:pt x="4" y="24"/>
                    <a:pt x="9" y="27"/>
                  </a:cubicBezTo>
                  <a:cubicBezTo>
                    <a:pt x="14" y="30"/>
                    <a:pt x="18" y="27"/>
                    <a:pt x="18" y="20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7" name="Gruppieren 236"/>
          <p:cNvGrpSpPr/>
          <p:nvPr/>
        </p:nvGrpSpPr>
        <p:grpSpPr bwMode="gray">
          <a:xfrm>
            <a:off x="3361569" y="1095305"/>
            <a:ext cx="192088" cy="688975"/>
            <a:chOff x="3361569" y="1095305"/>
            <a:chExt cx="192088" cy="688975"/>
          </a:xfrm>
        </p:grpSpPr>
        <p:sp>
          <p:nvSpPr>
            <p:cNvPr id="16531" name="Freeform 147"/>
            <p:cNvSpPr>
              <a:spLocks/>
            </p:cNvSpPr>
            <p:nvPr/>
          </p:nvSpPr>
          <p:spPr bwMode="gray">
            <a:xfrm>
              <a:off x="3361569" y="1184205"/>
              <a:ext cx="192088" cy="600075"/>
            </a:xfrm>
            <a:custGeom>
              <a:avLst/>
              <a:gdLst/>
              <a:ahLst/>
              <a:cxnLst>
                <a:cxn ang="0">
                  <a:pos x="26" y="77"/>
                </a:cxn>
                <a:cxn ang="0">
                  <a:pos x="23" y="80"/>
                </a:cxn>
                <a:cxn ang="0">
                  <a:pos x="23" y="144"/>
                </a:cxn>
                <a:cxn ang="0">
                  <a:pos x="18" y="149"/>
                </a:cxn>
                <a:cxn ang="0">
                  <a:pos x="12" y="137"/>
                </a:cxn>
                <a:cxn ang="0">
                  <a:pos x="12" y="24"/>
                </a:cxn>
                <a:cxn ang="0">
                  <a:pos x="10" y="21"/>
                </a:cxn>
                <a:cxn ang="0">
                  <a:pos x="8" y="22"/>
                </a:cxn>
                <a:cxn ang="0">
                  <a:pos x="8" y="58"/>
                </a:cxn>
                <a:cxn ang="0">
                  <a:pos x="4" y="61"/>
                </a:cxn>
                <a:cxn ang="0">
                  <a:pos x="0" y="52"/>
                </a:cxn>
                <a:cxn ang="0">
                  <a:pos x="0" y="12"/>
                </a:cxn>
                <a:cxn ang="0">
                  <a:pos x="10" y="3"/>
                </a:cxn>
                <a:cxn ang="0">
                  <a:pos x="26" y="13"/>
                </a:cxn>
                <a:cxn ang="0">
                  <a:pos x="42" y="22"/>
                </a:cxn>
                <a:cxn ang="0">
                  <a:pos x="51" y="41"/>
                </a:cxn>
                <a:cxn ang="0">
                  <a:pos x="51" y="82"/>
                </a:cxn>
                <a:cxn ang="0">
                  <a:pos x="47" y="86"/>
                </a:cxn>
                <a:cxn ang="0">
                  <a:pos x="43" y="77"/>
                </a:cxn>
                <a:cxn ang="0">
                  <a:pos x="43" y="42"/>
                </a:cxn>
                <a:cxn ang="0">
                  <a:pos x="41" y="39"/>
                </a:cxn>
                <a:cxn ang="0">
                  <a:pos x="39" y="40"/>
                </a:cxn>
                <a:cxn ang="0">
                  <a:pos x="39" y="153"/>
                </a:cxn>
                <a:cxn ang="0">
                  <a:pos x="34" y="159"/>
                </a:cxn>
                <a:cxn ang="0">
                  <a:pos x="28" y="147"/>
                </a:cxn>
                <a:cxn ang="0">
                  <a:pos x="28" y="83"/>
                </a:cxn>
                <a:cxn ang="0">
                  <a:pos x="26" y="77"/>
                </a:cxn>
              </a:cxnLst>
              <a:rect l="0" t="0" r="r" b="b"/>
              <a:pathLst>
                <a:path w="51" h="160">
                  <a:moveTo>
                    <a:pt x="26" y="77"/>
                  </a:moveTo>
                  <a:cubicBezTo>
                    <a:pt x="24" y="76"/>
                    <a:pt x="23" y="77"/>
                    <a:pt x="23" y="80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8"/>
                    <a:pt x="21" y="151"/>
                    <a:pt x="18" y="149"/>
                  </a:cubicBezTo>
                  <a:cubicBezTo>
                    <a:pt x="14" y="147"/>
                    <a:pt x="12" y="142"/>
                    <a:pt x="12" y="137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3"/>
                    <a:pt x="11" y="21"/>
                    <a:pt x="10" y="21"/>
                  </a:cubicBezTo>
                  <a:cubicBezTo>
                    <a:pt x="9" y="21"/>
                    <a:pt x="8" y="21"/>
                    <a:pt x="8" y="22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61"/>
                    <a:pt x="7" y="63"/>
                    <a:pt x="4" y="61"/>
                  </a:cubicBezTo>
                  <a:cubicBezTo>
                    <a:pt x="0" y="59"/>
                    <a:pt x="0" y="56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4" y="0"/>
                    <a:pt x="10" y="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7" y="25"/>
                    <a:pt x="51" y="34"/>
                    <a:pt x="51" y="41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6"/>
                    <a:pt x="50" y="88"/>
                    <a:pt x="47" y="86"/>
                  </a:cubicBezTo>
                  <a:cubicBezTo>
                    <a:pt x="44" y="84"/>
                    <a:pt x="43" y="80"/>
                    <a:pt x="43" y="77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3" y="41"/>
                    <a:pt x="42" y="39"/>
                    <a:pt x="41" y="39"/>
                  </a:cubicBezTo>
                  <a:cubicBezTo>
                    <a:pt x="41" y="39"/>
                    <a:pt x="39" y="39"/>
                    <a:pt x="39" y="40"/>
                  </a:cubicBezTo>
                  <a:cubicBezTo>
                    <a:pt x="39" y="153"/>
                    <a:pt x="39" y="153"/>
                    <a:pt x="39" y="153"/>
                  </a:cubicBezTo>
                  <a:cubicBezTo>
                    <a:pt x="39" y="158"/>
                    <a:pt x="37" y="160"/>
                    <a:pt x="34" y="159"/>
                  </a:cubicBezTo>
                  <a:cubicBezTo>
                    <a:pt x="30" y="156"/>
                    <a:pt x="28" y="151"/>
                    <a:pt x="28" y="147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8" y="80"/>
                    <a:pt x="27" y="78"/>
                    <a:pt x="26" y="77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32" name="Freeform 148"/>
            <p:cNvSpPr>
              <a:spLocks/>
            </p:cNvSpPr>
            <p:nvPr/>
          </p:nvSpPr>
          <p:spPr bwMode="gray">
            <a:xfrm>
              <a:off x="3418719" y="1095305"/>
              <a:ext cx="77788" cy="134937"/>
            </a:xfrm>
            <a:custGeom>
              <a:avLst/>
              <a:gdLst/>
              <a:ahLst/>
              <a:cxnLst>
                <a:cxn ang="0">
                  <a:pos x="21" y="24"/>
                </a:cxn>
                <a:cxn ang="0">
                  <a:pos x="11" y="4"/>
                </a:cxn>
                <a:cxn ang="0">
                  <a:pos x="0" y="12"/>
                </a:cxn>
                <a:cxn ang="0">
                  <a:pos x="11" y="32"/>
                </a:cxn>
                <a:cxn ang="0">
                  <a:pos x="21" y="24"/>
                </a:cxn>
              </a:cxnLst>
              <a:rect l="0" t="0" r="r" b="b"/>
              <a:pathLst>
                <a:path w="21" h="36">
                  <a:moveTo>
                    <a:pt x="21" y="24"/>
                  </a:moveTo>
                  <a:cubicBezTo>
                    <a:pt x="21" y="16"/>
                    <a:pt x="17" y="7"/>
                    <a:pt x="11" y="4"/>
                  </a:cubicBezTo>
                  <a:cubicBezTo>
                    <a:pt x="5" y="0"/>
                    <a:pt x="0" y="4"/>
                    <a:pt x="0" y="12"/>
                  </a:cubicBezTo>
                  <a:cubicBezTo>
                    <a:pt x="0" y="20"/>
                    <a:pt x="5" y="29"/>
                    <a:pt x="11" y="32"/>
                  </a:cubicBezTo>
                  <a:cubicBezTo>
                    <a:pt x="17" y="36"/>
                    <a:pt x="21" y="32"/>
                    <a:pt x="21" y="24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4" name="Gruppieren 243"/>
          <p:cNvGrpSpPr/>
          <p:nvPr/>
        </p:nvGrpSpPr>
        <p:grpSpPr bwMode="gray">
          <a:xfrm>
            <a:off x="4577594" y="1012755"/>
            <a:ext cx="182563" cy="671512"/>
            <a:chOff x="4577594" y="1012755"/>
            <a:chExt cx="182563" cy="671512"/>
          </a:xfrm>
        </p:grpSpPr>
        <p:sp>
          <p:nvSpPr>
            <p:cNvPr id="16533" name="Freeform 149"/>
            <p:cNvSpPr>
              <a:spLocks/>
            </p:cNvSpPr>
            <p:nvPr/>
          </p:nvSpPr>
          <p:spPr bwMode="gray">
            <a:xfrm>
              <a:off x="4577594" y="1098480"/>
              <a:ext cx="182563" cy="585787"/>
            </a:xfrm>
            <a:custGeom>
              <a:avLst/>
              <a:gdLst/>
              <a:ahLst/>
              <a:cxnLst>
                <a:cxn ang="0">
                  <a:pos x="25" y="75"/>
                </a:cxn>
                <a:cxn ang="0">
                  <a:pos x="22" y="78"/>
                </a:cxn>
                <a:cxn ang="0">
                  <a:pos x="22" y="140"/>
                </a:cxn>
                <a:cxn ang="0">
                  <a:pos x="17" y="145"/>
                </a:cxn>
                <a:cxn ang="0">
                  <a:pos x="12" y="134"/>
                </a:cxn>
                <a:cxn ang="0">
                  <a:pos x="12" y="24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8" y="56"/>
                </a:cxn>
                <a:cxn ang="0">
                  <a:pos x="4" y="60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10" y="3"/>
                </a:cxn>
                <a:cxn ang="0">
                  <a:pos x="25" y="12"/>
                </a:cxn>
                <a:cxn ang="0">
                  <a:pos x="40" y="21"/>
                </a:cxn>
                <a:cxn ang="0">
                  <a:pos x="49" y="40"/>
                </a:cxn>
                <a:cxn ang="0">
                  <a:pos x="49" y="80"/>
                </a:cxn>
                <a:cxn ang="0">
                  <a:pos x="45" y="84"/>
                </a:cxn>
                <a:cxn ang="0">
                  <a:pos x="41" y="75"/>
                </a:cxn>
                <a:cxn ang="0">
                  <a:pos x="41" y="41"/>
                </a:cxn>
                <a:cxn ang="0">
                  <a:pos x="39" y="38"/>
                </a:cxn>
                <a:cxn ang="0">
                  <a:pos x="37" y="39"/>
                </a:cxn>
                <a:cxn ang="0">
                  <a:pos x="37" y="149"/>
                </a:cxn>
                <a:cxn ang="0">
                  <a:pos x="32" y="155"/>
                </a:cxn>
                <a:cxn ang="0">
                  <a:pos x="27" y="143"/>
                </a:cxn>
                <a:cxn ang="0">
                  <a:pos x="27" y="81"/>
                </a:cxn>
                <a:cxn ang="0">
                  <a:pos x="25" y="75"/>
                </a:cxn>
              </a:cxnLst>
              <a:rect l="0" t="0" r="r" b="b"/>
              <a:pathLst>
                <a:path w="49" h="156">
                  <a:moveTo>
                    <a:pt x="25" y="75"/>
                  </a:moveTo>
                  <a:cubicBezTo>
                    <a:pt x="23" y="75"/>
                    <a:pt x="22" y="75"/>
                    <a:pt x="22" y="7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2" y="145"/>
                    <a:pt x="20" y="147"/>
                    <a:pt x="17" y="145"/>
                  </a:cubicBezTo>
                  <a:cubicBezTo>
                    <a:pt x="14" y="143"/>
                    <a:pt x="12" y="138"/>
                    <a:pt x="12" y="13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2"/>
                    <a:pt x="10" y="21"/>
                    <a:pt x="10" y="20"/>
                  </a:cubicBezTo>
                  <a:cubicBezTo>
                    <a:pt x="9" y="20"/>
                    <a:pt x="8" y="20"/>
                    <a:pt x="8" y="22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60"/>
                    <a:pt x="7" y="62"/>
                    <a:pt x="4" y="60"/>
                  </a:cubicBezTo>
                  <a:cubicBezTo>
                    <a:pt x="1" y="58"/>
                    <a:pt x="0" y="54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4" y="0"/>
                    <a:pt x="10" y="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5" y="24"/>
                    <a:pt x="49" y="33"/>
                    <a:pt x="49" y="4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84"/>
                    <a:pt x="48" y="86"/>
                    <a:pt x="45" y="84"/>
                  </a:cubicBezTo>
                  <a:cubicBezTo>
                    <a:pt x="41" y="82"/>
                    <a:pt x="41" y="78"/>
                    <a:pt x="41" y="75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40" y="38"/>
                    <a:pt x="39" y="38"/>
                  </a:cubicBezTo>
                  <a:cubicBezTo>
                    <a:pt x="39" y="38"/>
                    <a:pt x="37" y="38"/>
                    <a:pt x="37" y="39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37" y="154"/>
                    <a:pt x="35" y="156"/>
                    <a:pt x="32" y="155"/>
                  </a:cubicBezTo>
                  <a:cubicBezTo>
                    <a:pt x="29" y="153"/>
                    <a:pt x="27" y="148"/>
                    <a:pt x="27" y="143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78"/>
                    <a:pt x="26" y="76"/>
                    <a:pt x="25" y="75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34" name="Freeform 150"/>
            <p:cNvSpPr>
              <a:spLocks/>
            </p:cNvSpPr>
            <p:nvPr/>
          </p:nvSpPr>
          <p:spPr bwMode="gray">
            <a:xfrm>
              <a:off x="4629982" y="1012755"/>
              <a:ext cx="77788" cy="127000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11" y="3"/>
                </a:cxn>
                <a:cxn ang="0">
                  <a:pos x="0" y="11"/>
                </a:cxn>
                <a:cxn ang="0">
                  <a:pos x="11" y="31"/>
                </a:cxn>
                <a:cxn ang="0">
                  <a:pos x="21" y="23"/>
                </a:cxn>
              </a:cxnLst>
              <a:rect l="0" t="0" r="r" b="b"/>
              <a:pathLst>
                <a:path w="21" h="34">
                  <a:moveTo>
                    <a:pt x="21" y="23"/>
                  </a:moveTo>
                  <a:cubicBezTo>
                    <a:pt x="21" y="15"/>
                    <a:pt x="16" y="7"/>
                    <a:pt x="11" y="3"/>
                  </a:cubicBezTo>
                  <a:cubicBezTo>
                    <a:pt x="5" y="0"/>
                    <a:pt x="0" y="3"/>
                    <a:pt x="0" y="11"/>
                  </a:cubicBezTo>
                  <a:cubicBezTo>
                    <a:pt x="0" y="19"/>
                    <a:pt x="5" y="28"/>
                    <a:pt x="11" y="31"/>
                  </a:cubicBezTo>
                  <a:cubicBezTo>
                    <a:pt x="16" y="34"/>
                    <a:pt x="21" y="31"/>
                    <a:pt x="21" y="23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0" name="Gruppieren 239"/>
          <p:cNvGrpSpPr/>
          <p:nvPr/>
        </p:nvGrpSpPr>
        <p:grpSpPr bwMode="gray">
          <a:xfrm>
            <a:off x="4217232" y="1076255"/>
            <a:ext cx="352425" cy="1260475"/>
            <a:chOff x="4217232" y="1076255"/>
            <a:chExt cx="352425" cy="1260475"/>
          </a:xfrm>
        </p:grpSpPr>
        <p:sp>
          <p:nvSpPr>
            <p:cNvPr id="16535" name="Freeform 151"/>
            <p:cNvSpPr>
              <a:spLocks/>
            </p:cNvSpPr>
            <p:nvPr/>
          </p:nvSpPr>
          <p:spPr bwMode="gray">
            <a:xfrm>
              <a:off x="4217232" y="1238180"/>
              <a:ext cx="352425" cy="1098550"/>
            </a:xfrm>
            <a:custGeom>
              <a:avLst/>
              <a:gdLst/>
              <a:ahLst/>
              <a:cxnLst>
                <a:cxn ang="0">
                  <a:pos x="47" y="142"/>
                </a:cxn>
                <a:cxn ang="0">
                  <a:pos x="42" y="146"/>
                </a:cxn>
                <a:cxn ang="0">
                  <a:pos x="42" y="262"/>
                </a:cxn>
                <a:cxn ang="0">
                  <a:pos x="32" y="272"/>
                </a:cxn>
                <a:cxn ang="0">
                  <a:pos x="22" y="251"/>
                </a:cxn>
                <a:cxn ang="0">
                  <a:pos x="22" y="45"/>
                </a:cxn>
                <a:cxn ang="0">
                  <a:pos x="19" y="38"/>
                </a:cxn>
                <a:cxn ang="0">
                  <a:pos x="15" y="41"/>
                </a:cxn>
                <a:cxn ang="0">
                  <a:pos x="15" y="105"/>
                </a:cxn>
                <a:cxn ang="0">
                  <a:pos x="7" y="112"/>
                </a:cxn>
                <a:cxn ang="0">
                  <a:pos x="0" y="95"/>
                </a:cxn>
                <a:cxn ang="0">
                  <a:pos x="0" y="22"/>
                </a:cxn>
                <a:cxn ang="0">
                  <a:pos x="18" y="6"/>
                </a:cxn>
                <a:cxn ang="0">
                  <a:pos x="47" y="23"/>
                </a:cxn>
                <a:cxn ang="0">
                  <a:pos x="76" y="40"/>
                </a:cxn>
                <a:cxn ang="0">
                  <a:pos x="94" y="76"/>
                </a:cxn>
                <a:cxn ang="0">
                  <a:pos x="94" y="151"/>
                </a:cxn>
                <a:cxn ang="0">
                  <a:pos x="86" y="158"/>
                </a:cxn>
                <a:cxn ang="0">
                  <a:pos x="79" y="141"/>
                </a:cxn>
                <a:cxn ang="0">
                  <a:pos x="79" y="77"/>
                </a:cxn>
                <a:cxn ang="0">
                  <a:pos x="76" y="71"/>
                </a:cxn>
                <a:cxn ang="0">
                  <a:pos x="72" y="74"/>
                </a:cxn>
                <a:cxn ang="0">
                  <a:pos x="72" y="280"/>
                </a:cxn>
                <a:cxn ang="0">
                  <a:pos x="62" y="290"/>
                </a:cxn>
                <a:cxn ang="0">
                  <a:pos x="52" y="268"/>
                </a:cxn>
                <a:cxn ang="0">
                  <a:pos x="52" y="151"/>
                </a:cxn>
                <a:cxn ang="0">
                  <a:pos x="47" y="142"/>
                </a:cxn>
              </a:cxnLst>
              <a:rect l="0" t="0" r="r" b="b"/>
              <a:pathLst>
                <a:path w="94" h="293">
                  <a:moveTo>
                    <a:pt x="47" y="142"/>
                  </a:moveTo>
                  <a:cubicBezTo>
                    <a:pt x="44" y="140"/>
                    <a:pt x="42" y="140"/>
                    <a:pt x="42" y="146"/>
                  </a:cubicBezTo>
                  <a:cubicBezTo>
                    <a:pt x="42" y="262"/>
                    <a:pt x="42" y="262"/>
                    <a:pt x="42" y="262"/>
                  </a:cubicBezTo>
                  <a:cubicBezTo>
                    <a:pt x="42" y="271"/>
                    <a:pt x="39" y="276"/>
                    <a:pt x="32" y="272"/>
                  </a:cubicBezTo>
                  <a:cubicBezTo>
                    <a:pt x="26" y="269"/>
                    <a:pt x="22" y="259"/>
                    <a:pt x="22" y="25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42"/>
                    <a:pt x="19" y="39"/>
                    <a:pt x="19" y="38"/>
                  </a:cubicBezTo>
                  <a:cubicBezTo>
                    <a:pt x="17" y="38"/>
                    <a:pt x="15" y="38"/>
                    <a:pt x="15" y="41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12"/>
                    <a:pt x="13" y="116"/>
                    <a:pt x="7" y="112"/>
                  </a:cubicBezTo>
                  <a:cubicBezTo>
                    <a:pt x="1" y="109"/>
                    <a:pt x="0" y="102"/>
                    <a:pt x="0" y="9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8"/>
                    <a:pt x="8" y="0"/>
                    <a:pt x="18" y="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76" y="40"/>
                    <a:pt x="76" y="40"/>
                    <a:pt x="76" y="40"/>
                  </a:cubicBezTo>
                  <a:cubicBezTo>
                    <a:pt x="86" y="46"/>
                    <a:pt x="94" y="62"/>
                    <a:pt x="94" y="76"/>
                  </a:cubicBezTo>
                  <a:cubicBezTo>
                    <a:pt x="94" y="151"/>
                    <a:pt x="94" y="151"/>
                    <a:pt x="94" y="151"/>
                  </a:cubicBezTo>
                  <a:cubicBezTo>
                    <a:pt x="94" y="157"/>
                    <a:pt x="92" y="161"/>
                    <a:pt x="86" y="158"/>
                  </a:cubicBezTo>
                  <a:cubicBezTo>
                    <a:pt x="80" y="154"/>
                    <a:pt x="79" y="147"/>
                    <a:pt x="79" y="141"/>
                  </a:cubicBezTo>
                  <a:cubicBezTo>
                    <a:pt x="79" y="77"/>
                    <a:pt x="79" y="77"/>
                    <a:pt x="79" y="77"/>
                  </a:cubicBezTo>
                  <a:cubicBezTo>
                    <a:pt x="79" y="75"/>
                    <a:pt x="77" y="72"/>
                    <a:pt x="76" y="71"/>
                  </a:cubicBezTo>
                  <a:cubicBezTo>
                    <a:pt x="75" y="71"/>
                    <a:pt x="72" y="71"/>
                    <a:pt x="72" y="74"/>
                  </a:cubicBezTo>
                  <a:cubicBezTo>
                    <a:pt x="72" y="280"/>
                    <a:pt x="72" y="280"/>
                    <a:pt x="72" y="280"/>
                  </a:cubicBezTo>
                  <a:cubicBezTo>
                    <a:pt x="72" y="288"/>
                    <a:pt x="68" y="293"/>
                    <a:pt x="62" y="290"/>
                  </a:cubicBezTo>
                  <a:cubicBezTo>
                    <a:pt x="55" y="286"/>
                    <a:pt x="52" y="277"/>
                    <a:pt x="52" y="268"/>
                  </a:cubicBezTo>
                  <a:cubicBezTo>
                    <a:pt x="52" y="151"/>
                    <a:pt x="52" y="151"/>
                    <a:pt x="52" y="151"/>
                  </a:cubicBezTo>
                  <a:cubicBezTo>
                    <a:pt x="52" y="146"/>
                    <a:pt x="50" y="143"/>
                    <a:pt x="47" y="142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36" name="Freeform 152"/>
            <p:cNvSpPr>
              <a:spLocks/>
            </p:cNvSpPr>
            <p:nvPr/>
          </p:nvSpPr>
          <p:spPr bwMode="gray">
            <a:xfrm>
              <a:off x="4318832" y="1076255"/>
              <a:ext cx="146050" cy="244475"/>
            </a:xfrm>
            <a:custGeom>
              <a:avLst/>
              <a:gdLst/>
              <a:ahLst/>
              <a:cxnLst>
                <a:cxn ang="0">
                  <a:pos x="39" y="44"/>
                </a:cxn>
                <a:cxn ang="0">
                  <a:pos x="20" y="6"/>
                </a:cxn>
                <a:cxn ang="0">
                  <a:pos x="0" y="21"/>
                </a:cxn>
                <a:cxn ang="0">
                  <a:pos x="20" y="58"/>
                </a:cxn>
                <a:cxn ang="0">
                  <a:pos x="39" y="44"/>
                </a:cxn>
              </a:cxnLst>
              <a:rect l="0" t="0" r="r" b="b"/>
              <a:pathLst>
                <a:path w="39" h="65">
                  <a:moveTo>
                    <a:pt x="39" y="44"/>
                  </a:moveTo>
                  <a:cubicBezTo>
                    <a:pt x="39" y="29"/>
                    <a:pt x="31" y="12"/>
                    <a:pt x="20" y="6"/>
                  </a:cubicBezTo>
                  <a:cubicBezTo>
                    <a:pt x="9" y="0"/>
                    <a:pt x="0" y="6"/>
                    <a:pt x="0" y="21"/>
                  </a:cubicBezTo>
                  <a:cubicBezTo>
                    <a:pt x="0" y="36"/>
                    <a:pt x="9" y="52"/>
                    <a:pt x="20" y="58"/>
                  </a:cubicBezTo>
                  <a:cubicBezTo>
                    <a:pt x="31" y="65"/>
                    <a:pt x="39" y="58"/>
                    <a:pt x="39" y="44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1" name="Gruppieren 230"/>
          <p:cNvGrpSpPr/>
          <p:nvPr/>
        </p:nvGrpSpPr>
        <p:grpSpPr bwMode="gray">
          <a:xfrm>
            <a:off x="3031369" y="2055743"/>
            <a:ext cx="176213" cy="636587"/>
            <a:chOff x="3031369" y="2055743"/>
            <a:chExt cx="176213" cy="636587"/>
          </a:xfrm>
        </p:grpSpPr>
        <p:sp>
          <p:nvSpPr>
            <p:cNvPr id="16537" name="Freeform 153"/>
            <p:cNvSpPr>
              <a:spLocks/>
            </p:cNvSpPr>
            <p:nvPr/>
          </p:nvSpPr>
          <p:spPr bwMode="gray">
            <a:xfrm>
              <a:off x="3031369" y="2138293"/>
              <a:ext cx="176213" cy="554037"/>
            </a:xfrm>
            <a:custGeom>
              <a:avLst/>
              <a:gdLst/>
              <a:ahLst/>
              <a:cxnLst>
                <a:cxn ang="0">
                  <a:pos x="24" y="71"/>
                </a:cxn>
                <a:cxn ang="0">
                  <a:pos x="21" y="74"/>
                </a:cxn>
                <a:cxn ang="0">
                  <a:pos x="21" y="132"/>
                </a:cxn>
                <a:cxn ang="0">
                  <a:pos x="16" y="137"/>
                </a:cxn>
                <a:cxn ang="0">
                  <a:pos x="11" y="126"/>
                </a:cxn>
                <a:cxn ang="0">
                  <a:pos x="11" y="23"/>
                </a:cxn>
                <a:cxn ang="0">
                  <a:pos x="9" y="20"/>
                </a:cxn>
                <a:cxn ang="0">
                  <a:pos x="8" y="21"/>
                </a:cxn>
                <a:cxn ang="0">
                  <a:pos x="8" y="53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0" y="11"/>
                </a:cxn>
                <a:cxn ang="0">
                  <a:pos x="9" y="3"/>
                </a:cxn>
                <a:cxn ang="0">
                  <a:pos x="24" y="12"/>
                </a:cxn>
                <a:cxn ang="0">
                  <a:pos x="38" y="20"/>
                </a:cxn>
                <a:cxn ang="0">
                  <a:pos x="47" y="38"/>
                </a:cxn>
                <a:cxn ang="0">
                  <a:pos x="47" y="76"/>
                </a:cxn>
                <a:cxn ang="0">
                  <a:pos x="43" y="80"/>
                </a:cxn>
                <a:cxn ang="0">
                  <a:pos x="40" y="71"/>
                </a:cxn>
                <a:cxn ang="0">
                  <a:pos x="40" y="39"/>
                </a:cxn>
                <a:cxn ang="0">
                  <a:pos x="38" y="36"/>
                </a:cxn>
                <a:cxn ang="0">
                  <a:pos x="36" y="37"/>
                </a:cxn>
                <a:cxn ang="0">
                  <a:pos x="36" y="141"/>
                </a:cxn>
                <a:cxn ang="0">
                  <a:pos x="31" y="146"/>
                </a:cxn>
                <a:cxn ang="0">
                  <a:pos x="26" y="135"/>
                </a:cxn>
                <a:cxn ang="0">
                  <a:pos x="26" y="76"/>
                </a:cxn>
                <a:cxn ang="0">
                  <a:pos x="24" y="71"/>
                </a:cxn>
              </a:cxnLst>
              <a:rect l="0" t="0" r="r" b="b"/>
              <a:pathLst>
                <a:path w="47" h="148">
                  <a:moveTo>
                    <a:pt x="24" y="71"/>
                  </a:moveTo>
                  <a:cubicBezTo>
                    <a:pt x="22" y="71"/>
                    <a:pt x="21" y="71"/>
                    <a:pt x="21" y="74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1" y="137"/>
                    <a:pt x="19" y="139"/>
                    <a:pt x="16" y="137"/>
                  </a:cubicBezTo>
                  <a:cubicBezTo>
                    <a:pt x="13" y="136"/>
                    <a:pt x="11" y="131"/>
                    <a:pt x="11" y="126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1"/>
                    <a:pt x="10" y="20"/>
                    <a:pt x="9" y="20"/>
                  </a:cubicBezTo>
                  <a:cubicBezTo>
                    <a:pt x="9" y="19"/>
                    <a:pt x="8" y="19"/>
                    <a:pt x="8" y="21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6"/>
                    <a:pt x="7" y="58"/>
                    <a:pt x="4" y="57"/>
                  </a:cubicBezTo>
                  <a:cubicBezTo>
                    <a:pt x="0" y="55"/>
                    <a:pt x="0" y="51"/>
                    <a:pt x="0" y="4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4"/>
                    <a:pt x="4" y="0"/>
                    <a:pt x="9" y="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4" y="23"/>
                    <a:pt x="47" y="31"/>
                    <a:pt x="47" y="38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9"/>
                    <a:pt x="46" y="81"/>
                    <a:pt x="43" y="80"/>
                  </a:cubicBezTo>
                  <a:cubicBezTo>
                    <a:pt x="40" y="78"/>
                    <a:pt x="40" y="74"/>
                    <a:pt x="40" y="71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8"/>
                    <a:pt x="39" y="36"/>
                    <a:pt x="38" y="36"/>
                  </a:cubicBezTo>
                  <a:cubicBezTo>
                    <a:pt x="38" y="36"/>
                    <a:pt x="36" y="36"/>
                    <a:pt x="36" y="37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6" y="145"/>
                    <a:pt x="34" y="148"/>
                    <a:pt x="31" y="146"/>
                  </a:cubicBezTo>
                  <a:cubicBezTo>
                    <a:pt x="28" y="144"/>
                    <a:pt x="26" y="140"/>
                    <a:pt x="26" y="135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6" y="74"/>
                    <a:pt x="25" y="72"/>
                    <a:pt x="24" y="71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38" name="Freeform 154"/>
            <p:cNvSpPr>
              <a:spLocks/>
            </p:cNvSpPr>
            <p:nvPr/>
          </p:nvSpPr>
          <p:spPr bwMode="gray">
            <a:xfrm>
              <a:off x="3083757" y="2055743"/>
              <a:ext cx="71438" cy="123825"/>
            </a:xfrm>
            <a:custGeom>
              <a:avLst/>
              <a:gdLst/>
              <a:ahLst/>
              <a:cxnLst>
                <a:cxn ang="0">
                  <a:pos x="19" y="23"/>
                </a:cxn>
                <a:cxn ang="0">
                  <a:pos x="10" y="4"/>
                </a:cxn>
                <a:cxn ang="0">
                  <a:pos x="0" y="11"/>
                </a:cxn>
                <a:cxn ang="0">
                  <a:pos x="10" y="30"/>
                </a:cxn>
                <a:cxn ang="0">
                  <a:pos x="19" y="23"/>
                </a:cxn>
              </a:cxnLst>
              <a:rect l="0" t="0" r="r" b="b"/>
              <a:pathLst>
                <a:path w="19" h="33">
                  <a:moveTo>
                    <a:pt x="19" y="23"/>
                  </a:moveTo>
                  <a:cubicBezTo>
                    <a:pt x="19" y="15"/>
                    <a:pt x="15" y="7"/>
                    <a:pt x="10" y="4"/>
                  </a:cubicBezTo>
                  <a:cubicBezTo>
                    <a:pt x="4" y="0"/>
                    <a:pt x="0" y="4"/>
                    <a:pt x="0" y="11"/>
                  </a:cubicBezTo>
                  <a:cubicBezTo>
                    <a:pt x="0" y="18"/>
                    <a:pt x="4" y="27"/>
                    <a:pt x="10" y="30"/>
                  </a:cubicBezTo>
                  <a:cubicBezTo>
                    <a:pt x="15" y="33"/>
                    <a:pt x="19" y="30"/>
                    <a:pt x="19" y="23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5" name="Gruppieren 244"/>
          <p:cNvGrpSpPr/>
          <p:nvPr/>
        </p:nvGrpSpPr>
        <p:grpSpPr bwMode="gray">
          <a:xfrm>
            <a:off x="4971294" y="1225480"/>
            <a:ext cx="107950" cy="398462"/>
            <a:chOff x="4971294" y="1225480"/>
            <a:chExt cx="107950" cy="398462"/>
          </a:xfrm>
        </p:grpSpPr>
        <p:sp>
          <p:nvSpPr>
            <p:cNvPr id="16539" name="Freeform 155"/>
            <p:cNvSpPr>
              <a:spLocks/>
            </p:cNvSpPr>
            <p:nvPr/>
          </p:nvSpPr>
          <p:spPr bwMode="gray">
            <a:xfrm>
              <a:off x="4971294" y="1279455"/>
              <a:ext cx="107950" cy="344487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13" y="45"/>
                </a:cxn>
                <a:cxn ang="0">
                  <a:pos x="13" y="82"/>
                </a:cxn>
                <a:cxn ang="0">
                  <a:pos x="10" y="85"/>
                </a:cxn>
                <a:cxn ang="0">
                  <a:pos x="7" y="78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5" y="33"/>
                </a:cxn>
                <a:cxn ang="0">
                  <a:pos x="2" y="35"/>
                </a:cxn>
                <a:cxn ang="0">
                  <a:pos x="0" y="30"/>
                </a:cxn>
                <a:cxn ang="0">
                  <a:pos x="0" y="7"/>
                </a:cxn>
                <a:cxn ang="0">
                  <a:pos x="6" y="2"/>
                </a:cxn>
                <a:cxn ang="0">
                  <a:pos x="15" y="7"/>
                </a:cxn>
                <a:cxn ang="0">
                  <a:pos x="24" y="12"/>
                </a:cxn>
                <a:cxn ang="0">
                  <a:pos x="29" y="24"/>
                </a:cxn>
                <a:cxn ang="0">
                  <a:pos x="29" y="47"/>
                </a:cxn>
                <a:cxn ang="0">
                  <a:pos x="27" y="49"/>
                </a:cxn>
                <a:cxn ang="0">
                  <a:pos x="25" y="44"/>
                </a:cxn>
                <a:cxn ang="0">
                  <a:pos x="25" y="24"/>
                </a:cxn>
                <a:cxn ang="0">
                  <a:pos x="24" y="22"/>
                </a:cxn>
                <a:cxn ang="0">
                  <a:pos x="23" y="23"/>
                </a:cxn>
                <a:cxn ang="0">
                  <a:pos x="23" y="87"/>
                </a:cxn>
                <a:cxn ang="0">
                  <a:pos x="19" y="90"/>
                </a:cxn>
                <a:cxn ang="0">
                  <a:pos x="16" y="84"/>
                </a:cxn>
                <a:cxn ang="0">
                  <a:pos x="16" y="47"/>
                </a:cxn>
                <a:cxn ang="0">
                  <a:pos x="15" y="44"/>
                </a:cxn>
              </a:cxnLst>
              <a:rect l="0" t="0" r="r" b="b"/>
              <a:pathLst>
                <a:path w="29" h="92">
                  <a:moveTo>
                    <a:pt x="15" y="44"/>
                  </a:moveTo>
                  <a:cubicBezTo>
                    <a:pt x="14" y="44"/>
                    <a:pt x="13" y="44"/>
                    <a:pt x="13" y="45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5"/>
                    <a:pt x="12" y="86"/>
                    <a:pt x="10" y="85"/>
                  </a:cubicBezTo>
                  <a:cubicBezTo>
                    <a:pt x="8" y="84"/>
                    <a:pt x="7" y="81"/>
                    <a:pt x="7" y="78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5"/>
                    <a:pt x="4" y="36"/>
                    <a:pt x="2" y="35"/>
                  </a:cubicBezTo>
                  <a:cubicBezTo>
                    <a:pt x="0" y="34"/>
                    <a:pt x="0" y="32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2" y="0"/>
                    <a:pt x="6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7" y="14"/>
                    <a:pt x="29" y="19"/>
                    <a:pt x="29" y="24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9"/>
                    <a:pt x="29" y="50"/>
                    <a:pt x="27" y="49"/>
                  </a:cubicBezTo>
                  <a:cubicBezTo>
                    <a:pt x="25" y="48"/>
                    <a:pt x="25" y="46"/>
                    <a:pt x="25" y="4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3"/>
                    <a:pt x="24" y="22"/>
                    <a:pt x="24" y="22"/>
                  </a:cubicBezTo>
                  <a:cubicBezTo>
                    <a:pt x="23" y="22"/>
                    <a:pt x="23" y="22"/>
                    <a:pt x="23" y="23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3" y="90"/>
                    <a:pt x="21" y="92"/>
                    <a:pt x="19" y="90"/>
                  </a:cubicBezTo>
                  <a:cubicBezTo>
                    <a:pt x="17" y="89"/>
                    <a:pt x="16" y="86"/>
                    <a:pt x="16" y="84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5"/>
                    <a:pt x="16" y="45"/>
                    <a:pt x="15" y="44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40" name="Freeform 156"/>
            <p:cNvSpPr>
              <a:spLocks/>
            </p:cNvSpPr>
            <p:nvPr/>
          </p:nvSpPr>
          <p:spPr bwMode="gray">
            <a:xfrm>
              <a:off x="5004632" y="1225480"/>
              <a:ext cx="44450" cy="79375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6" y="2"/>
                </a:cxn>
                <a:cxn ang="0">
                  <a:pos x="0" y="7"/>
                </a:cxn>
                <a:cxn ang="0">
                  <a:pos x="6" y="19"/>
                </a:cxn>
                <a:cxn ang="0">
                  <a:pos x="12" y="14"/>
                </a:cxn>
              </a:cxnLst>
              <a:rect l="0" t="0" r="r" b="b"/>
              <a:pathLst>
                <a:path w="12" h="21">
                  <a:moveTo>
                    <a:pt x="12" y="14"/>
                  </a:moveTo>
                  <a:cubicBezTo>
                    <a:pt x="12" y="10"/>
                    <a:pt x="9" y="4"/>
                    <a:pt x="6" y="2"/>
                  </a:cubicBezTo>
                  <a:cubicBezTo>
                    <a:pt x="2" y="0"/>
                    <a:pt x="0" y="2"/>
                    <a:pt x="0" y="7"/>
                  </a:cubicBezTo>
                  <a:cubicBezTo>
                    <a:pt x="0" y="12"/>
                    <a:pt x="2" y="17"/>
                    <a:pt x="6" y="19"/>
                  </a:cubicBezTo>
                  <a:cubicBezTo>
                    <a:pt x="9" y="21"/>
                    <a:pt x="12" y="19"/>
                    <a:pt x="12" y="14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3" name="Gruppieren 232"/>
          <p:cNvGrpSpPr/>
          <p:nvPr/>
        </p:nvGrpSpPr>
        <p:grpSpPr bwMode="gray">
          <a:xfrm>
            <a:off x="3290132" y="1811268"/>
            <a:ext cx="222250" cy="798512"/>
            <a:chOff x="3290132" y="1811268"/>
            <a:chExt cx="222250" cy="798512"/>
          </a:xfrm>
        </p:grpSpPr>
        <p:sp>
          <p:nvSpPr>
            <p:cNvPr id="16541" name="Freeform 157"/>
            <p:cNvSpPr>
              <a:spLocks/>
            </p:cNvSpPr>
            <p:nvPr/>
          </p:nvSpPr>
          <p:spPr bwMode="gray">
            <a:xfrm>
              <a:off x="3290132" y="1912868"/>
              <a:ext cx="222250" cy="696912"/>
            </a:xfrm>
            <a:custGeom>
              <a:avLst/>
              <a:gdLst/>
              <a:ahLst/>
              <a:cxnLst>
                <a:cxn ang="0">
                  <a:pos x="30" y="90"/>
                </a:cxn>
                <a:cxn ang="0">
                  <a:pos x="27" y="93"/>
                </a:cxn>
                <a:cxn ang="0">
                  <a:pos x="27" y="166"/>
                </a:cxn>
                <a:cxn ang="0">
                  <a:pos x="20" y="173"/>
                </a:cxn>
                <a:cxn ang="0">
                  <a:pos x="14" y="159"/>
                </a:cxn>
                <a:cxn ang="0">
                  <a:pos x="14" y="28"/>
                </a:cxn>
                <a:cxn ang="0">
                  <a:pos x="12" y="25"/>
                </a:cxn>
                <a:cxn ang="0">
                  <a:pos x="10" y="26"/>
                </a:cxn>
                <a:cxn ang="0">
                  <a:pos x="10" y="67"/>
                </a:cxn>
                <a:cxn ang="0">
                  <a:pos x="4" y="71"/>
                </a:cxn>
                <a:cxn ang="0">
                  <a:pos x="0" y="61"/>
                </a:cxn>
                <a:cxn ang="0">
                  <a:pos x="0" y="14"/>
                </a:cxn>
                <a:cxn ang="0">
                  <a:pos x="11" y="4"/>
                </a:cxn>
                <a:cxn ang="0">
                  <a:pos x="30" y="15"/>
                </a:cxn>
                <a:cxn ang="0">
                  <a:pos x="48" y="26"/>
                </a:cxn>
                <a:cxn ang="0">
                  <a:pos x="59" y="48"/>
                </a:cxn>
                <a:cxn ang="0">
                  <a:pos x="59" y="96"/>
                </a:cxn>
                <a:cxn ang="0">
                  <a:pos x="54" y="100"/>
                </a:cxn>
                <a:cxn ang="0">
                  <a:pos x="50" y="89"/>
                </a:cxn>
                <a:cxn ang="0">
                  <a:pos x="50" y="49"/>
                </a:cxn>
                <a:cxn ang="0">
                  <a:pos x="48" y="45"/>
                </a:cxn>
                <a:cxn ang="0">
                  <a:pos x="46" y="47"/>
                </a:cxn>
                <a:cxn ang="0">
                  <a:pos x="46" y="177"/>
                </a:cxn>
                <a:cxn ang="0">
                  <a:pos x="39" y="184"/>
                </a:cxn>
                <a:cxn ang="0">
                  <a:pos x="33" y="170"/>
                </a:cxn>
                <a:cxn ang="0">
                  <a:pos x="33" y="96"/>
                </a:cxn>
                <a:cxn ang="0">
                  <a:pos x="30" y="90"/>
                </a:cxn>
              </a:cxnLst>
              <a:rect l="0" t="0" r="r" b="b"/>
              <a:pathLst>
                <a:path w="59" h="186">
                  <a:moveTo>
                    <a:pt x="30" y="90"/>
                  </a:moveTo>
                  <a:cubicBezTo>
                    <a:pt x="28" y="89"/>
                    <a:pt x="27" y="89"/>
                    <a:pt x="27" y="93"/>
                  </a:cubicBezTo>
                  <a:cubicBezTo>
                    <a:pt x="27" y="166"/>
                    <a:pt x="27" y="166"/>
                    <a:pt x="27" y="166"/>
                  </a:cubicBezTo>
                  <a:cubicBezTo>
                    <a:pt x="27" y="172"/>
                    <a:pt x="24" y="175"/>
                    <a:pt x="20" y="173"/>
                  </a:cubicBezTo>
                  <a:cubicBezTo>
                    <a:pt x="16" y="170"/>
                    <a:pt x="14" y="164"/>
                    <a:pt x="14" y="159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7"/>
                    <a:pt x="12" y="25"/>
                    <a:pt x="12" y="25"/>
                  </a:cubicBezTo>
                  <a:cubicBezTo>
                    <a:pt x="11" y="24"/>
                    <a:pt x="10" y="24"/>
                    <a:pt x="10" y="2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0" y="71"/>
                    <a:pt x="8" y="73"/>
                    <a:pt x="4" y="71"/>
                  </a:cubicBezTo>
                  <a:cubicBezTo>
                    <a:pt x="1" y="69"/>
                    <a:pt x="0" y="65"/>
                    <a:pt x="0" y="61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5"/>
                    <a:pt x="5" y="0"/>
                    <a:pt x="11" y="4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55" y="29"/>
                    <a:pt x="59" y="39"/>
                    <a:pt x="59" y="48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100"/>
                    <a:pt x="58" y="102"/>
                    <a:pt x="54" y="100"/>
                  </a:cubicBezTo>
                  <a:cubicBezTo>
                    <a:pt x="50" y="98"/>
                    <a:pt x="50" y="93"/>
                    <a:pt x="50" y="8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7"/>
                    <a:pt x="49" y="46"/>
                    <a:pt x="48" y="45"/>
                  </a:cubicBezTo>
                  <a:cubicBezTo>
                    <a:pt x="47" y="45"/>
                    <a:pt x="46" y="45"/>
                    <a:pt x="46" y="47"/>
                  </a:cubicBezTo>
                  <a:cubicBezTo>
                    <a:pt x="46" y="177"/>
                    <a:pt x="46" y="177"/>
                    <a:pt x="46" y="177"/>
                  </a:cubicBezTo>
                  <a:cubicBezTo>
                    <a:pt x="46" y="183"/>
                    <a:pt x="43" y="186"/>
                    <a:pt x="39" y="184"/>
                  </a:cubicBezTo>
                  <a:cubicBezTo>
                    <a:pt x="35" y="181"/>
                    <a:pt x="33" y="175"/>
                    <a:pt x="33" y="170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33" y="92"/>
                    <a:pt x="32" y="91"/>
                    <a:pt x="30" y="90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42" name="Freeform 158"/>
            <p:cNvSpPr>
              <a:spLocks/>
            </p:cNvSpPr>
            <p:nvPr/>
          </p:nvSpPr>
          <p:spPr bwMode="gray">
            <a:xfrm>
              <a:off x="3353632" y="1811268"/>
              <a:ext cx="93663" cy="153987"/>
            </a:xfrm>
            <a:custGeom>
              <a:avLst/>
              <a:gdLst/>
              <a:ahLst/>
              <a:cxnLst>
                <a:cxn ang="0">
                  <a:pos x="25" y="28"/>
                </a:cxn>
                <a:cxn ang="0">
                  <a:pos x="13" y="4"/>
                </a:cxn>
                <a:cxn ang="0">
                  <a:pos x="0" y="13"/>
                </a:cxn>
                <a:cxn ang="0">
                  <a:pos x="13" y="37"/>
                </a:cxn>
                <a:cxn ang="0">
                  <a:pos x="25" y="28"/>
                </a:cxn>
              </a:cxnLst>
              <a:rect l="0" t="0" r="r" b="b"/>
              <a:pathLst>
                <a:path w="25" h="41">
                  <a:moveTo>
                    <a:pt x="25" y="28"/>
                  </a:moveTo>
                  <a:cubicBezTo>
                    <a:pt x="25" y="18"/>
                    <a:pt x="19" y="8"/>
                    <a:pt x="13" y="4"/>
                  </a:cubicBezTo>
                  <a:cubicBezTo>
                    <a:pt x="6" y="0"/>
                    <a:pt x="0" y="4"/>
                    <a:pt x="0" y="13"/>
                  </a:cubicBezTo>
                  <a:cubicBezTo>
                    <a:pt x="0" y="22"/>
                    <a:pt x="6" y="33"/>
                    <a:pt x="13" y="37"/>
                  </a:cubicBezTo>
                  <a:cubicBezTo>
                    <a:pt x="19" y="41"/>
                    <a:pt x="25" y="37"/>
                    <a:pt x="25" y="28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6" name="Gruppieren 235"/>
          <p:cNvGrpSpPr/>
          <p:nvPr/>
        </p:nvGrpSpPr>
        <p:grpSpPr bwMode="gray">
          <a:xfrm>
            <a:off x="3917194" y="1481068"/>
            <a:ext cx="280988" cy="1009649"/>
            <a:chOff x="3917194" y="1481068"/>
            <a:chExt cx="280988" cy="1009649"/>
          </a:xfrm>
        </p:grpSpPr>
        <p:sp>
          <p:nvSpPr>
            <p:cNvPr id="16543" name="Freeform 159"/>
            <p:cNvSpPr>
              <a:spLocks/>
            </p:cNvSpPr>
            <p:nvPr/>
          </p:nvSpPr>
          <p:spPr bwMode="gray">
            <a:xfrm>
              <a:off x="3917194" y="1612830"/>
              <a:ext cx="280988" cy="877887"/>
            </a:xfrm>
            <a:custGeom>
              <a:avLst/>
              <a:gdLst/>
              <a:ahLst/>
              <a:cxnLst>
                <a:cxn ang="0">
                  <a:pos x="37" y="112"/>
                </a:cxn>
                <a:cxn ang="0">
                  <a:pos x="33" y="116"/>
                </a:cxn>
                <a:cxn ang="0">
                  <a:pos x="33" y="209"/>
                </a:cxn>
                <a:cxn ang="0">
                  <a:pos x="25" y="217"/>
                </a:cxn>
                <a:cxn ang="0">
                  <a:pos x="17" y="200"/>
                </a:cxn>
                <a:cxn ang="0">
                  <a:pos x="17" y="35"/>
                </a:cxn>
                <a:cxn ang="0">
                  <a:pos x="15" y="30"/>
                </a:cxn>
                <a:cxn ang="0">
                  <a:pos x="12" y="32"/>
                </a:cxn>
                <a:cxn ang="0">
                  <a:pos x="12" y="83"/>
                </a:cxn>
                <a:cxn ang="0">
                  <a:pos x="5" y="89"/>
                </a:cxn>
                <a:cxn ang="0">
                  <a:pos x="0" y="76"/>
                </a:cxn>
                <a:cxn ang="0">
                  <a:pos x="0" y="17"/>
                </a:cxn>
                <a:cxn ang="0">
                  <a:pos x="14" y="4"/>
                </a:cxn>
                <a:cxn ang="0">
                  <a:pos x="37" y="18"/>
                </a:cxn>
                <a:cxn ang="0">
                  <a:pos x="61" y="31"/>
                </a:cxn>
                <a:cxn ang="0">
                  <a:pos x="75" y="60"/>
                </a:cxn>
                <a:cxn ang="0">
                  <a:pos x="75" y="120"/>
                </a:cxn>
                <a:cxn ang="0">
                  <a:pos x="68" y="125"/>
                </a:cxn>
                <a:cxn ang="0">
                  <a:pos x="63" y="112"/>
                </a:cxn>
                <a:cxn ang="0">
                  <a:pos x="63" y="61"/>
                </a:cxn>
                <a:cxn ang="0">
                  <a:pos x="60" y="56"/>
                </a:cxn>
                <a:cxn ang="0">
                  <a:pos x="57" y="58"/>
                </a:cxn>
                <a:cxn ang="0">
                  <a:pos x="57" y="223"/>
                </a:cxn>
                <a:cxn ang="0">
                  <a:pos x="49" y="231"/>
                </a:cxn>
                <a:cxn ang="0">
                  <a:pos x="41" y="213"/>
                </a:cxn>
                <a:cxn ang="0">
                  <a:pos x="41" y="120"/>
                </a:cxn>
                <a:cxn ang="0">
                  <a:pos x="37" y="112"/>
                </a:cxn>
              </a:cxnLst>
              <a:rect l="0" t="0" r="r" b="b"/>
              <a:pathLst>
                <a:path w="75" h="234">
                  <a:moveTo>
                    <a:pt x="37" y="112"/>
                  </a:moveTo>
                  <a:cubicBezTo>
                    <a:pt x="35" y="111"/>
                    <a:pt x="33" y="111"/>
                    <a:pt x="33" y="116"/>
                  </a:cubicBezTo>
                  <a:cubicBezTo>
                    <a:pt x="33" y="209"/>
                    <a:pt x="33" y="209"/>
                    <a:pt x="33" y="209"/>
                  </a:cubicBezTo>
                  <a:cubicBezTo>
                    <a:pt x="33" y="216"/>
                    <a:pt x="31" y="220"/>
                    <a:pt x="25" y="217"/>
                  </a:cubicBezTo>
                  <a:cubicBezTo>
                    <a:pt x="20" y="214"/>
                    <a:pt x="17" y="207"/>
                    <a:pt x="17" y="200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3"/>
                    <a:pt x="15" y="30"/>
                    <a:pt x="15" y="30"/>
                  </a:cubicBezTo>
                  <a:cubicBezTo>
                    <a:pt x="14" y="29"/>
                    <a:pt x="12" y="29"/>
                    <a:pt x="12" y="3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9"/>
                    <a:pt x="10" y="92"/>
                    <a:pt x="5" y="89"/>
                  </a:cubicBezTo>
                  <a:cubicBezTo>
                    <a:pt x="0" y="86"/>
                    <a:pt x="0" y="80"/>
                    <a:pt x="0" y="7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5"/>
                    <a:pt x="6" y="0"/>
                    <a:pt x="14" y="4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9" y="36"/>
                    <a:pt x="75" y="49"/>
                    <a:pt x="75" y="60"/>
                  </a:cubicBezTo>
                  <a:cubicBezTo>
                    <a:pt x="75" y="120"/>
                    <a:pt x="75" y="120"/>
                    <a:pt x="75" y="120"/>
                  </a:cubicBezTo>
                  <a:cubicBezTo>
                    <a:pt x="75" y="125"/>
                    <a:pt x="73" y="128"/>
                    <a:pt x="68" y="125"/>
                  </a:cubicBezTo>
                  <a:cubicBezTo>
                    <a:pt x="63" y="122"/>
                    <a:pt x="63" y="117"/>
                    <a:pt x="63" y="112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3" y="59"/>
                    <a:pt x="61" y="57"/>
                    <a:pt x="60" y="56"/>
                  </a:cubicBezTo>
                  <a:cubicBezTo>
                    <a:pt x="59" y="56"/>
                    <a:pt x="57" y="56"/>
                    <a:pt x="57" y="58"/>
                  </a:cubicBezTo>
                  <a:cubicBezTo>
                    <a:pt x="57" y="223"/>
                    <a:pt x="57" y="223"/>
                    <a:pt x="57" y="223"/>
                  </a:cubicBezTo>
                  <a:cubicBezTo>
                    <a:pt x="57" y="230"/>
                    <a:pt x="54" y="234"/>
                    <a:pt x="49" y="231"/>
                  </a:cubicBezTo>
                  <a:cubicBezTo>
                    <a:pt x="44" y="228"/>
                    <a:pt x="41" y="220"/>
                    <a:pt x="41" y="213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16"/>
                    <a:pt x="40" y="114"/>
                    <a:pt x="37" y="112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44" name="Freeform 160"/>
            <p:cNvSpPr>
              <a:spLocks/>
            </p:cNvSpPr>
            <p:nvPr/>
          </p:nvSpPr>
          <p:spPr bwMode="gray">
            <a:xfrm>
              <a:off x="3994982" y="1481068"/>
              <a:ext cx="120650" cy="195262"/>
            </a:xfrm>
            <a:custGeom>
              <a:avLst/>
              <a:gdLst/>
              <a:ahLst/>
              <a:cxnLst>
                <a:cxn ang="0">
                  <a:pos x="32" y="35"/>
                </a:cxn>
                <a:cxn ang="0">
                  <a:pos x="16" y="5"/>
                </a:cxn>
                <a:cxn ang="0">
                  <a:pos x="0" y="17"/>
                </a:cxn>
                <a:cxn ang="0">
                  <a:pos x="16" y="47"/>
                </a:cxn>
                <a:cxn ang="0">
                  <a:pos x="32" y="35"/>
                </a:cxn>
              </a:cxnLst>
              <a:rect l="0" t="0" r="r" b="b"/>
              <a:pathLst>
                <a:path w="32" h="52">
                  <a:moveTo>
                    <a:pt x="32" y="35"/>
                  </a:moveTo>
                  <a:cubicBezTo>
                    <a:pt x="32" y="23"/>
                    <a:pt x="25" y="10"/>
                    <a:pt x="16" y="5"/>
                  </a:cubicBezTo>
                  <a:cubicBezTo>
                    <a:pt x="7" y="0"/>
                    <a:pt x="0" y="5"/>
                    <a:pt x="0" y="17"/>
                  </a:cubicBezTo>
                  <a:cubicBezTo>
                    <a:pt x="0" y="28"/>
                    <a:pt x="7" y="41"/>
                    <a:pt x="16" y="47"/>
                  </a:cubicBezTo>
                  <a:cubicBezTo>
                    <a:pt x="25" y="52"/>
                    <a:pt x="32" y="46"/>
                    <a:pt x="32" y="35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384" name="Gruppieren 16383"/>
          <p:cNvGrpSpPr/>
          <p:nvPr/>
        </p:nvGrpSpPr>
        <p:grpSpPr bwMode="gray">
          <a:xfrm>
            <a:off x="4118807" y="2538343"/>
            <a:ext cx="93663" cy="327025"/>
            <a:chOff x="4118807" y="2538343"/>
            <a:chExt cx="93663" cy="327025"/>
          </a:xfrm>
        </p:grpSpPr>
        <p:sp>
          <p:nvSpPr>
            <p:cNvPr id="16545" name="Freeform 161"/>
            <p:cNvSpPr>
              <a:spLocks/>
            </p:cNvSpPr>
            <p:nvPr/>
          </p:nvSpPr>
          <p:spPr bwMode="gray">
            <a:xfrm>
              <a:off x="4118807" y="2579618"/>
              <a:ext cx="93663" cy="285750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14" y="38"/>
                </a:cxn>
                <a:cxn ang="0">
                  <a:pos x="14" y="68"/>
                </a:cxn>
                <a:cxn ang="0">
                  <a:pos x="17" y="71"/>
                </a:cxn>
                <a:cxn ang="0">
                  <a:pos x="19" y="65"/>
                </a:cxn>
                <a:cxn ang="0">
                  <a:pos x="19" y="12"/>
                </a:cxn>
                <a:cxn ang="0">
                  <a:pos x="20" y="10"/>
                </a:cxn>
                <a:cxn ang="0">
                  <a:pos x="21" y="11"/>
                </a:cxn>
                <a:cxn ang="0">
                  <a:pos x="21" y="28"/>
                </a:cxn>
                <a:cxn ang="0">
                  <a:pos x="23" y="29"/>
                </a:cxn>
                <a:cxn ang="0">
                  <a:pos x="25" y="25"/>
                </a:cxn>
                <a:cxn ang="0">
                  <a:pos x="25" y="6"/>
                </a:cxn>
                <a:cxn ang="0">
                  <a:pos x="20" y="2"/>
                </a:cxn>
                <a:cxn ang="0">
                  <a:pos x="13" y="6"/>
                </a:cxn>
                <a:cxn ang="0">
                  <a:pos x="5" y="11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3" y="41"/>
                </a:cxn>
                <a:cxn ang="0">
                  <a:pos x="4" y="37"/>
                </a:cxn>
                <a:cxn ang="0">
                  <a:pos x="4" y="20"/>
                </a:cxn>
                <a:cxn ang="0">
                  <a:pos x="5" y="19"/>
                </a:cxn>
                <a:cxn ang="0">
                  <a:pos x="6" y="19"/>
                </a:cxn>
                <a:cxn ang="0">
                  <a:pos x="6" y="73"/>
                </a:cxn>
                <a:cxn ang="0">
                  <a:pos x="9" y="76"/>
                </a:cxn>
                <a:cxn ang="0">
                  <a:pos x="11" y="70"/>
                </a:cxn>
                <a:cxn ang="0">
                  <a:pos x="11" y="40"/>
                </a:cxn>
                <a:cxn ang="0">
                  <a:pos x="13" y="37"/>
                </a:cxn>
              </a:cxnLst>
              <a:rect l="0" t="0" r="r" b="b"/>
              <a:pathLst>
                <a:path w="25" h="76">
                  <a:moveTo>
                    <a:pt x="13" y="37"/>
                  </a:moveTo>
                  <a:cubicBezTo>
                    <a:pt x="13" y="37"/>
                    <a:pt x="14" y="37"/>
                    <a:pt x="14" y="3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71"/>
                    <a:pt x="15" y="72"/>
                    <a:pt x="17" y="71"/>
                  </a:cubicBezTo>
                  <a:cubicBezTo>
                    <a:pt x="18" y="70"/>
                    <a:pt x="19" y="68"/>
                    <a:pt x="19" y="6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1" y="10"/>
                    <a:pt x="21" y="1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9"/>
                    <a:pt x="21" y="30"/>
                    <a:pt x="23" y="29"/>
                  </a:cubicBezTo>
                  <a:cubicBezTo>
                    <a:pt x="25" y="28"/>
                    <a:pt x="25" y="27"/>
                    <a:pt x="25" y="2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2"/>
                    <a:pt x="23" y="0"/>
                    <a:pt x="20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2"/>
                    <a:pt x="0" y="16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1" y="42"/>
                    <a:pt x="3" y="41"/>
                  </a:cubicBezTo>
                  <a:cubicBezTo>
                    <a:pt x="4" y="40"/>
                    <a:pt x="4" y="38"/>
                    <a:pt x="4" y="3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5"/>
                    <a:pt x="7" y="76"/>
                    <a:pt x="9" y="76"/>
                  </a:cubicBezTo>
                  <a:cubicBezTo>
                    <a:pt x="10" y="75"/>
                    <a:pt x="11" y="72"/>
                    <a:pt x="11" y="7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8"/>
                    <a:pt x="12" y="37"/>
                    <a:pt x="13" y="37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46" name="Freeform 162"/>
            <p:cNvSpPr>
              <a:spLocks/>
            </p:cNvSpPr>
            <p:nvPr/>
          </p:nvSpPr>
          <p:spPr bwMode="gray">
            <a:xfrm>
              <a:off x="4148969" y="2538343"/>
              <a:ext cx="38100" cy="635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5" y="15"/>
                </a:cxn>
                <a:cxn ang="0">
                  <a:pos x="0" y="11"/>
                </a:cxn>
              </a:cxnLst>
              <a:rect l="0" t="0" r="r" b="b"/>
              <a:pathLst>
                <a:path w="10" h="17">
                  <a:moveTo>
                    <a:pt x="0" y="11"/>
                  </a:moveTo>
                  <a:cubicBezTo>
                    <a:pt x="0" y="8"/>
                    <a:pt x="2" y="3"/>
                    <a:pt x="5" y="2"/>
                  </a:cubicBezTo>
                  <a:cubicBezTo>
                    <a:pt x="8" y="0"/>
                    <a:pt x="10" y="2"/>
                    <a:pt x="10" y="6"/>
                  </a:cubicBezTo>
                  <a:cubicBezTo>
                    <a:pt x="10" y="9"/>
                    <a:pt x="8" y="14"/>
                    <a:pt x="5" y="15"/>
                  </a:cubicBezTo>
                  <a:cubicBezTo>
                    <a:pt x="2" y="17"/>
                    <a:pt x="0" y="15"/>
                    <a:pt x="0" y="11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391" name="Gruppieren 16390"/>
          <p:cNvGrpSpPr/>
          <p:nvPr/>
        </p:nvGrpSpPr>
        <p:grpSpPr bwMode="gray">
          <a:xfrm>
            <a:off x="5188782" y="2943155"/>
            <a:ext cx="82550" cy="285750"/>
            <a:chOff x="5188782" y="2943155"/>
            <a:chExt cx="82550" cy="285750"/>
          </a:xfrm>
        </p:grpSpPr>
        <p:sp>
          <p:nvSpPr>
            <p:cNvPr id="16547" name="Freeform 163"/>
            <p:cNvSpPr>
              <a:spLocks/>
            </p:cNvSpPr>
            <p:nvPr/>
          </p:nvSpPr>
          <p:spPr bwMode="gray">
            <a:xfrm>
              <a:off x="5188782" y="2981255"/>
              <a:ext cx="82550" cy="247650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12" y="33"/>
                </a:cxn>
                <a:cxn ang="0">
                  <a:pos x="12" y="59"/>
                </a:cxn>
                <a:cxn ang="0">
                  <a:pos x="14" y="62"/>
                </a:cxn>
                <a:cxn ang="0">
                  <a:pos x="17" y="57"/>
                </a:cxn>
                <a:cxn ang="0">
                  <a:pos x="17" y="10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8" y="24"/>
                </a:cxn>
                <a:cxn ang="0">
                  <a:pos x="20" y="25"/>
                </a:cxn>
                <a:cxn ang="0">
                  <a:pos x="22" y="22"/>
                </a:cxn>
                <a:cxn ang="0">
                  <a:pos x="22" y="5"/>
                </a:cxn>
                <a:cxn ang="0">
                  <a:pos x="17" y="1"/>
                </a:cxn>
                <a:cxn ang="0">
                  <a:pos x="11" y="5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4" y="32"/>
                </a:cxn>
                <a:cxn ang="0">
                  <a:pos x="4" y="17"/>
                </a:cxn>
                <a:cxn ang="0">
                  <a:pos x="4" y="16"/>
                </a:cxn>
                <a:cxn ang="0">
                  <a:pos x="5" y="17"/>
                </a:cxn>
                <a:cxn ang="0">
                  <a:pos x="5" y="63"/>
                </a:cxn>
                <a:cxn ang="0">
                  <a:pos x="7" y="66"/>
                </a:cxn>
                <a:cxn ang="0">
                  <a:pos x="10" y="61"/>
                </a:cxn>
                <a:cxn ang="0">
                  <a:pos x="10" y="34"/>
                </a:cxn>
                <a:cxn ang="0">
                  <a:pos x="11" y="32"/>
                </a:cxn>
              </a:cxnLst>
              <a:rect l="0" t="0" r="r" b="b"/>
              <a:pathLst>
                <a:path w="22" h="66">
                  <a:moveTo>
                    <a:pt x="11" y="32"/>
                  </a:moveTo>
                  <a:cubicBezTo>
                    <a:pt x="11" y="32"/>
                    <a:pt x="12" y="32"/>
                    <a:pt x="12" y="33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61"/>
                    <a:pt x="13" y="63"/>
                    <a:pt x="14" y="62"/>
                  </a:cubicBezTo>
                  <a:cubicBezTo>
                    <a:pt x="16" y="61"/>
                    <a:pt x="17" y="59"/>
                    <a:pt x="17" y="57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9" y="26"/>
                    <a:pt x="20" y="25"/>
                  </a:cubicBezTo>
                  <a:cubicBezTo>
                    <a:pt x="21" y="25"/>
                    <a:pt x="22" y="23"/>
                    <a:pt x="22" y="2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"/>
                    <a:pt x="20" y="0"/>
                    <a:pt x="17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4"/>
                    <a:pt x="0" y="1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6"/>
                    <a:pt x="2" y="36"/>
                  </a:cubicBezTo>
                  <a:cubicBezTo>
                    <a:pt x="3" y="35"/>
                    <a:pt x="4" y="33"/>
                    <a:pt x="4" y="32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6"/>
                    <a:pt x="4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5" y="65"/>
                    <a:pt x="6" y="66"/>
                    <a:pt x="7" y="66"/>
                  </a:cubicBezTo>
                  <a:cubicBezTo>
                    <a:pt x="9" y="65"/>
                    <a:pt x="10" y="63"/>
                    <a:pt x="10" y="61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3"/>
                    <a:pt x="10" y="32"/>
                    <a:pt x="11" y="32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48" name="Freeform 164"/>
            <p:cNvSpPr>
              <a:spLocks/>
            </p:cNvSpPr>
            <p:nvPr/>
          </p:nvSpPr>
          <p:spPr bwMode="gray">
            <a:xfrm>
              <a:off x="5211007" y="2943155"/>
              <a:ext cx="33338" cy="571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" y="1"/>
                </a:cxn>
                <a:cxn ang="0">
                  <a:pos x="9" y="5"/>
                </a:cxn>
                <a:cxn ang="0">
                  <a:pos x="5" y="13"/>
                </a:cxn>
                <a:cxn ang="0">
                  <a:pos x="0" y="10"/>
                </a:cxn>
              </a:cxnLst>
              <a:rect l="0" t="0" r="r" b="b"/>
              <a:pathLst>
                <a:path w="9" h="15">
                  <a:moveTo>
                    <a:pt x="0" y="10"/>
                  </a:moveTo>
                  <a:cubicBezTo>
                    <a:pt x="0" y="7"/>
                    <a:pt x="2" y="3"/>
                    <a:pt x="5" y="1"/>
                  </a:cubicBezTo>
                  <a:cubicBezTo>
                    <a:pt x="7" y="0"/>
                    <a:pt x="9" y="1"/>
                    <a:pt x="9" y="5"/>
                  </a:cubicBezTo>
                  <a:cubicBezTo>
                    <a:pt x="9" y="8"/>
                    <a:pt x="7" y="12"/>
                    <a:pt x="5" y="13"/>
                  </a:cubicBezTo>
                  <a:cubicBezTo>
                    <a:pt x="2" y="15"/>
                    <a:pt x="0" y="13"/>
                    <a:pt x="0" y="10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5" name="Gruppieren 264"/>
          <p:cNvGrpSpPr/>
          <p:nvPr/>
        </p:nvGrpSpPr>
        <p:grpSpPr bwMode="gray">
          <a:xfrm>
            <a:off x="4291844" y="2449443"/>
            <a:ext cx="82550" cy="288924"/>
            <a:chOff x="4291844" y="2449443"/>
            <a:chExt cx="82550" cy="288924"/>
          </a:xfrm>
        </p:grpSpPr>
        <p:sp>
          <p:nvSpPr>
            <p:cNvPr id="16549" name="Freeform 165"/>
            <p:cNvSpPr>
              <a:spLocks/>
            </p:cNvSpPr>
            <p:nvPr/>
          </p:nvSpPr>
          <p:spPr bwMode="gray">
            <a:xfrm>
              <a:off x="4291844" y="2485955"/>
              <a:ext cx="82550" cy="252412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12" y="33"/>
                </a:cxn>
                <a:cxn ang="0">
                  <a:pos x="12" y="60"/>
                </a:cxn>
                <a:cxn ang="0">
                  <a:pos x="14" y="63"/>
                </a:cxn>
                <a:cxn ang="0">
                  <a:pos x="17" y="58"/>
                </a:cxn>
                <a:cxn ang="0">
                  <a:pos x="17" y="10"/>
                </a:cxn>
                <a:cxn ang="0">
                  <a:pos x="17" y="9"/>
                </a:cxn>
                <a:cxn ang="0">
                  <a:pos x="18" y="9"/>
                </a:cxn>
                <a:cxn ang="0">
                  <a:pos x="18" y="24"/>
                </a:cxn>
                <a:cxn ang="0">
                  <a:pos x="20" y="26"/>
                </a:cxn>
                <a:cxn ang="0">
                  <a:pos x="22" y="22"/>
                </a:cxn>
                <a:cxn ang="0">
                  <a:pos x="22" y="5"/>
                </a:cxn>
                <a:cxn ang="0">
                  <a:pos x="17" y="1"/>
                </a:cxn>
                <a:cxn ang="0">
                  <a:pos x="11" y="5"/>
                </a:cxn>
                <a:cxn ang="0">
                  <a:pos x="4" y="9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2" y="36"/>
                </a:cxn>
                <a:cxn ang="0">
                  <a:pos x="3" y="32"/>
                </a:cxn>
                <a:cxn ang="0">
                  <a:pos x="3" y="18"/>
                </a:cxn>
                <a:cxn ang="0">
                  <a:pos x="4" y="16"/>
                </a:cxn>
                <a:cxn ang="0">
                  <a:pos x="5" y="17"/>
                </a:cxn>
                <a:cxn ang="0">
                  <a:pos x="5" y="64"/>
                </a:cxn>
                <a:cxn ang="0">
                  <a:pos x="7" y="67"/>
                </a:cxn>
                <a:cxn ang="0">
                  <a:pos x="10" y="62"/>
                </a:cxn>
                <a:cxn ang="0">
                  <a:pos x="10" y="35"/>
                </a:cxn>
                <a:cxn ang="0">
                  <a:pos x="11" y="32"/>
                </a:cxn>
              </a:cxnLst>
              <a:rect l="0" t="0" r="r" b="b"/>
              <a:pathLst>
                <a:path w="22" h="67">
                  <a:moveTo>
                    <a:pt x="11" y="32"/>
                  </a:moveTo>
                  <a:cubicBezTo>
                    <a:pt x="11" y="32"/>
                    <a:pt x="12" y="32"/>
                    <a:pt x="12" y="33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2"/>
                    <a:pt x="13" y="63"/>
                    <a:pt x="14" y="63"/>
                  </a:cubicBezTo>
                  <a:cubicBezTo>
                    <a:pt x="16" y="62"/>
                    <a:pt x="17" y="60"/>
                    <a:pt x="17" y="5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6"/>
                    <a:pt x="19" y="26"/>
                    <a:pt x="20" y="26"/>
                  </a:cubicBezTo>
                  <a:cubicBezTo>
                    <a:pt x="21" y="25"/>
                    <a:pt x="22" y="23"/>
                    <a:pt x="22" y="2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"/>
                    <a:pt x="20" y="0"/>
                    <a:pt x="17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0"/>
                    <a:pt x="0" y="14"/>
                    <a:pt x="0" y="1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0" y="37"/>
                    <a:pt x="2" y="36"/>
                  </a:cubicBezTo>
                  <a:cubicBezTo>
                    <a:pt x="3" y="35"/>
                    <a:pt x="3" y="34"/>
                    <a:pt x="3" y="32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4" y="16"/>
                    <a:pt x="4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5" y="66"/>
                    <a:pt x="6" y="67"/>
                    <a:pt x="7" y="67"/>
                  </a:cubicBezTo>
                  <a:cubicBezTo>
                    <a:pt x="9" y="66"/>
                    <a:pt x="10" y="64"/>
                    <a:pt x="10" y="62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3"/>
                    <a:pt x="10" y="33"/>
                    <a:pt x="11" y="32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50" name="Freeform 166"/>
            <p:cNvSpPr>
              <a:spLocks/>
            </p:cNvSpPr>
            <p:nvPr/>
          </p:nvSpPr>
          <p:spPr bwMode="gray">
            <a:xfrm>
              <a:off x="4314069" y="2449443"/>
              <a:ext cx="33338" cy="55562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" y="1"/>
                </a:cxn>
                <a:cxn ang="0">
                  <a:pos x="9" y="5"/>
                </a:cxn>
                <a:cxn ang="0">
                  <a:pos x="5" y="13"/>
                </a:cxn>
                <a:cxn ang="0">
                  <a:pos x="0" y="10"/>
                </a:cxn>
              </a:cxnLst>
              <a:rect l="0" t="0" r="r" b="b"/>
              <a:pathLst>
                <a:path w="9" h="15">
                  <a:moveTo>
                    <a:pt x="0" y="10"/>
                  </a:moveTo>
                  <a:cubicBezTo>
                    <a:pt x="0" y="7"/>
                    <a:pt x="2" y="3"/>
                    <a:pt x="5" y="1"/>
                  </a:cubicBezTo>
                  <a:cubicBezTo>
                    <a:pt x="7" y="0"/>
                    <a:pt x="9" y="1"/>
                    <a:pt x="9" y="5"/>
                  </a:cubicBezTo>
                  <a:cubicBezTo>
                    <a:pt x="9" y="8"/>
                    <a:pt x="7" y="12"/>
                    <a:pt x="5" y="13"/>
                  </a:cubicBezTo>
                  <a:cubicBezTo>
                    <a:pt x="2" y="15"/>
                    <a:pt x="0" y="13"/>
                    <a:pt x="0" y="10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7" name="Gruppieren 276"/>
          <p:cNvGrpSpPr/>
          <p:nvPr/>
        </p:nvGrpSpPr>
        <p:grpSpPr bwMode="gray">
          <a:xfrm>
            <a:off x="5907919" y="1789043"/>
            <a:ext cx="101600" cy="355600"/>
            <a:chOff x="5907919" y="1789043"/>
            <a:chExt cx="101600" cy="355600"/>
          </a:xfrm>
        </p:grpSpPr>
        <p:sp>
          <p:nvSpPr>
            <p:cNvPr id="16551" name="Freeform 167"/>
            <p:cNvSpPr>
              <a:spLocks/>
            </p:cNvSpPr>
            <p:nvPr/>
          </p:nvSpPr>
          <p:spPr bwMode="gray">
            <a:xfrm>
              <a:off x="5907919" y="1833493"/>
              <a:ext cx="101600" cy="311150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15" y="41"/>
                </a:cxn>
                <a:cxn ang="0">
                  <a:pos x="15" y="74"/>
                </a:cxn>
                <a:cxn ang="0">
                  <a:pos x="18" y="77"/>
                </a:cxn>
                <a:cxn ang="0">
                  <a:pos x="20" y="71"/>
                </a:cxn>
                <a:cxn ang="0">
                  <a:pos x="20" y="13"/>
                </a:cxn>
                <a:cxn ang="0">
                  <a:pos x="21" y="11"/>
                </a:cxn>
                <a:cxn ang="0">
                  <a:pos x="22" y="12"/>
                </a:cxn>
                <a:cxn ang="0">
                  <a:pos x="22" y="30"/>
                </a:cxn>
                <a:cxn ang="0">
                  <a:pos x="25" y="32"/>
                </a:cxn>
                <a:cxn ang="0">
                  <a:pos x="27" y="27"/>
                </a:cxn>
                <a:cxn ang="0">
                  <a:pos x="27" y="6"/>
                </a:cxn>
                <a:cxn ang="0">
                  <a:pos x="22" y="2"/>
                </a:cxn>
                <a:cxn ang="0">
                  <a:pos x="13" y="7"/>
                </a:cxn>
                <a:cxn ang="0">
                  <a:pos x="5" y="11"/>
                </a:cxn>
                <a:cxn ang="0">
                  <a:pos x="0" y="21"/>
                </a:cxn>
                <a:cxn ang="0">
                  <a:pos x="0" y="43"/>
                </a:cxn>
                <a:cxn ang="0">
                  <a:pos x="2" y="45"/>
                </a:cxn>
                <a:cxn ang="0">
                  <a:pos x="4" y="40"/>
                </a:cxn>
                <a:cxn ang="0">
                  <a:pos x="4" y="22"/>
                </a:cxn>
                <a:cxn ang="0">
                  <a:pos x="5" y="20"/>
                </a:cxn>
                <a:cxn ang="0">
                  <a:pos x="6" y="21"/>
                </a:cxn>
                <a:cxn ang="0">
                  <a:pos x="6" y="79"/>
                </a:cxn>
                <a:cxn ang="0">
                  <a:pos x="9" y="82"/>
                </a:cxn>
                <a:cxn ang="0">
                  <a:pos x="12" y="76"/>
                </a:cxn>
                <a:cxn ang="0">
                  <a:pos x="12" y="43"/>
                </a:cxn>
                <a:cxn ang="0">
                  <a:pos x="13" y="40"/>
                </a:cxn>
              </a:cxnLst>
              <a:rect l="0" t="0" r="r" b="b"/>
              <a:pathLst>
                <a:path w="27" h="83">
                  <a:moveTo>
                    <a:pt x="13" y="40"/>
                  </a:moveTo>
                  <a:cubicBezTo>
                    <a:pt x="14" y="40"/>
                    <a:pt x="15" y="40"/>
                    <a:pt x="15" y="41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7"/>
                    <a:pt x="16" y="78"/>
                    <a:pt x="18" y="77"/>
                  </a:cubicBezTo>
                  <a:cubicBezTo>
                    <a:pt x="19" y="76"/>
                    <a:pt x="20" y="73"/>
                    <a:pt x="20" y="71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1" y="11"/>
                    <a:pt x="21" y="11"/>
                  </a:cubicBezTo>
                  <a:cubicBezTo>
                    <a:pt x="22" y="11"/>
                    <a:pt x="22" y="11"/>
                    <a:pt x="22" y="12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2"/>
                    <a:pt x="23" y="33"/>
                    <a:pt x="25" y="32"/>
                  </a:cubicBezTo>
                  <a:cubicBezTo>
                    <a:pt x="26" y="31"/>
                    <a:pt x="27" y="29"/>
                    <a:pt x="27" y="27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2"/>
                    <a:pt x="24" y="0"/>
                    <a:pt x="22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2" y="13"/>
                    <a:pt x="0" y="17"/>
                    <a:pt x="0" y="2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1" y="46"/>
                    <a:pt x="2" y="45"/>
                  </a:cubicBezTo>
                  <a:cubicBezTo>
                    <a:pt x="4" y="44"/>
                    <a:pt x="4" y="42"/>
                    <a:pt x="4" y="40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5" y="20"/>
                    <a:pt x="5" y="20"/>
                  </a:cubicBezTo>
                  <a:cubicBezTo>
                    <a:pt x="5" y="20"/>
                    <a:pt x="6" y="20"/>
                    <a:pt x="6" y="21"/>
                  </a:cubicBezTo>
                  <a:cubicBezTo>
                    <a:pt x="6" y="79"/>
                    <a:pt x="6" y="79"/>
                    <a:pt x="6" y="79"/>
                  </a:cubicBezTo>
                  <a:cubicBezTo>
                    <a:pt x="6" y="81"/>
                    <a:pt x="7" y="83"/>
                    <a:pt x="9" y="82"/>
                  </a:cubicBezTo>
                  <a:cubicBezTo>
                    <a:pt x="11" y="81"/>
                    <a:pt x="12" y="78"/>
                    <a:pt x="12" y="7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1"/>
                    <a:pt x="12" y="40"/>
                    <a:pt x="13" y="40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52" name="Freeform 168"/>
            <p:cNvSpPr>
              <a:spLocks/>
            </p:cNvSpPr>
            <p:nvPr/>
          </p:nvSpPr>
          <p:spPr bwMode="gray">
            <a:xfrm>
              <a:off x="5938082" y="1789043"/>
              <a:ext cx="41275" cy="6667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" y="2"/>
                </a:cxn>
                <a:cxn ang="0">
                  <a:pos x="11" y="6"/>
                </a:cxn>
                <a:cxn ang="0">
                  <a:pos x="5" y="16"/>
                </a:cxn>
                <a:cxn ang="0">
                  <a:pos x="0" y="12"/>
                </a:cxn>
              </a:cxnLst>
              <a:rect l="0" t="0" r="r" b="b"/>
              <a:pathLst>
                <a:path w="11" h="18">
                  <a:moveTo>
                    <a:pt x="0" y="12"/>
                  </a:moveTo>
                  <a:cubicBezTo>
                    <a:pt x="0" y="8"/>
                    <a:pt x="2" y="3"/>
                    <a:pt x="5" y="2"/>
                  </a:cubicBezTo>
                  <a:cubicBezTo>
                    <a:pt x="8" y="0"/>
                    <a:pt x="11" y="2"/>
                    <a:pt x="11" y="6"/>
                  </a:cubicBezTo>
                  <a:cubicBezTo>
                    <a:pt x="11" y="10"/>
                    <a:pt x="8" y="15"/>
                    <a:pt x="5" y="16"/>
                  </a:cubicBezTo>
                  <a:cubicBezTo>
                    <a:pt x="2" y="18"/>
                    <a:pt x="0" y="16"/>
                    <a:pt x="0" y="12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0" name="Gruppieren 269"/>
          <p:cNvGrpSpPr/>
          <p:nvPr/>
        </p:nvGrpSpPr>
        <p:grpSpPr bwMode="gray">
          <a:xfrm>
            <a:off x="5304669" y="2066855"/>
            <a:ext cx="107950" cy="393700"/>
            <a:chOff x="5304669" y="2066855"/>
            <a:chExt cx="107950" cy="393700"/>
          </a:xfrm>
        </p:grpSpPr>
        <p:sp>
          <p:nvSpPr>
            <p:cNvPr id="16553" name="Freeform 169"/>
            <p:cNvSpPr>
              <a:spLocks/>
            </p:cNvSpPr>
            <p:nvPr/>
          </p:nvSpPr>
          <p:spPr bwMode="gray">
            <a:xfrm>
              <a:off x="5304669" y="2119243"/>
              <a:ext cx="107950" cy="341312"/>
            </a:xfrm>
            <a:custGeom>
              <a:avLst/>
              <a:gdLst/>
              <a:ahLst/>
              <a:cxnLst>
                <a:cxn ang="0">
                  <a:pos x="14" y="44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2" y="78"/>
                </a:cxn>
                <a:cxn ang="0">
                  <a:pos x="22" y="14"/>
                </a:cxn>
                <a:cxn ang="0">
                  <a:pos x="23" y="12"/>
                </a:cxn>
                <a:cxn ang="0">
                  <a:pos x="24" y="12"/>
                </a:cxn>
                <a:cxn ang="0">
                  <a:pos x="24" y="33"/>
                </a:cxn>
                <a:cxn ang="0">
                  <a:pos x="27" y="35"/>
                </a:cxn>
                <a:cxn ang="0">
                  <a:pos x="29" y="29"/>
                </a:cxn>
                <a:cxn ang="0">
                  <a:pos x="29" y="7"/>
                </a:cxn>
                <a:cxn ang="0">
                  <a:pos x="23" y="2"/>
                </a:cxn>
                <a:cxn ang="0">
                  <a:pos x="14" y="7"/>
                </a:cxn>
                <a:cxn ang="0">
                  <a:pos x="5" y="12"/>
                </a:cxn>
                <a:cxn ang="0">
                  <a:pos x="0" y="23"/>
                </a:cxn>
                <a:cxn ang="0">
                  <a:pos x="0" y="47"/>
                </a:cxn>
                <a:cxn ang="0">
                  <a:pos x="2" y="49"/>
                </a:cxn>
                <a:cxn ang="0">
                  <a:pos x="4" y="44"/>
                </a:cxn>
                <a:cxn ang="0">
                  <a:pos x="4" y="24"/>
                </a:cxn>
                <a:cxn ang="0">
                  <a:pos x="5" y="22"/>
                </a:cxn>
                <a:cxn ang="0">
                  <a:pos x="6" y="23"/>
                </a:cxn>
                <a:cxn ang="0">
                  <a:pos x="6" y="87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4" y="44"/>
                </a:cxn>
              </a:cxnLst>
              <a:rect l="0" t="0" r="r" b="b"/>
              <a:pathLst>
                <a:path w="29" h="91">
                  <a:moveTo>
                    <a:pt x="14" y="44"/>
                  </a:moveTo>
                  <a:cubicBezTo>
                    <a:pt x="15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6"/>
                    <a:pt x="19" y="84"/>
                  </a:cubicBezTo>
                  <a:cubicBezTo>
                    <a:pt x="21" y="83"/>
                    <a:pt x="22" y="80"/>
                    <a:pt x="22" y="7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3" y="12"/>
                    <a:pt x="23" y="12"/>
                  </a:cubicBezTo>
                  <a:cubicBezTo>
                    <a:pt x="23" y="12"/>
                    <a:pt x="24" y="12"/>
                    <a:pt x="24" y="1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5"/>
                    <a:pt x="25" y="36"/>
                    <a:pt x="27" y="35"/>
                  </a:cubicBezTo>
                  <a:cubicBezTo>
                    <a:pt x="28" y="34"/>
                    <a:pt x="29" y="31"/>
                    <a:pt x="29" y="2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2"/>
                    <a:pt x="26" y="0"/>
                    <a:pt x="23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0" y="50"/>
                    <a:pt x="2" y="49"/>
                  </a:cubicBezTo>
                  <a:cubicBezTo>
                    <a:pt x="4" y="48"/>
                    <a:pt x="4" y="45"/>
                    <a:pt x="4" y="4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89"/>
                    <a:pt x="8" y="91"/>
                    <a:pt x="10" y="90"/>
                  </a:cubicBezTo>
                  <a:cubicBezTo>
                    <a:pt x="12" y="89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54" name="Freeform 170"/>
            <p:cNvSpPr>
              <a:spLocks/>
            </p:cNvSpPr>
            <p:nvPr/>
          </p:nvSpPr>
          <p:spPr bwMode="gray">
            <a:xfrm>
              <a:off x="5334832" y="2066855"/>
              <a:ext cx="44450" cy="777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9"/>
                </a:cxn>
                <a:cxn ang="0">
                  <a:pos x="0" y="14"/>
                </a:cxn>
              </a:cxnLst>
              <a:rect l="0" t="0" r="r" b="b"/>
              <a:pathLst>
                <a:path w="12" h="21">
                  <a:moveTo>
                    <a:pt x="0" y="14"/>
                  </a:moveTo>
                  <a:cubicBezTo>
                    <a:pt x="0" y="10"/>
                    <a:pt x="3" y="4"/>
                    <a:pt x="6" y="2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2"/>
                    <a:pt x="10" y="17"/>
                    <a:pt x="6" y="19"/>
                  </a:cubicBezTo>
                  <a:cubicBezTo>
                    <a:pt x="3" y="21"/>
                    <a:pt x="0" y="19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390" name="Gruppieren 16389"/>
          <p:cNvGrpSpPr/>
          <p:nvPr/>
        </p:nvGrpSpPr>
        <p:grpSpPr bwMode="gray">
          <a:xfrm>
            <a:off x="4966532" y="2914580"/>
            <a:ext cx="82550" cy="303213"/>
            <a:chOff x="4966532" y="2914580"/>
            <a:chExt cx="82550" cy="303213"/>
          </a:xfrm>
        </p:grpSpPr>
        <p:sp>
          <p:nvSpPr>
            <p:cNvPr id="16555" name="Freeform 171"/>
            <p:cNvSpPr>
              <a:spLocks/>
            </p:cNvSpPr>
            <p:nvPr/>
          </p:nvSpPr>
          <p:spPr bwMode="gray">
            <a:xfrm>
              <a:off x="4966532" y="2951093"/>
              <a:ext cx="82550" cy="266700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12" y="35"/>
                </a:cxn>
                <a:cxn ang="0">
                  <a:pos x="12" y="64"/>
                </a:cxn>
                <a:cxn ang="0">
                  <a:pos x="15" y="66"/>
                </a:cxn>
                <a:cxn ang="0">
                  <a:pos x="17" y="61"/>
                </a:cxn>
                <a:cxn ang="0">
                  <a:pos x="17" y="11"/>
                </a:cxn>
                <a:cxn ang="0">
                  <a:pos x="18" y="10"/>
                </a:cxn>
                <a:cxn ang="0">
                  <a:pos x="19" y="10"/>
                </a:cxn>
                <a:cxn ang="0">
                  <a:pos x="19" y="26"/>
                </a:cxn>
                <a:cxn ang="0">
                  <a:pos x="21" y="27"/>
                </a:cxn>
                <a:cxn ang="0">
                  <a:pos x="22" y="23"/>
                </a:cxn>
                <a:cxn ang="0">
                  <a:pos x="22" y="6"/>
                </a:cxn>
                <a:cxn ang="0">
                  <a:pos x="18" y="2"/>
                </a:cxn>
                <a:cxn ang="0">
                  <a:pos x="11" y="6"/>
                </a:cxn>
                <a:cxn ang="0">
                  <a:pos x="4" y="1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2" y="38"/>
                </a:cxn>
                <a:cxn ang="0">
                  <a:pos x="3" y="34"/>
                </a:cxn>
                <a:cxn ang="0">
                  <a:pos x="3" y="19"/>
                </a:cxn>
                <a:cxn ang="0">
                  <a:pos x="4" y="17"/>
                </a:cxn>
                <a:cxn ang="0">
                  <a:pos x="5" y="18"/>
                </a:cxn>
                <a:cxn ang="0">
                  <a:pos x="5" y="68"/>
                </a:cxn>
                <a:cxn ang="0">
                  <a:pos x="7" y="70"/>
                </a:cxn>
                <a:cxn ang="0">
                  <a:pos x="10" y="65"/>
                </a:cxn>
                <a:cxn ang="0">
                  <a:pos x="10" y="37"/>
                </a:cxn>
                <a:cxn ang="0">
                  <a:pos x="11" y="34"/>
                </a:cxn>
              </a:cxnLst>
              <a:rect l="0" t="0" r="r" b="b"/>
              <a:pathLst>
                <a:path w="22" h="71">
                  <a:moveTo>
                    <a:pt x="11" y="34"/>
                  </a:moveTo>
                  <a:cubicBezTo>
                    <a:pt x="12" y="34"/>
                    <a:pt x="12" y="34"/>
                    <a:pt x="12" y="35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6"/>
                    <a:pt x="13" y="67"/>
                    <a:pt x="15" y="66"/>
                  </a:cubicBezTo>
                  <a:cubicBezTo>
                    <a:pt x="16" y="65"/>
                    <a:pt x="17" y="63"/>
                    <a:pt x="17" y="6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8" y="9"/>
                    <a:pt x="19" y="9"/>
                    <a:pt x="19" y="1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8"/>
                    <a:pt x="21" y="27"/>
                  </a:cubicBezTo>
                  <a:cubicBezTo>
                    <a:pt x="22" y="27"/>
                    <a:pt x="22" y="25"/>
                    <a:pt x="22" y="23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2"/>
                    <a:pt x="21" y="0"/>
                    <a:pt x="18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1"/>
                    <a:pt x="0" y="15"/>
                    <a:pt x="0" y="1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0" y="39"/>
                    <a:pt x="2" y="38"/>
                  </a:cubicBezTo>
                  <a:cubicBezTo>
                    <a:pt x="3" y="37"/>
                    <a:pt x="3" y="36"/>
                    <a:pt x="3" y="3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4" y="18"/>
                    <a:pt x="4" y="17"/>
                  </a:cubicBezTo>
                  <a:cubicBezTo>
                    <a:pt x="4" y="17"/>
                    <a:pt x="5" y="17"/>
                    <a:pt x="5" y="1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70"/>
                    <a:pt x="6" y="71"/>
                    <a:pt x="7" y="70"/>
                  </a:cubicBezTo>
                  <a:cubicBezTo>
                    <a:pt x="9" y="69"/>
                    <a:pt x="10" y="67"/>
                    <a:pt x="10" y="6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5"/>
                    <a:pt x="10" y="35"/>
                    <a:pt x="11" y="3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56" name="Freeform 172"/>
            <p:cNvSpPr>
              <a:spLocks/>
            </p:cNvSpPr>
            <p:nvPr/>
          </p:nvSpPr>
          <p:spPr bwMode="gray">
            <a:xfrm>
              <a:off x="4988757" y="2914580"/>
              <a:ext cx="38100" cy="5873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5" y="1"/>
                </a:cxn>
                <a:cxn ang="0">
                  <a:pos x="10" y="5"/>
                </a:cxn>
                <a:cxn ang="0">
                  <a:pos x="5" y="14"/>
                </a:cxn>
                <a:cxn ang="0">
                  <a:pos x="0" y="10"/>
                </a:cxn>
              </a:cxnLst>
              <a:rect l="0" t="0" r="r" b="b"/>
              <a:pathLst>
                <a:path w="10" h="16">
                  <a:moveTo>
                    <a:pt x="0" y="10"/>
                  </a:moveTo>
                  <a:cubicBezTo>
                    <a:pt x="0" y="7"/>
                    <a:pt x="2" y="3"/>
                    <a:pt x="5" y="1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8"/>
                    <a:pt x="8" y="12"/>
                    <a:pt x="5" y="14"/>
                  </a:cubicBezTo>
                  <a:cubicBezTo>
                    <a:pt x="2" y="16"/>
                    <a:pt x="0" y="14"/>
                    <a:pt x="0" y="10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396" name="Gruppieren 16395"/>
          <p:cNvGrpSpPr/>
          <p:nvPr/>
        </p:nvGrpSpPr>
        <p:grpSpPr bwMode="gray">
          <a:xfrm>
            <a:off x="5896807" y="2474843"/>
            <a:ext cx="109538" cy="390524"/>
            <a:chOff x="5896807" y="2474843"/>
            <a:chExt cx="109538" cy="390524"/>
          </a:xfrm>
        </p:grpSpPr>
        <p:sp>
          <p:nvSpPr>
            <p:cNvPr id="16557" name="Freeform 173"/>
            <p:cNvSpPr>
              <a:spLocks/>
            </p:cNvSpPr>
            <p:nvPr/>
          </p:nvSpPr>
          <p:spPr bwMode="gray">
            <a:xfrm>
              <a:off x="5896807" y="2527230"/>
              <a:ext cx="109538" cy="338137"/>
            </a:xfrm>
            <a:custGeom>
              <a:avLst/>
              <a:gdLst/>
              <a:ahLst/>
              <a:cxnLst>
                <a:cxn ang="0">
                  <a:pos x="14" y="43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2" y="77"/>
                </a:cxn>
                <a:cxn ang="0">
                  <a:pos x="22" y="13"/>
                </a:cxn>
                <a:cxn ang="0">
                  <a:pos x="23" y="11"/>
                </a:cxn>
                <a:cxn ang="0">
                  <a:pos x="24" y="12"/>
                </a:cxn>
                <a:cxn ang="0">
                  <a:pos x="24" y="32"/>
                </a:cxn>
                <a:cxn ang="0">
                  <a:pos x="27" y="34"/>
                </a:cxn>
                <a:cxn ang="0">
                  <a:pos x="29" y="29"/>
                </a:cxn>
                <a:cxn ang="0">
                  <a:pos x="29" y="6"/>
                </a:cxn>
                <a:cxn ang="0">
                  <a:pos x="23" y="1"/>
                </a:cxn>
                <a:cxn ang="0">
                  <a:pos x="14" y="7"/>
                </a:cxn>
                <a:cxn ang="0">
                  <a:pos x="5" y="12"/>
                </a:cxn>
                <a:cxn ang="0">
                  <a:pos x="0" y="23"/>
                </a:cxn>
                <a:cxn ang="0">
                  <a:pos x="0" y="46"/>
                </a:cxn>
                <a:cxn ang="0">
                  <a:pos x="2" y="48"/>
                </a:cxn>
                <a:cxn ang="0">
                  <a:pos x="4" y="43"/>
                </a:cxn>
                <a:cxn ang="0">
                  <a:pos x="4" y="24"/>
                </a:cxn>
                <a:cxn ang="0">
                  <a:pos x="5" y="22"/>
                </a:cxn>
                <a:cxn ang="0">
                  <a:pos x="7" y="22"/>
                </a:cxn>
                <a:cxn ang="0">
                  <a:pos x="7" y="86"/>
                </a:cxn>
                <a:cxn ang="0">
                  <a:pos x="10" y="89"/>
                </a:cxn>
                <a:cxn ang="0">
                  <a:pos x="13" y="83"/>
                </a:cxn>
                <a:cxn ang="0">
                  <a:pos x="13" y="46"/>
                </a:cxn>
                <a:cxn ang="0">
                  <a:pos x="14" y="43"/>
                </a:cxn>
              </a:cxnLst>
              <a:rect l="0" t="0" r="r" b="b"/>
              <a:pathLst>
                <a:path w="29" h="90">
                  <a:moveTo>
                    <a:pt x="14" y="43"/>
                  </a:moveTo>
                  <a:cubicBezTo>
                    <a:pt x="15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5"/>
                    <a:pt x="19" y="84"/>
                  </a:cubicBezTo>
                  <a:cubicBezTo>
                    <a:pt x="21" y="83"/>
                    <a:pt x="22" y="80"/>
                    <a:pt x="22" y="77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3" y="12"/>
                    <a:pt x="23" y="11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4"/>
                    <a:pt x="25" y="35"/>
                    <a:pt x="27" y="34"/>
                  </a:cubicBezTo>
                  <a:cubicBezTo>
                    <a:pt x="29" y="33"/>
                    <a:pt x="29" y="31"/>
                    <a:pt x="29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2"/>
                    <a:pt x="27" y="0"/>
                    <a:pt x="23" y="1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49"/>
                    <a:pt x="2" y="48"/>
                  </a:cubicBezTo>
                  <a:cubicBezTo>
                    <a:pt x="4" y="47"/>
                    <a:pt x="4" y="45"/>
                    <a:pt x="4" y="4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6" y="21"/>
                    <a:pt x="7" y="21"/>
                    <a:pt x="7" y="22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9"/>
                    <a:pt x="8" y="90"/>
                    <a:pt x="10" y="89"/>
                  </a:cubicBezTo>
                  <a:cubicBezTo>
                    <a:pt x="12" y="88"/>
                    <a:pt x="13" y="85"/>
                    <a:pt x="13" y="8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5"/>
                    <a:pt x="13" y="44"/>
                    <a:pt x="14" y="43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58" name="Freeform 174"/>
            <p:cNvSpPr>
              <a:spLocks/>
            </p:cNvSpPr>
            <p:nvPr/>
          </p:nvSpPr>
          <p:spPr bwMode="gray">
            <a:xfrm>
              <a:off x="5926969" y="2474843"/>
              <a:ext cx="44450" cy="746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8"/>
                </a:cxn>
                <a:cxn ang="0">
                  <a:pos x="0" y="14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0" y="9"/>
                    <a:pt x="3" y="4"/>
                    <a:pt x="6" y="2"/>
                  </a:cubicBezTo>
                  <a:cubicBezTo>
                    <a:pt x="10" y="0"/>
                    <a:pt x="12" y="2"/>
                    <a:pt x="12" y="7"/>
                  </a:cubicBezTo>
                  <a:cubicBezTo>
                    <a:pt x="12" y="11"/>
                    <a:pt x="10" y="16"/>
                    <a:pt x="6" y="18"/>
                  </a:cubicBezTo>
                  <a:cubicBezTo>
                    <a:pt x="3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4" name="Gruppieren 253"/>
          <p:cNvGrpSpPr/>
          <p:nvPr/>
        </p:nvGrpSpPr>
        <p:grpSpPr bwMode="gray">
          <a:xfrm>
            <a:off x="3912432" y="2763768"/>
            <a:ext cx="71438" cy="247649"/>
            <a:chOff x="3912432" y="2763768"/>
            <a:chExt cx="71438" cy="247649"/>
          </a:xfrm>
        </p:grpSpPr>
        <p:sp>
          <p:nvSpPr>
            <p:cNvPr id="16559" name="Freeform 175"/>
            <p:cNvSpPr>
              <a:spLocks/>
            </p:cNvSpPr>
            <p:nvPr/>
          </p:nvSpPr>
          <p:spPr bwMode="gray">
            <a:xfrm>
              <a:off x="3912432" y="2793930"/>
              <a:ext cx="71438" cy="217487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1" y="29"/>
                </a:cxn>
                <a:cxn ang="0">
                  <a:pos x="11" y="52"/>
                </a:cxn>
                <a:cxn ang="0">
                  <a:pos x="13" y="54"/>
                </a:cxn>
                <a:cxn ang="0">
                  <a:pos x="15" y="50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6" y="8"/>
                </a:cxn>
                <a:cxn ang="0">
                  <a:pos x="16" y="21"/>
                </a:cxn>
                <a:cxn ang="0">
                  <a:pos x="17" y="23"/>
                </a:cxn>
                <a:cxn ang="0">
                  <a:pos x="19" y="19"/>
                </a:cxn>
                <a:cxn ang="0">
                  <a:pos x="19" y="5"/>
                </a:cxn>
                <a:cxn ang="0">
                  <a:pos x="15" y="1"/>
                </a:cxn>
                <a:cxn ang="0">
                  <a:pos x="10" y="5"/>
                </a:cxn>
                <a:cxn ang="0">
                  <a:pos x="4" y="8"/>
                </a:cxn>
                <a:cxn ang="0">
                  <a:pos x="0" y="15"/>
                </a:cxn>
                <a:cxn ang="0">
                  <a:pos x="0" y="30"/>
                </a:cxn>
                <a:cxn ang="0">
                  <a:pos x="2" y="32"/>
                </a:cxn>
                <a:cxn ang="0">
                  <a:pos x="3" y="28"/>
                </a:cxn>
                <a:cxn ang="0">
                  <a:pos x="3" y="16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5" y="56"/>
                </a:cxn>
                <a:cxn ang="0">
                  <a:pos x="7" y="58"/>
                </a:cxn>
                <a:cxn ang="0">
                  <a:pos x="9" y="53"/>
                </a:cxn>
                <a:cxn ang="0">
                  <a:pos x="9" y="30"/>
                </a:cxn>
                <a:cxn ang="0">
                  <a:pos x="10" y="28"/>
                </a:cxn>
              </a:cxnLst>
              <a:rect l="0" t="0" r="r" b="b"/>
              <a:pathLst>
                <a:path w="19" h="58">
                  <a:moveTo>
                    <a:pt x="10" y="28"/>
                  </a:moveTo>
                  <a:cubicBezTo>
                    <a:pt x="10" y="28"/>
                    <a:pt x="11" y="28"/>
                    <a:pt x="11" y="29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4"/>
                    <a:pt x="11" y="55"/>
                    <a:pt x="13" y="54"/>
                  </a:cubicBezTo>
                  <a:cubicBezTo>
                    <a:pt x="14" y="54"/>
                    <a:pt x="15" y="52"/>
                    <a:pt x="15" y="5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3"/>
                    <a:pt x="17" y="23"/>
                  </a:cubicBezTo>
                  <a:cubicBezTo>
                    <a:pt x="19" y="22"/>
                    <a:pt x="19" y="20"/>
                    <a:pt x="19" y="1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2"/>
                    <a:pt x="17" y="0"/>
                    <a:pt x="15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2"/>
                  </a:cubicBezTo>
                  <a:cubicBezTo>
                    <a:pt x="3" y="31"/>
                    <a:pt x="3" y="29"/>
                    <a:pt x="3" y="2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5" y="58"/>
                    <a:pt x="7" y="58"/>
                  </a:cubicBezTo>
                  <a:cubicBezTo>
                    <a:pt x="8" y="57"/>
                    <a:pt x="9" y="55"/>
                    <a:pt x="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9" y="29"/>
                    <a:pt x="10" y="28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60" name="Freeform 176"/>
            <p:cNvSpPr>
              <a:spLocks/>
            </p:cNvSpPr>
            <p:nvPr/>
          </p:nvSpPr>
          <p:spPr bwMode="gray">
            <a:xfrm>
              <a:off x="3936244" y="2763768"/>
              <a:ext cx="25400" cy="492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1"/>
                </a:cxn>
                <a:cxn ang="0">
                  <a:pos x="7" y="4"/>
                </a:cxn>
                <a:cxn ang="0">
                  <a:pos x="4" y="11"/>
                </a:cxn>
                <a:cxn ang="0">
                  <a:pos x="0" y="8"/>
                </a:cxn>
              </a:cxnLst>
              <a:rect l="0" t="0" r="r" b="b"/>
              <a:pathLst>
                <a:path w="7" h="13">
                  <a:moveTo>
                    <a:pt x="0" y="8"/>
                  </a:moveTo>
                  <a:cubicBezTo>
                    <a:pt x="0" y="5"/>
                    <a:pt x="1" y="2"/>
                    <a:pt x="4" y="1"/>
                  </a:cubicBezTo>
                  <a:cubicBezTo>
                    <a:pt x="6" y="0"/>
                    <a:pt x="7" y="1"/>
                    <a:pt x="7" y="4"/>
                  </a:cubicBezTo>
                  <a:cubicBezTo>
                    <a:pt x="7" y="7"/>
                    <a:pt x="6" y="10"/>
                    <a:pt x="4" y="11"/>
                  </a:cubicBezTo>
                  <a:cubicBezTo>
                    <a:pt x="1" y="13"/>
                    <a:pt x="0" y="11"/>
                    <a:pt x="0" y="8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3" name="Gruppieren 262"/>
          <p:cNvGrpSpPr/>
          <p:nvPr/>
        </p:nvGrpSpPr>
        <p:grpSpPr bwMode="gray">
          <a:xfrm>
            <a:off x="4663319" y="2573268"/>
            <a:ext cx="107950" cy="388937"/>
            <a:chOff x="4663319" y="2573268"/>
            <a:chExt cx="107950" cy="388937"/>
          </a:xfrm>
        </p:grpSpPr>
        <p:sp>
          <p:nvSpPr>
            <p:cNvPr id="16561" name="Freeform 177"/>
            <p:cNvSpPr>
              <a:spLocks/>
            </p:cNvSpPr>
            <p:nvPr/>
          </p:nvSpPr>
          <p:spPr bwMode="gray">
            <a:xfrm>
              <a:off x="4663319" y="2620893"/>
              <a:ext cx="107950" cy="341312"/>
            </a:xfrm>
            <a:custGeom>
              <a:avLst/>
              <a:gdLst/>
              <a:ahLst/>
              <a:cxnLst>
                <a:cxn ang="0">
                  <a:pos x="14" y="44"/>
                </a:cxn>
                <a:cxn ang="0">
                  <a:pos x="16" y="46"/>
                </a:cxn>
                <a:cxn ang="0">
                  <a:pos x="16" y="82"/>
                </a:cxn>
                <a:cxn ang="0">
                  <a:pos x="19" y="85"/>
                </a:cxn>
                <a:cxn ang="0">
                  <a:pos x="22" y="78"/>
                </a:cxn>
                <a:cxn ang="0">
                  <a:pos x="22" y="14"/>
                </a:cxn>
                <a:cxn ang="0">
                  <a:pos x="23" y="12"/>
                </a:cxn>
                <a:cxn ang="0">
                  <a:pos x="24" y="13"/>
                </a:cxn>
                <a:cxn ang="0">
                  <a:pos x="24" y="33"/>
                </a:cxn>
                <a:cxn ang="0">
                  <a:pos x="27" y="35"/>
                </a:cxn>
                <a:cxn ang="0">
                  <a:pos x="29" y="30"/>
                </a:cxn>
                <a:cxn ang="0">
                  <a:pos x="29" y="7"/>
                </a:cxn>
                <a:cxn ang="0">
                  <a:pos x="23" y="2"/>
                </a:cxn>
                <a:cxn ang="0">
                  <a:pos x="14" y="8"/>
                </a:cxn>
                <a:cxn ang="0">
                  <a:pos x="5" y="13"/>
                </a:cxn>
                <a:cxn ang="0">
                  <a:pos x="0" y="24"/>
                </a:cxn>
                <a:cxn ang="0">
                  <a:pos x="0" y="47"/>
                </a:cxn>
                <a:cxn ang="0">
                  <a:pos x="2" y="49"/>
                </a:cxn>
                <a:cxn ang="0">
                  <a:pos x="4" y="44"/>
                </a:cxn>
                <a:cxn ang="0">
                  <a:pos x="4" y="24"/>
                </a:cxn>
                <a:cxn ang="0">
                  <a:pos x="5" y="22"/>
                </a:cxn>
                <a:cxn ang="0">
                  <a:pos x="6" y="23"/>
                </a:cxn>
                <a:cxn ang="0">
                  <a:pos x="6" y="87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4" y="44"/>
                </a:cxn>
              </a:cxnLst>
              <a:rect l="0" t="0" r="r" b="b"/>
              <a:pathLst>
                <a:path w="29" h="91">
                  <a:moveTo>
                    <a:pt x="14" y="44"/>
                  </a:moveTo>
                  <a:cubicBezTo>
                    <a:pt x="15" y="44"/>
                    <a:pt x="16" y="44"/>
                    <a:pt x="16" y="46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4"/>
                    <a:pt x="17" y="86"/>
                    <a:pt x="19" y="85"/>
                  </a:cubicBezTo>
                  <a:cubicBezTo>
                    <a:pt x="21" y="84"/>
                    <a:pt x="22" y="81"/>
                    <a:pt x="22" y="7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3" y="12"/>
                    <a:pt x="23" y="12"/>
                  </a:cubicBezTo>
                  <a:cubicBezTo>
                    <a:pt x="23" y="12"/>
                    <a:pt x="24" y="12"/>
                    <a:pt x="24" y="1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5"/>
                    <a:pt x="25" y="36"/>
                    <a:pt x="27" y="35"/>
                  </a:cubicBezTo>
                  <a:cubicBezTo>
                    <a:pt x="28" y="34"/>
                    <a:pt x="29" y="32"/>
                    <a:pt x="29" y="3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3"/>
                    <a:pt x="26" y="0"/>
                    <a:pt x="23" y="2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5"/>
                    <a:pt x="0" y="19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0" y="50"/>
                    <a:pt x="2" y="49"/>
                  </a:cubicBezTo>
                  <a:cubicBezTo>
                    <a:pt x="4" y="48"/>
                    <a:pt x="4" y="46"/>
                    <a:pt x="4" y="4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5" y="23"/>
                    <a:pt x="5" y="22"/>
                  </a:cubicBezTo>
                  <a:cubicBezTo>
                    <a:pt x="6" y="22"/>
                    <a:pt x="6" y="22"/>
                    <a:pt x="6" y="23"/>
                  </a:cubicBezTo>
                  <a:cubicBezTo>
                    <a:pt x="6" y="87"/>
                    <a:pt x="6" y="87"/>
                    <a:pt x="6" y="87"/>
                  </a:cubicBezTo>
                  <a:cubicBezTo>
                    <a:pt x="6" y="90"/>
                    <a:pt x="8" y="91"/>
                    <a:pt x="10" y="90"/>
                  </a:cubicBezTo>
                  <a:cubicBezTo>
                    <a:pt x="12" y="89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6"/>
                    <a:pt x="13" y="45"/>
                    <a:pt x="14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62" name="Freeform 178"/>
            <p:cNvSpPr>
              <a:spLocks/>
            </p:cNvSpPr>
            <p:nvPr/>
          </p:nvSpPr>
          <p:spPr bwMode="gray">
            <a:xfrm>
              <a:off x="4693482" y="2573268"/>
              <a:ext cx="44450" cy="746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8"/>
                </a:cxn>
                <a:cxn ang="0">
                  <a:pos x="0" y="14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0" y="9"/>
                    <a:pt x="3" y="4"/>
                    <a:pt x="6" y="2"/>
                  </a:cubicBezTo>
                  <a:cubicBezTo>
                    <a:pt x="10" y="0"/>
                    <a:pt x="12" y="2"/>
                    <a:pt x="12" y="7"/>
                  </a:cubicBezTo>
                  <a:cubicBezTo>
                    <a:pt x="12" y="11"/>
                    <a:pt x="10" y="16"/>
                    <a:pt x="6" y="18"/>
                  </a:cubicBezTo>
                  <a:cubicBezTo>
                    <a:pt x="3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2" name="Gruppieren 261"/>
          <p:cNvGrpSpPr/>
          <p:nvPr/>
        </p:nvGrpSpPr>
        <p:grpSpPr bwMode="gray">
          <a:xfrm>
            <a:off x="4864932" y="2336730"/>
            <a:ext cx="139700" cy="498475"/>
            <a:chOff x="4864932" y="2336730"/>
            <a:chExt cx="139700" cy="498475"/>
          </a:xfrm>
        </p:grpSpPr>
        <p:sp>
          <p:nvSpPr>
            <p:cNvPr id="16563" name="Freeform 179"/>
            <p:cNvSpPr>
              <a:spLocks/>
            </p:cNvSpPr>
            <p:nvPr/>
          </p:nvSpPr>
          <p:spPr bwMode="gray">
            <a:xfrm>
              <a:off x="4864932" y="2400230"/>
              <a:ext cx="139700" cy="434975"/>
            </a:xfrm>
            <a:custGeom>
              <a:avLst/>
              <a:gdLst/>
              <a:ahLst/>
              <a:cxnLst>
                <a:cxn ang="0">
                  <a:pos x="19" y="56"/>
                </a:cxn>
                <a:cxn ang="0">
                  <a:pos x="21" y="58"/>
                </a:cxn>
                <a:cxn ang="0">
                  <a:pos x="21" y="104"/>
                </a:cxn>
                <a:cxn ang="0">
                  <a:pos x="25" y="107"/>
                </a:cxn>
                <a:cxn ang="0">
                  <a:pos x="29" y="99"/>
                </a:cxn>
                <a:cxn ang="0">
                  <a:pos x="29" y="18"/>
                </a:cxn>
                <a:cxn ang="0">
                  <a:pos x="30" y="15"/>
                </a:cxn>
                <a:cxn ang="0">
                  <a:pos x="31" y="16"/>
                </a:cxn>
                <a:cxn ang="0">
                  <a:pos x="31" y="42"/>
                </a:cxn>
                <a:cxn ang="0">
                  <a:pos x="34" y="44"/>
                </a:cxn>
                <a:cxn ang="0">
                  <a:pos x="37" y="38"/>
                </a:cxn>
                <a:cxn ang="0">
                  <a:pos x="37" y="9"/>
                </a:cxn>
                <a:cxn ang="0">
                  <a:pos x="30" y="3"/>
                </a:cxn>
                <a:cxn ang="0">
                  <a:pos x="19" y="9"/>
                </a:cxn>
                <a:cxn ang="0">
                  <a:pos x="7" y="16"/>
                </a:cxn>
                <a:cxn ang="0">
                  <a:pos x="0" y="30"/>
                </a:cxn>
                <a:cxn ang="0">
                  <a:pos x="0" y="59"/>
                </a:cxn>
                <a:cxn ang="0">
                  <a:pos x="3" y="62"/>
                </a:cxn>
                <a:cxn ang="0">
                  <a:pos x="6" y="56"/>
                </a:cxn>
                <a:cxn ang="0">
                  <a:pos x="6" y="31"/>
                </a:cxn>
                <a:cxn ang="0">
                  <a:pos x="7" y="28"/>
                </a:cxn>
                <a:cxn ang="0">
                  <a:pos x="9" y="29"/>
                </a:cxn>
                <a:cxn ang="0">
                  <a:pos x="9" y="110"/>
                </a:cxn>
                <a:cxn ang="0">
                  <a:pos x="13" y="114"/>
                </a:cxn>
                <a:cxn ang="0">
                  <a:pos x="17" y="106"/>
                </a:cxn>
                <a:cxn ang="0">
                  <a:pos x="17" y="60"/>
                </a:cxn>
                <a:cxn ang="0">
                  <a:pos x="19" y="56"/>
                </a:cxn>
              </a:cxnLst>
              <a:rect l="0" t="0" r="r" b="b"/>
              <a:pathLst>
                <a:path w="37" h="116">
                  <a:moveTo>
                    <a:pt x="19" y="56"/>
                  </a:moveTo>
                  <a:cubicBezTo>
                    <a:pt x="20" y="55"/>
                    <a:pt x="21" y="55"/>
                    <a:pt x="21" y="58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7"/>
                    <a:pt x="22" y="109"/>
                    <a:pt x="25" y="107"/>
                  </a:cubicBezTo>
                  <a:cubicBezTo>
                    <a:pt x="27" y="106"/>
                    <a:pt x="29" y="102"/>
                    <a:pt x="29" y="9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30" y="15"/>
                    <a:pt x="30" y="15"/>
                  </a:cubicBezTo>
                  <a:cubicBezTo>
                    <a:pt x="30" y="15"/>
                    <a:pt x="31" y="15"/>
                    <a:pt x="31" y="16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4"/>
                    <a:pt x="32" y="46"/>
                    <a:pt x="34" y="44"/>
                  </a:cubicBezTo>
                  <a:cubicBezTo>
                    <a:pt x="37" y="43"/>
                    <a:pt x="37" y="40"/>
                    <a:pt x="37" y="3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3"/>
                    <a:pt x="34" y="0"/>
                    <a:pt x="30" y="3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3" y="18"/>
                    <a:pt x="0" y="24"/>
                    <a:pt x="0" y="3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2"/>
                    <a:pt x="1" y="64"/>
                    <a:pt x="3" y="62"/>
                  </a:cubicBezTo>
                  <a:cubicBezTo>
                    <a:pt x="6" y="61"/>
                    <a:pt x="6" y="58"/>
                    <a:pt x="6" y="56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9"/>
                    <a:pt x="7" y="28"/>
                    <a:pt x="7" y="28"/>
                  </a:cubicBezTo>
                  <a:cubicBezTo>
                    <a:pt x="8" y="28"/>
                    <a:pt x="9" y="28"/>
                    <a:pt x="9" y="29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9" y="114"/>
                    <a:pt x="10" y="116"/>
                    <a:pt x="13" y="114"/>
                  </a:cubicBezTo>
                  <a:cubicBezTo>
                    <a:pt x="15" y="113"/>
                    <a:pt x="17" y="109"/>
                    <a:pt x="17" y="106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58"/>
                    <a:pt x="17" y="57"/>
                    <a:pt x="19" y="56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64" name="Freeform 180"/>
            <p:cNvSpPr>
              <a:spLocks/>
            </p:cNvSpPr>
            <p:nvPr/>
          </p:nvSpPr>
          <p:spPr bwMode="gray">
            <a:xfrm>
              <a:off x="4906207" y="2336730"/>
              <a:ext cx="57150" cy="9683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3"/>
                </a:cxn>
                <a:cxn ang="0">
                  <a:pos x="15" y="8"/>
                </a:cxn>
                <a:cxn ang="0">
                  <a:pos x="8" y="23"/>
                </a:cxn>
                <a:cxn ang="0">
                  <a:pos x="0" y="17"/>
                </a:cxn>
              </a:cxnLst>
              <a:rect l="0" t="0" r="r" b="b"/>
              <a:pathLst>
                <a:path w="15" h="26">
                  <a:moveTo>
                    <a:pt x="0" y="17"/>
                  </a:moveTo>
                  <a:cubicBezTo>
                    <a:pt x="0" y="12"/>
                    <a:pt x="3" y="5"/>
                    <a:pt x="8" y="3"/>
                  </a:cubicBezTo>
                  <a:cubicBezTo>
                    <a:pt x="12" y="0"/>
                    <a:pt x="15" y="3"/>
                    <a:pt x="15" y="8"/>
                  </a:cubicBezTo>
                  <a:cubicBezTo>
                    <a:pt x="15" y="14"/>
                    <a:pt x="12" y="21"/>
                    <a:pt x="8" y="23"/>
                  </a:cubicBezTo>
                  <a:cubicBezTo>
                    <a:pt x="3" y="26"/>
                    <a:pt x="0" y="23"/>
                    <a:pt x="0" y="17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385" name="Gruppieren 16384"/>
          <p:cNvGrpSpPr/>
          <p:nvPr/>
        </p:nvGrpSpPr>
        <p:grpSpPr bwMode="gray">
          <a:xfrm>
            <a:off x="4355344" y="2884418"/>
            <a:ext cx="109538" cy="388937"/>
            <a:chOff x="4355344" y="2884418"/>
            <a:chExt cx="109538" cy="388937"/>
          </a:xfrm>
        </p:grpSpPr>
        <p:sp>
          <p:nvSpPr>
            <p:cNvPr id="16565" name="Freeform 181"/>
            <p:cNvSpPr>
              <a:spLocks/>
            </p:cNvSpPr>
            <p:nvPr/>
          </p:nvSpPr>
          <p:spPr bwMode="gray">
            <a:xfrm>
              <a:off x="4355344" y="2932043"/>
              <a:ext cx="109538" cy="341312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3" y="78"/>
                </a:cxn>
                <a:cxn ang="0">
                  <a:pos x="23" y="14"/>
                </a:cxn>
                <a:cxn ang="0">
                  <a:pos x="24" y="12"/>
                </a:cxn>
                <a:cxn ang="0">
                  <a:pos x="25" y="12"/>
                </a:cxn>
                <a:cxn ang="0">
                  <a:pos x="25" y="33"/>
                </a:cxn>
                <a:cxn ang="0">
                  <a:pos x="27" y="35"/>
                </a:cxn>
                <a:cxn ang="0">
                  <a:pos x="29" y="30"/>
                </a:cxn>
                <a:cxn ang="0">
                  <a:pos x="29" y="7"/>
                </a:cxn>
                <a:cxn ang="0">
                  <a:pos x="24" y="2"/>
                </a:cxn>
                <a:cxn ang="0">
                  <a:pos x="15" y="7"/>
                </a:cxn>
                <a:cxn ang="0">
                  <a:pos x="6" y="12"/>
                </a:cxn>
                <a:cxn ang="0">
                  <a:pos x="0" y="23"/>
                </a:cxn>
                <a:cxn ang="0">
                  <a:pos x="0" y="47"/>
                </a:cxn>
                <a:cxn ang="0">
                  <a:pos x="3" y="49"/>
                </a:cxn>
                <a:cxn ang="0">
                  <a:pos x="5" y="44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3"/>
                </a:cxn>
                <a:cxn ang="0">
                  <a:pos x="7" y="87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5" y="44"/>
                </a:cxn>
              </a:cxnLst>
              <a:rect l="0" t="0" r="r" b="b"/>
              <a:pathLst>
                <a:path w="29" h="91">
                  <a:moveTo>
                    <a:pt x="15" y="44"/>
                  </a:moveTo>
                  <a:cubicBezTo>
                    <a:pt x="16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6"/>
                    <a:pt x="19" y="84"/>
                  </a:cubicBezTo>
                  <a:cubicBezTo>
                    <a:pt x="21" y="83"/>
                    <a:pt x="23" y="80"/>
                    <a:pt x="23" y="7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2"/>
                    <a:pt x="24" y="12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5"/>
                    <a:pt x="25" y="36"/>
                    <a:pt x="27" y="35"/>
                  </a:cubicBezTo>
                  <a:cubicBezTo>
                    <a:pt x="29" y="34"/>
                    <a:pt x="29" y="31"/>
                    <a:pt x="29" y="3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2"/>
                    <a:pt x="27" y="0"/>
                    <a:pt x="24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4"/>
                    <a:pt x="0" y="19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49"/>
                  </a:cubicBezTo>
                  <a:cubicBezTo>
                    <a:pt x="5" y="48"/>
                    <a:pt x="5" y="45"/>
                    <a:pt x="5" y="4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6" y="22"/>
                    <a:pt x="6" y="22"/>
                  </a:cubicBezTo>
                  <a:cubicBezTo>
                    <a:pt x="6" y="22"/>
                    <a:pt x="7" y="22"/>
                    <a:pt x="7" y="23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9"/>
                    <a:pt x="8" y="91"/>
                    <a:pt x="10" y="90"/>
                  </a:cubicBezTo>
                  <a:cubicBezTo>
                    <a:pt x="12" y="89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4" y="44"/>
                    <a:pt x="15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66" name="Freeform 182"/>
            <p:cNvSpPr>
              <a:spLocks/>
            </p:cNvSpPr>
            <p:nvPr/>
          </p:nvSpPr>
          <p:spPr bwMode="gray">
            <a:xfrm>
              <a:off x="4388682" y="2884418"/>
              <a:ext cx="46038" cy="7461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2"/>
                </a:cxn>
                <a:cxn ang="0">
                  <a:pos x="12" y="6"/>
                </a:cxn>
                <a:cxn ang="0">
                  <a:pos x="6" y="18"/>
                </a:cxn>
                <a:cxn ang="0">
                  <a:pos x="0" y="13"/>
                </a:cxn>
              </a:cxnLst>
              <a:rect l="0" t="0" r="r" b="b"/>
              <a:pathLst>
                <a:path w="12" h="20">
                  <a:moveTo>
                    <a:pt x="0" y="13"/>
                  </a:moveTo>
                  <a:cubicBezTo>
                    <a:pt x="0" y="9"/>
                    <a:pt x="2" y="3"/>
                    <a:pt x="6" y="2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1"/>
                    <a:pt x="9" y="16"/>
                    <a:pt x="6" y="18"/>
                  </a:cubicBezTo>
                  <a:cubicBezTo>
                    <a:pt x="2" y="20"/>
                    <a:pt x="0" y="18"/>
                    <a:pt x="0" y="13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387" name="Gruppieren 16386"/>
          <p:cNvGrpSpPr/>
          <p:nvPr/>
        </p:nvGrpSpPr>
        <p:grpSpPr bwMode="gray">
          <a:xfrm>
            <a:off x="4501394" y="2984430"/>
            <a:ext cx="93663" cy="338138"/>
            <a:chOff x="4501394" y="2984430"/>
            <a:chExt cx="93663" cy="338138"/>
          </a:xfrm>
        </p:grpSpPr>
        <p:sp>
          <p:nvSpPr>
            <p:cNvPr id="16567" name="Freeform 183"/>
            <p:cNvSpPr>
              <a:spLocks/>
            </p:cNvSpPr>
            <p:nvPr/>
          </p:nvSpPr>
          <p:spPr bwMode="gray">
            <a:xfrm>
              <a:off x="4501394" y="3030468"/>
              <a:ext cx="93663" cy="292100"/>
            </a:xfrm>
            <a:custGeom>
              <a:avLst/>
              <a:gdLst/>
              <a:ahLst/>
              <a:cxnLst>
                <a:cxn ang="0">
                  <a:pos x="12" y="38"/>
                </a:cxn>
                <a:cxn ang="0">
                  <a:pos x="13" y="39"/>
                </a:cxn>
                <a:cxn ang="0">
                  <a:pos x="13" y="70"/>
                </a:cxn>
                <a:cxn ang="0">
                  <a:pos x="16" y="72"/>
                </a:cxn>
                <a:cxn ang="0">
                  <a:pos x="19" y="67"/>
                </a:cxn>
                <a:cxn ang="0">
                  <a:pos x="19" y="12"/>
                </a:cxn>
                <a:cxn ang="0">
                  <a:pos x="20" y="10"/>
                </a:cxn>
                <a:cxn ang="0">
                  <a:pos x="21" y="11"/>
                </a:cxn>
                <a:cxn ang="0">
                  <a:pos x="21" y="28"/>
                </a:cxn>
                <a:cxn ang="0">
                  <a:pos x="23" y="30"/>
                </a:cxn>
                <a:cxn ang="0">
                  <a:pos x="25" y="25"/>
                </a:cxn>
                <a:cxn ang="0">
                  <a:pos x="25" y="6"/>
                </a:cxn>
                <a:cxn ang="0">
                  <a:pos x="20" y="2"/>
                </a:cxn>
                <a:cxn ang="0">
                  <a:pos x="12" y="6"/>
                </a:cxn>
                <a:cxn ang="0">
                  <a:pos x="4" y="11"/>
                </a:cxn>
                <a:cxn ang="0">
                  <a:pos x="0" y="20"/>
                </a:cxn>
                <a:cxn ang="0">
                  <a:pos x="0" y="40"/>
                </a:cxn>
                <a:cxn ang="0">
                  <a:pos x="2" y="42"/>
                </a:cxn>
                <a:cxn ang="0">
                  <a:pos x="4" y="37"/>
                </a:cxn>
                <a:cxn ang="0">
                  <a:pos x="4" y="20"/>
                </a:cxn>
                <a:cxn ang="0">
                  <a:pos x="4" y="19"/>
                </a:cxn>
                <a:cxn ang="0">
                  <a:pos x="5" y="19"/>
                </a:cxn>
                <a:cxn ang="0">
                  <a:pos x="5" y="74"/>
                </a:cxn>
                <a:cxn ang="0">
                  <a:pos x="8" y="77"/>
                </a:cxn>
                <a:cxn ang="0">
                  <a:pos x="11" y="71"/>
                </a:cxn>
                <a:cxn ang="0">
                  <a:pos x="11" y="40"/>
                </a:cxn>
                <a:cxn ang="0">
                  <a:pos x="12" y="38"/>
                </a:cxn>
              </a:cxnLst>
              <a:rect l="0" t="0" r="r" b="b"/>
              <a:pathLst>
                <a:path w="25" h="78">
                  <a:moveTo>
                    <a:pt x="12" y="38"/>
                  </a:moveTo>
                  <a:cubicBezTo>
                    <a:pt x="13" y="37"/>
                    <a:pt x="13" y="37"/>
                    <a:pt x="13" y="3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2"/>
                    <a:pt x="14" y="73"/>
                    <a:pt x="16" y="72"/>
                  </a:cubicBezTo>
                  <a:cubicBezTo>
                    <a:pt x="18" y="72"/>
                    <a:pt x="19" y="69"/>
                    <a:pt x="19" y="67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1"/>
                    <a:pt x="19" y="10"/>
                    <a:pt x="20" y="10"/>
                  </a:cubicBezTo>
                  <a:cubicBezTo>
                    <a:pt x="20" y="10"/>
                    <a:pt x="21" y="10"/>
                    <a:pt x="21" y="11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1" y="31"/>
                    <a:pt x="23" y="30"/>
                  </a:cubicBezTo>
                  <a:cubicBezTo>
                    <a:pt x="24" y="29"/>
                    <a:pt x="25" y="27"/>
                    <a:pt x="25" y="2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2"/>
                    <a:pt x="23" y="0"/>
                    <a:pt x="20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" y="12"/>
                    <a:pt x="0" y="16"/>
                    <a:pt x="0" y="2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0" y="43"/>
                    <a:pt x="2" y="42"/>
                  </a:cubicBezTo>
                  <a:cubicBezTo>
                    <a:pt x="3" y="41"/>
                    <a:pt x="4" y="39"/>
                    <a:pt x="4" y="37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19"/>
                    <a:pt x="4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5" y="77"/>
                    <a:pt x="6" y="78"/>
                    <a:pt x="8" y="77"/>
                  </a:cubicBezTo>
                  <a:cubicBezTo>
                    <a:pt x="10" y="76"/>
                    <a:pt x="11" y="74"/>
                    <a:pt x="11" y="71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9"/>
                    <a:pt x="11" y="38"/>
                    <a:pt x="12" y="38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68" name="Freeform 184"/>
            <p:cNvSpPr>
              <a:spLocks/>
            </p:cNvSpPr>
            <p:nvPr/>
          </p:nvSpPr>
          <p:spPr bwMode="gray">
            <a:xfrm>
              <a:off x="4528382" y="2984430"/>
              <a:ext cx="36513" cy="682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5" y="16"/>
                </a:cxn>
                <a:cxn ang="0">
                  <a:pos x="0" y="12"/>
                </a:cxn>
              </a:cxnLst>
              <a:rect l="0" t="0" r="r" b="b"/>
              <a:pathLst>
                <a:path w="10" h="18">
                  <a:moveTo>
                    <a:pt x="0" y="12"/>
                  </a:move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0" y="2"/>
                    <a:pt x="10" y="6"/>
                  </a:cubicBezTo>
                  <a:cubicBezTo>
                    <a:pt x="10" y="10"/>
                    <a:pt x="8" y="14"/>
                    <a:pt x="5" y="16"/>
                  </a:cubicBezTo>
                  <a:cubicBezTo>
                    <a:pt x="2" y="18"/>
                    <a:pt x="0" y="16"/>
                    <a:pt x="0" y="12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1" name="Gruppieren 260"/>
          <p:cNvGrpSpPr/>
          <p:nvPr/>
        </p:nvGrpSpPr>
        <p:grpSpPr bwMode="gray">
          <a:xfrm>
            <a:off x="5139569" y="2479605"/>
            <a:ext cx="112713" cy="393700"/>
            <a:chOff x="5139569" y="2479605"/>
            <a:chExt cx="112713" cy="393700"/>
          </a:xfrm>
        </p:grpSpPr>
        <p:sp>
          <p:nvSpPr>
            <p:cNvPr id="16569" name="Freeform 185"/>
            <p:cNvSpPr>
              <a:spLocks/>
            </p:cNvSpPr>
            <p:nvPr/>
          </p:nvSpPr>
          <p:spPr bwMode="gray">
            <a:xfrm>
              <a:off x="5139569" y="2531993"/>
              <a:ext cx="112713" cy="341312"/>
            </a:xfrm>
            <a:custGeom>
              <a:avLst/>
              <a:gdLst/>
              <a:ahLst/>
              <a:cxnLst>
                <a:cxn ang="0">
                  <a:pos x="15" y="43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20" y="84"/>
                </a:cxn>
                <a:cxn ang="0">
                  <a:pos x="23" y="77"/>
                </a:cxn>
                <a:cxn ang="0">
                  <a:pos x="23" y="13"/>
                </a:cxn>
                <a:cxn ang="0">
                  <a:pos x="24" y="11"/>
                </a:cxn>
                <a:cxn ang="0">
                  <a:pos x="25" y="12"/>
                </a:cxn>
                <a:cxn ang="0">
                  <a:pos x="25" y="32"/>
                </a:cxn>
                <a:cxn ang="0">
                  <a:pos x="27" y="34"/>
                </a:cxn>
                <a:cxn ang="0">
                  <a:pos x="30" y="29"/>
                </a:cxn>
                <a:cxn ang="0">
                  <a:pos x="30" y="6"/>
                </a:cxn>
                <a:cxn ang="0">
                  <a:pos x="24" y="2"/>
                </a:cxn>
                <a:cxn ang="0">
                  <a:pos x="15" y="7"/>
                </a:cxn>
                <a:cxn ang="0">
                  <a:pos x="6" y="12"/>
                </a:cxn>
                <a:cxn ang="0">
                  <a:pos x="0" y="23"/>
                </a:cxn>
                <a:cxn ang="0">
                  <a:pos x="0" y="46"/>
                </a:cxn>
                <a:cxn ang="0">
                  <a:pos x="3" y="48"/>
                </a:cxn>
                <a:cxn ang="0">
                  <a:pos x="5" y="43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2"/>
                </a:cxn>
                <a:cxn ang="0">
                  <a:pos x="7" y="86"/>
                </a:cxn>
                <a:cxn ang="0">
                  <a:pos x="10" y="89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5" y="43"/>
                </a:cxn>
              </a:cxnLst>
              <a:rect l="0" t="0" r="r" b="b"/>
              <a:pathLst>
                <a:path w="30" h="91">
                  <a:moveTo>
                    <a:pt x="15" y="43"/>
                  </a:moveTo>
                  <a:cubicBezTo>
                    <a:pt x="16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0" y="84"/>
                  </a:cubicBezTo>
                  <a:cubicBezTo>
                    <a:pt x="22" y="83"/>
                    <a:pt x="23" y="80"/>
                    <a:pt x="23" y="7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4"/>
                    <a:pt x="26" y="35"/>
                    <a:pt x="27" y="34"/>
                  </a:cubicBezTo>
                  <a:cubicBezTo>
                    <a:pt x="29" y="33"/>
                    <a:pt x="30" y="31"/>
                    <a:pt x="30" y="2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2"/>
                    <a:pt x="27" y="0"/>
                    <a:pt x="24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4"/>
                    <a:pt x="0" y="19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50"/>
                    <a:pt x="3" y="48"/>
                  </a:cubicBezTo>
                  <a:cubicBezTo>
                    <a:pt x="5" y="47"/>
                    <a:pt x="5" y="45"/>
                    <a:pt x="5" y="4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6" y="22"/>
                    <a:pt x="6" y="22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9"/>
                    <a:pt x="8" y="91"/>
                    <a:pt x="10" y="89"/>
                  </a:cubicBezTo>
                  <a:cubicBezTo>
                    <a:pt x="12" y="88"/>
                    <a:pt x="13" y="85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4" y="44"/>
                    <a:pt x="15" y="43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70" name="Freeform 186"/>
            <p:cNvSpPr>
              <a:spLocks/>
            </p:cNvSpPr>
            <p:nvPr/>
          </p:nvSpPr>
          <p:spPr bwMode="gray">
            <a:xfrm>
              <a:off x="5172907" y="2479605"/>
              <a:ext cx="44450" cy="746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8"/>
                </a:cxn>
                <a:cxn ang="0">
                  <a:pos x="0" y="14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0" y="9"/>
                    <a:pt x="3" y="4"/>
                    <a:pt x="6" y="2"/>
                  </a:cubicBezTo>
                  <a:cubicBezTo>
                    <a:pt x="9" y="0"/>
                    <a:pt x="12" y="2"/>
                    <a:pt x="12" y="7"/>
                  </a:cubicBezTo>
                  <a:cubicBezTo>
                    <a:pt x="12" y="11"/>
                    <a:pt x="9" y="16"/>
                    <a:pt x="6" y="18"/>
                  </a:cubicBezTo>
                  <a:cubicBezTo>
                    <a:pt x="3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9" name="Gruppieren 258"/>
          <p:cNvGrpSpPr/>
          <p:nvPr/>
        </p:nvGrpSpPr>
        <p:grpSpPr bwMode="gray">
          <a:xfrm>
            <a:off x="5623757" y="2381180"/>
            <a:ext cx="107950" cy="393700"/>
            <a:chOff x="5623757" y="2381180"/>
            <a:chExt cx="107950" cy="393700"/>
          </a:xfrm>
        </p:grpSpPr>
        <p:sp>
          <p:nvSpPr>
            <p:cNvPr id="16571" name="Freeform 187"/>
            <p:cNvSpPr>
              <a:spLocks/>
            </p:cNvSpPr>
            <p:nvPr/>
          </p:nvSpPr>
          <p:spPr bwMode="gray">
            <a:xfrm>
              <a:off x="5623757" y="2433568"/>
              <a:ext cx="107950" cy="341312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2" y="77"/>
                </a:cxn>
                <a:cxn ang="0">
                  <a:pos x="22" y="14"/>
                </a:cxn>
                <a:cxn ang="0">
                  <a:pos x="23" y="12"/>
                </a:cxn>
                <a:cxn ang="0">
                  <a:pos x="25" y="12"/>
                </a:cxn>
                <a:cxn ang="0">
                  <a:pos x="25" y="32"/>
                </a:cxn>
                <a:cxn ang="0">
                  <a:pos x="27" y="35"/>
                </a:cxn>
                <a:cxn ang="0">
                  <a:pos x="29" y="29"/>
                </a:cxn>
                <a:cxn ang="0">
                  <a:pos x="29" y="6"/>
                </a:cxn>
                <a:cxn ang="0">
                  <a:pos x="24" y="2"/>
                </a:cxn>
                <a:cxn ang="0">
                  <a:pos x="15" y="7"/>
                </a:cxn>
                <a:cxn ang="0">
                  <a:pos x="6" y="12"/>
                </a:cxn>
                <a:cxn ang="0">
                  <a:pos x="0" y="23"/>
                </a:cxn>
                <a:cxn ang="0">
                  <a:pos x="0" y="46"/>
                </a:cxn>
                <a:cxn ang="0">
                  <a:pos x="3" y="49"/>
                </a:cxn>
                <a:cxn ang="0">
                  <a:pos x="5" y="43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3"/>
                </a:cxn>
                <a:cxn ang="0">
                  <a:pos x="7" y="86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5" y="44"/>
                </a:cxn>
              </a:cxnLst>
              <a:rect l="0" t="0" r="r" b="b"/>
              <a:pathLst>
                <a:path w="29" h="91">
                  <a:moveTo>
                    <a:pt x="15" y="44"/>
                  </a:moveTo>
                  <a:cubicBezTo>
                    <a:pt x="16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5"/>
                    <a:pt x="19" y="84"/>
                  </a:cubicBezTo>
                  <a:cubicBezTo>
                    <a:pt x="21" y="83"/>
                    <a:pt x="22" y="80"/>
                    <a:pt x="22" y="77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3" y="12"/>
                    <a:pt x="23" y="12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4"/>
                    <a:pt x="25" y="36"/>
                    <a:pt x="27" y="35"/>
                  </a:cubicBezTo>
                  <a:cubicBezTo>
                    <a:pt x="29" y="33"/>
                    <a:pt x="29" y="31"/>
                    <a:pt x="29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2"/>
                    <a:pt x="27" y="0"/>
                    <a:pt x="24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50"/>
                    <a:pt x="3" y="49"/>
                  </a:cubicBezTo>
                  <a:cubicBezTo>
                    <a:pt x="5" y="47"/>
                    <a:pt x="5" y="45"/>
                    <a:pt x="5" y="4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2"/>
                    <a:pt x="7" y="23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9"/>
                    <a:pt x="8" y="91"/>
                    <a:pt x="10" y="90"/>
                  </a:cubicBezTo>
                  <a:cubicBezTo>
                    <a:pt x="12" y="88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4" y="44"/>
                    <a:pt x="15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72" name="Freeform 188"/>
            <p:cNvSpPr>
              <a:spLocks/>
            </p:cNvSpPr>
            <p:nvPr/>
          </p:nvSpPr>
          <p:spPr bwMode="gray">
            <a:xfrm>
              <a:off x="5657094" y="2381180"/>
              <a:ext cx="44450" cy="746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9"/>
                </a:cxn>
                <a:cxn ang="0">
                  <a:pos x="0" y="14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2" y="2"/>
                    <a:pt x="12" y="7"/>
                  </a:cubicBezTo>
                  <a:cubicBezTo>
                    <a:pt x="12" y="11"/>
                    <a:pt x="9" y="17"/>
                    <a:pt x="6" y="19"/>
                  </a:cubicBezTo>
                  <a:cubicBezTo>
                    <a:pt x="2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395" name="Gruppieren 16394"/>
          <p:cNvGrpSpPr/>
          <p:nvPr/>
        </p:nvGrpSpPr>
        <p:grpSpPr bwMode="gray">
          <a:xfrm>
            <a:off x="5693607" y="2749480"/>
            <a:ext cx="109538" cy="388937"/>
            <a:chOff x="5693607" y="2749480"/>
            <a:chExt cx="109538" cy="388937"/>
          </a:xfrm>
        </p:grpSpPr>
        <p:sp>
          <p:nvSpPr>
            <p:cNvPr id="16573" name="Freeform 189"/>
            <p:cNvSpPr>
              <a:spLocks/>
            </p:cNvSpPr>
            <p:nvPr/>
          </p:nvSpPr>
          <p:spPr bwMode="gray">
            <a:xfrm>
              <a:off x="5693607" y="2797105"/>
              <a:ext cx="109538" cy="341312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2" y="78"/>
                </a:cxn>
                <a:cxn ang="0">
                  <a:pos x="22" y="14"/>
                </a:cxn>
                <a:cxn ang="0">
                  <a:pos x="23" y="12"/>
                </a:cxn>
                <a:cxn ang="0">
                  <a:pos x="24" y="13"/>
                </a:cxn>
                <a:cxn ang="0">
                  <a:pos x="24" y="33"/>
                </a:cxn>
                <a:cxn ang="0">
                  <a:pos x="27" y="35"/>
                </a:cxn>
                <a:cxn ang="0">
                  <a:pos x="29" y="30"/>
                </a:cxn>
                <a:cxn ang="0">
                  <a:pos x="29" y="7"/>
                </a:cxn>
                <a:cxn ang="0">
                  <a:pos x="24" y="2"/>
                </a:cxn>
                <a:cxn ang="0">
                  <a:pos x="15" y="7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47"/>
                </a:cxn>
                <a:cxn ang="0">
                  <a:pos x="3" y="49"/>
                </a:cxn>
                <a:cxn ang="0">
                  <a:pos x="5" y="44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3"/>
                </a:cxn>
                <a:cxn ang="0">
                  <a:pos x="7" y="87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5" y="44"/>
                </a:cxn>
              </a:cxnLst>
              <a:rect l="0" t="0" r="r" b="b"/>
              <a:pathLst>
                <a:path w="29" h="91">
                  <a:moveTo>
                    <a:pt x="15" y="44"/>
                  </a:moveTo>
                  <a:cubicBezTo>
                    <a:pt x="15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6"/>
                    <a:pt x="19" y="84"/>
                  </a:cubicBezTo>
                  <a:cubicBezTo>
                    <a:pt x="21" y="83"/>
                    <a:pt x="22" y="80"/>
                    <a:pt x="22" y="7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3" y="12"/>
                    <a:pt x="23" y="12"/>
                  </a:cubicBezTo>
                  <a:cubicBezTo>
                    <a:pt x="24" y="12"/>
                    <a:pt x="24" y="12"/>
                    <a:pt x="24" y="1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5"/>
                    <a:pt x="25" y="36"/>
                    <a:pt x="27" y="35"/>
                  </a:cubicBezTo>
                  <a:cubicBezTo>
                    <a:pt x="29" y="34"/>
                    <a:pt x="29" y="32"/>
                    <a:pt x="29" y="3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2"/>
                    <a:pt x="27" y="0"/>
                    <a:pt x="24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4"/>
                    <a:pt x="0" y="19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49"/>
                  </a:cubicBezTo>
                  <a:cubicBezTo>
                    <a:pt x="4" y="48"/>
                    <a:pt x="5" y="46"/>
                    <a:pt x="5" y="4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2"/>
                    <a:pt x="7" y="23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9"/>
                    <a:pt x="8" y="91"/>
                    <a:pt x="10" y="90"/>
                  </a:cubicBezTo>
                  <a:cubicBezTo>
                    <a:pt x="12" y="89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4" y="44"/>
                    <a:pt x="15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74" name="Freeform 190"/>
            <p:cNvSpPr>
              <a:spLocks/>
            </p:cNvSpPr>
            <p:nvPr/>
          </p:nvSpPr>
          <p:spPr bwMode="gray">
            <a:xfrm>
              <a:off x="5728532" y="2749480"/>
              <a:ext cx="44450" cy="7461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2"/>
                </a:cxn>
                <a:cxn ang="0">
                  <a:pos x="12" y="6"/>
                </a:cxn>
                <a:cxn ang="0">
                  <a:pos x="6" y="18"/>
                </a:cxn>
                <a:cxn ang="0">
                  <a:pos x="0" y="13"/>
                </a:cxn>
              </a:cxnLst>
              <a:rect l="0" t="0" r="r" b="b"/>
              <a:pathLst>
                <a:path w="12" h="20">
                  <a:moveTo>
                    <a:pt x="0" y="13"/>
                  </a:move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1"/>
                    <a:pt x="9" y="16"/>
                    <a:pt x="6" y="18"/>
                  </a:cubicBezTo>
                  <a:cubicBezTo>
                    <a:pt x="2" y="20"/>
                    <a:pt x="0" y="18"/>
                    <a:pt x="0" y="13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8" name="Gruppieren 257"/>
          <p:cNvGrpSpPr/>
          <p:nvPr/>
        </p:nvGrpSpPr>
        <p:grpSpPr bwMode="gray">
          <a:xfrm>
            <a:off x="5776157" y="2133530"/>
            <a:ext cx="109538" cy="390525"/>
            <a:chOff x="5776157" y="2133530"/>
            <a:chExt cx="109538" cy="390525"/>
          </a:xfrm>
        </p:grpSpPr>
        <p:sp>
          <p:nvSpPr>
            <p:cNvPr id="16575" name="Freeform 191"/>
            <p:cNvSpPr>
              <a:spLocks/>
            </p:cNvSpPr>
            <p:nvPr/>
          </p:nvSpPr>
          <p:spPr bwMode="gray">
            <a:xfrm>
              <a:off x="5776157" y="2185918"/>
              <a:ext cx="109538" cy="338137"/>
            </a:xfrm>
            <a:custGeom>
              <a:avLst/>
              <a:gdLst/>
              <a:ahLst/>
              <a:cxnLst>
                <a:cxn ang="0">
                  <a:pos x="15" y="43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2" y="77"/>
                </a:cxn>
                <a:cxn ang="0">
                  <a:pos x="22" y="13"/>
                </a:cxn>
                <a:cxn ang="0">
                  <a:pos x="23" y="11"/>
                </a:cxn>
                <a:cxn ang="0">
                  <a:pos x="24" y="12"/>
                </a:cxn>
                <a:cxn ang="0">
                  <a:pos x="24" y="32"/>
                </a:cxn>
                <a:cxn ang="0">
                  <a:pos x="27" y="34"/>
                </a:cxn>
                <a:cxn ang="0">
                  <a:pos x="29" y="29"/>
                </a:cxn>
                <a:cxn ang="0">
                  <a:pos x="29" y="6"/>
                </a:cxn>
                <a:cxn ang="0">
                  <a:pos x="24" y="1"/>
                </a:cxn>
                <a:cxn ang="0">
                  <a:pos x="15" y="7"/>
                </a:cxn>
                <a:cxn ang="0">
                  <a:pos x="6" y="12"/>
                </a:cxn>
                <a:cxn ang="0">
                  <a:pos x="0" y="23"/>
                </a:cxn>
                <a:cxn ang="0">
                  <a:pos x="0" y="46"/>
                </a:cxn>
                <a:cxn ang="0">
                  <a:pos x="3" y="48"/>
                </a:cxn>
                <a:cxn ang="0">
                  <a:pos x="5" y="43"/>
                </a:cxn>
                <a:cxn ang="0">
                  <a:pos x="5" y="23"/>
                </a:cxn>
                <a:cxn ang="0">
                  <a:pos x="6" y="22"/>
                </a:cxn>
                <a:cxn ang="0">
                  <a:pos x="7" y="22"/>
                </a:cxn>
                <a:cxn ang="0">
                  <a:pos x="7" y="86"/>
                </a:cxn>
                <a:cxn ang="0">
                  <a:pos x="10" y="89"/>
                </a:cxn>
                <a:cxn ang="0">
                  <a:pos x="13" y="83"/>
                </a:cxn>
                <a:cxn ang="0">
                  <a:pos x="13" y="46"/>
                </a:cxn>
                <a:cxn ang="0">
                  <a:pos x="15" y="43"/>
                </a:cxn>
              </a:cxnLst>
              <a:rect l="0" t="0" r="r" b="b"/>
              <a:pathLst>
                <a:path w="29" h="90">
                  <a:moveTo>
                    <a:pt x="15" y="43"/>
                  </a:moveTo>
                  <a:cubicBezTo>
                    <a:pt x="15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5"/>
                    <a:pt x="19" y="84"/>
                  </a:cubicBezTo>
                  <a:cubicBezTo>
                    <a:pt x="21" y="83"/>
                    <a:pt x="22" y="80"/>
                    <a:pt x="22" y="77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3" y="11"/>
                    <a:pt x="23" y="11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4"/>
                    <a:pt x="25" y="35"/>
                    <a:pt x="27" y="34"/>
                  </a:cubicBezTo>
                  <a:cubicBezTo>
                    <a:pt x="29" y="33"/>
                    <a:pt x="29" y="31"/>
                    <a:pt x="29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2"/>
                    <a:pt x="27" y="0"/>
                    <a:pt x="24" y="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49"/>
                    <a:pt x="3" y="48"/>
                  </a:cubicBezTo>
                  <a:cubicBezTo>
                    <a:pt x="4" y="47"/>
                    <a:pt x="5" y="45"/>
                    <a:pt x="5" y="4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1"/>
                    <a:pt x="7" y="22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9"/>
                    <a:pt x="8" y="90"/>
                    <a:pt x="10" y="89"/>
                  </a:cubicBezTo>
                  <a:cubicBezTo>
                    <a:pt x="12" y="88"/>
                    <a:pt x="13" y="85"/>
                    <a:pt x="13" y="8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5"/>
                    <a:pt x="14" y="44"/>
                    <a:pt x="15" y="43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76" name="Freeform 192"/>
            <p:cNvSpPr>
              <a:spLocks/>
            </p:cNvSpPr>
            <p:nvPr/>
          </p:nvSpPr>
          <p:spPr bwMode="gray">
            <a:xfrm>
              <a:off x="5811082" y="2133530"/>
              <a:ext cx="44450" cy="746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8"/>
                </a:cxn>
                <a:cxn ang="0">
                  <a:pos x="0" y="14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2" y="2"/>
                    <a:pt x="12" y="7"/>
                  </a:cubicBezTo>
                  <a:cubicBezTo>
                    <a:pt x="12" y="11"/>
                    <a:pt x="9" y="16"/>
                    <a:pt x="6" y="18"/>
                  </a:cubicBezTo>
                  <a:cubicBezTo>
                    <a:pt x="2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1" name="Gruppieren 270"/>
          <p:cNvGrpSpPr/>
          <p:nvPr/>
        </p:nvGrpSpPr>
        <p:grpSpPr bwMode="gray">
          <a:xfrm>
            <a:off x="5458657" y="2268468"/>
            <a:ext cx="71438" cy="252412"/>
            <a:chOff x="5458657" y="2268468"/>
            <a:chExt cx="71438" cy="252412"/>
          </a:xfrm>
        </p:grpSpPr>
        <p:sp>
          <p:nvSpPr>
            <p:cNvPr id="16577" name="Freeform 193"/>
            <p:cNvSpPr>
              <a:spLocks/>
            </p:cNvSpPr>
            <p:nvPr/>
          </p:nvSpPr>
          <p:spPr bwMode="gray">
            <a:xfrm>
              <a:off x="5458657" y="2301805"/>
              <a:ext cx="71438" cy="219075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1" y="29"/>
                </a:cxn>
                <a:cxn ang="0">
                  <a:pos x="11" y="52"/>
                </a:cxn>
                <a:cxn ang="0">
                  <a:pos x="13" y="54"/>
                </a:cxn>
                <a:cxn ang="0">
                  <a:pos x="15" y="50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6" y="8"/>
                </a:cxn>
                <a:cxn ang="0">
                  <a:pos x="16" y="21"/>
                </a:cxn>
                <a:cxn ang="0">
                  <a:pos x="18" y="22"/>
                </a:cxn>
                <a:cxn ang="0">
                  <a:pos x="19" y="19"/>
                </a:cxn>
                <a:cxn ang="0">
                  <a:pos x="19" y="4"/>
                </a:cxn>
                <a:cxn ang="0">
                  <a:pos x="16" y="1"/>
                </a:cxn>
                <a:cxn ang="0">
                  <a:pos x="10" y="5"/>
                </a:cxn>
                <a:cxn ang="0">
                  <a:pos x="4" y="8"/>
                </a:cxn>
                <a:cxn ang="0">
                  <a:pos x="0" y="15"/>
                </a:cxn>
                <a:cxn ang="0">
                  <a:pos x="0" y="30"/>
                </a:cxn>
                <a:cxn ang="0">
                  <a:pos x="2" y="31"/>
                </a:cxn>
                <a:cxn ang="0">
                  <a:pos x="3" y="28"/>
                </a:cxn>
                <a:cxn ang="0">
                  <a:pos x="3" y="15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5" y="55"/>
                </a:cxn>
                <a:cxn ang="0">
                  <a:pos x="7" y="57"/>
                </a:cxn>
                <a:cxn ang="0">
                  <a:pos x="9" y="53"/>
                </a:cxn>
                <a:cxn ang="0">
                  <a:pos x="9" y="30"/>
                </a:cxn>
                <a:cxn ang="0">
                  <a:pos x="10" y="28"/>
                </a:cxn>
              </a:cxnLst>
              <a:rect l="0" t="0" r="r" b="b"/>
              <a:pathLst>
                <a:path w="19" h="58">
                  <a:moveTo>
                    <a:pt x="10" y="28"/>
                  </a:moveTo>
                  <a:cubicBezTo>
                    <a:pt x="10" y="28"/>
                    <a:pt x="11" y="28"/>
                    <a:pt x="11" y="29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4"/>
                    <a:pt x="11" y="55"/>
                    <a:pt x="13" y="54"/>
                  </a:cubicBezTo>
                  <a:cubicBezTo>
                    <a:pt x="14" y="53"/>
                    <a:pt x="15" y="51"/>
                    <a:pt x="15" y="5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7" y="23"/>
                    <a:pt x="18" y="22"/>
                  </a:cubicBezTo>
                  <a:cubicBezTo>
                    <a:pt x="19" y="21"/>
                    <a:pt x="19" y="20"/>
                    <a:pt x="19" y="1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1"/>
                    <a:pt x="18" y="0"/>
                    <a:pt x="16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1"/>
                  </a:cubicBezTo>
                  <a:cubicBezTo>
                    <a:pt x="3" y="30"/>
                    <a:pt x="3" y="29"/>
                    <a:pt x="3" y="2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7"/>
                    <a:pt x="6" y="58"/>
                    <a:pt x="7" y="57"/>
                  </a:cubicBezTo>
                  <a:cubicBezTo>
                    <a:pt x="8" y="57"/>
                    <a:pt x="9" y="55"/>
                    <a:pt x="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9" y="28"/>
                    <a:pt x="10" y="28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78" name="Freeform 194"/>
            <p:cNvSpPr>
              <a:spLocks/>
            </p:cNvSpPr>
            <p:nvPr/>
          </p:nvSpPr>
          <p:spPr bwMode="gray">
            <a:xfrm>
              <a:off x="5480882" y="2268468"/>
              <a:ext cx="30163" cy="4921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2"/>
                </a:cxn>
                <a:cxn ang="0">
                  <a:pos x="8" y="5"/>
                </a:cxn>
                <a:cxn ang="0">
                  <a:pos x="4" y="12"/>
                </a:cxn>
                <a:cxn ang="0">
                  <a:pos x="0" y="9"/>
                </a:cxn>
              </a:cxnLst>
              <a:rect l="0" t="0" r="r" b="b"/>
              <a:pathLst>
                <a:path w="8" h="13">
                  <a:moveTo>
                    <a:pt x="0" y="9"/>
                  </a:moveTo>
                  <a:cubicBezTo>
                    <a:pt x="0" y="6"/>
                    <a:pt x="2" y="3"/>
                    <a:pt x="4" y="2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7"/>
                    <a:pt x="6" y="11"/>
                    <a:pt x="4" y="12"/>
                  </a:cubicBezTo>
                  <a:cubicBezTo>
                    <a:pt x="2" y="13"/>
                    <a:pt x="0" y="12"/>
                    <a:pt x="0" y="9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0" name="Gruppieren 249"/>
          <p:cNvGrpSpPr/>
          <p:nvPr/>
        </p:nvGrpSpPr>
        <p:grpSpPr bwMode="gray">
          <a:xfrm>
            <a:off x="3653669" y="2832030"/>
            <a:ext cx="82550" cy="303212"/>
            <a:chOff x="3653669" y="2832030"/>
            <a:chExt cx="82550" cy="303212"/>
          </a:xfrm>
        </p:grpSpPr>
        <p:sp>
          <p:nvSpPr>
            <p:cNvPr id="16579" name="Freeform 195"/>
            <p:cNvSpPr>
              <a:spLocks/>
            </p:cNvSpPr>
            <p:nvPr/>
          </p:nvSpPr>
          <p:spPr bwMode="gray">
            <a:xfrm>
              <a:off x="3653669" y="2873305"/>
              <a:ext cx="82550" cy="261937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12" y="35"/>
                </a:cxn>
                <a:cxn ang="0">
                  <a:pos x="12" y="63"/>
                </a:cxn>
                <a:cxn ang="0">
                  <a:pos x="15" y="65"/>
                </a:cxn>
                <a:cxn ang="0">
                  <a:pos x="17" y="60"/>
                </a:cxn>
                <a:cxn ang="0">
                  <a:pos x="17" y="10"/>
                </a:cxn>
                <a:cxn ang="0">
                  <a:pos x="18" y="9"/>
                </a:cxn>
                <a:cxn ang="0">
                  <a:pos x="19" y="9"/>
                </a:cxn>
                <a:cxn ang="0">
                  <a:pos x="19" y="25"/>
                </a:cxn>
                <a:cxn ang="0">
                  <a:pos x="21" y="27"/>
                </a:cxn>
                <a:cxn ang="0">
                  <a:pos x="22" y="23"/>
                </a:cxn>
                <a:cxn ang="0">
                  <a:pos x="22" y="5"/>
                </a:cxn>
                <a:cxn ang="0">
                  <a:pos x="18" y="1"/>
                </a:cxn>
                <a:cxn ang="0">
                  <a:pos x="11" y="5"/>
                </a:cxn>
                <a:cxn ang="0">
                  <a:pos x="4" y="9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2" y="37"/>
                </a:cxn>
                <a:cxn ang="0">
                  <a:pos x="4" y="33"/>
                </a:cxn>
                <a:cxn ang="0">
                  <a:pos x="4" y="18"/>
                </a:cxn>
                <a:cxn ang="0">
                  <a:pos x="4" y="17"/>
                </a:cxn>
                <a:cxn ang="0">
                  <a:pos x="5" y="17"/>
                </a:cxn>
                <a:cxn ang="0">
                  <a:pos x="5" y="67"/>
                </a:cxn>
                <a:cxn ang="0">
                  <a:pos x="8" y="69"/>
                </a:cxn>
                <a:cxn ang="0">
                  <a:pos x="10" y="64"/>
                </a:cxn>
                <a:cxn ang="0">
                  <a:pos x="10" y="36"/>
                </a:cxn>
                <a:cxn ang="0">
                  <a:pos x="11" y="34"/>
                </a:cxn>
              </a:cxnLst>
              <a:rect l="0" t="0" r="r" b="b"/>
              <a:pathLst>
                <a:path w="22" h="70">
                  <a:moveTo>
                    <a:pt x="11" y="34"/>
                  </a:moveTo>
                  <a:cubicBezTo>
                    <a:pt x="12" y="33"/>
                    <a:pt x="12" y="33"/>
                    <a:pt x="12" y="35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5"/>
                    <a:pt x="13" y="66"/>
                    <a:pt x="15" y="65"/>
                  </a:cubicBezTo>
                  <a:cubicBezTo>
                    <a:pt x="16" y="64"/>
                    <a:pt x="17" y="62"/>
                    <a:pt x="17" y="6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8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6"/>
                    <a:pt x="19" y="27"/>
                    <a:pt x="21" y="27"/>
                  </a:cubicBezTo>
                  <a:cubicBezTo>
                    <a:pt x="22" y="26"/>
                    <a:pt x="22" y="24"/>
                    <a:pt x="22" y="2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1"/>
                    <a:pt x="0" y="14"/>
                    <a:pt x="0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7"/>
                    <a:pt x="0" y="38"/>
                    <a:pt x="2" y="37"/>
                  </a:cubicBezTo>
                  <a:cubicBezTo>
                    <a:pt x="3" y="37"/>
                    <a:pt x="4" y="35"/>
                    <a:pt x="4" y="33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69"/>
                    <a:pt x="6" y="70"/>
                    <a:pt x="8" y="69"/>
                  </a:cubicBezTo>
                  <a:cubicBezTo>
                    <a:pt x="9" y="68"/>
                    <a:pt x="10" y="66"/>
                    <a:pt x="10" y="64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4"/>
                    <a:pt x="11" y="3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80" name="Freeform 196"/>
            <p:cNvSpPr>
              <a:spLocks/>
            </p:cNvSpPr>
            <p:nvPr/>
          </p:nvSpPr>
          <p:spPr bwMode="gray">
            <a:xfrm>
              <a:off x="3680657" y="2832030"/>
              <a:ext cx="33338" cy="5873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4" y="2"/>
                </a:cxn>
                <a:cxn ang="0">
                  <a:pos x="9" y="5"/>
                </a:cxn>
                <a:cxn ang="0">
                  <a:pos x="4" y="14"/>
                </a:cxn>
                <a:cxn ang="0">
                  <a:pos x="0" y="11"/>
                </a:cxn>
              </a:cxnLst>
              <a:rect l="0" t="0" r="r" b="b"/>
              <a:pathLst>
                <a:path w="9" h="16">
                  <a:moveTo>
                    <a:pt x="0" y="11"/>
                  </a:moveTo>
                  <a:cubicBezTo>
                    <a:pt x="0" y="7"/>
                    <a:pt x="2" y="3"/>
                    <a:pt x="4" y="2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9"/>
                    <a:pt x="7" y="13"/>
                    <a:pt x="4" y="14"/>
                  </a:cubicBezTo>
                  <a:cubicBezTo>
                    <a:pt x="2" y="16"/>
                    <a:pt x="0" y="14"/>
                    <a:pt x="0" y="11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1" name="Gruppieren 250"/>
          <p:cNvGrpSpPr/>
          <p:nvPr/>
        </p:nvGrpSpPr>
        <p:grpSpPr bwMode="gray">
          <a:xfrm>
            <a:off x="3856869" y="2955855"/>
            <a:ext cx="85725" cy="317500"/>
            <a:chOff x="3856869" y="2955855"/>
            <a:chExt cx="85725" cy="317500"/>
          </a:xfrm>
        </p:grpSpPr>
        <p:sp>
          <p:nvSpPr>
            <p:cNvPr id="16581" name="Freeform 197"/>
            <p:cNvSpPr>
              <a:spLocks/>
            </p:cNvSpPr>
            <p:nvPr/>
          </p:nvSpPr>
          <p:spPr bwMode="gray">
            <a:xfrm>
              <a:off x="3856869" y="2997130"/>
              <a:ext cx="85725" cy="276225"/>
            </a:xfrm>
            <a:custGeom>
              <a:avLst/>
              <a:gdLst/>
              <a:ahLst/>
              <a:cxnLst>
                <a:cxn ang="0">
                  <a:pos x="11" y="36"/>
                </a:cxn>
                <a:cxn ang="0">
                  <a:pos x="13" y="37"/>
                </a:cxn>
                <a:cxn ang="0">
                  <a:pos x="13" y="66"/>
                </a:cxn>
                <a:cxn ang="0">
                  <a:pos x="15" y="69"/>
                </a:cxn>
                <a:cxn ang="0">
                  <a:pos x="18" y="63"/>
                </a:cxn>
                <a:cxn ang="0">
                  <a:pos x="18" y="11"/>
                </a:cxn>
                <a:cxn ang="0">
                  <a:pos x="18" y="10"/>
                </a:cxn>
                <a:cxn ang="0">
                  <a:pos x="19" y="11"/>
                </a:cxn>
                <a:cxn ang="0">
                  <a:pos x="19" y="27"/>
                </a:cxn>
                <a:cxn ang="0">
                  <a:pos x="21" y="29"/>
                </a:cxn>
                <a:cxn ang="0">
                  <a:pos x="23" y="24"/>
                </a:cxn>
                <a:cxn ang="0">
                  <a:pos x="23" y="6"/>
                </a:cxn>
                <a:cxn ang="0">
                  <a:pos x="19" y="2"/>
                </a:cxn>
                <a:cxn ang="0">
                  <a:pos x="11" y="6"/>
                </a:cxn>
                <a:cxn ang="0">
                  <a:pos x="4" y="10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3" y="36"/>
                </a:cxn>
                <a:cxn ang="0">
                  <a:pos x="3" y="20"/>
                </a:cxn>
                <a:cxn ang="0">
                  <a:pos x="4" y="18"/>
                </a:cxn>
                <a:cxn ang="0">
                  <a:pos x="5" y="19"/>
                </a:cxn>
                <a:cxn ang="0">
                  <a:pos x="5" y="71"/>
                </a:cxn>
                <a:cxn ang="0">
                  <a:pos x="8" y="73"/>
                </a:cxn>
                <a:cxn ang="0">
                  <a:pos x="10" y="68"/>
                </a:cxn>
                <a:cxn ang="0">
                  <a:pos x="10" y="38"/>
                </a:cxn>
                <a:cxn ang="0">
                  <a:pos x="11" y="36"/>
                </a:cxn>
              </a:cxnLst>
              <a:rect l="0" t="0" r="r" b="b"/>
              <a:pathLst>
                <a:path w="23" h="74">
                  <a:moveTo>
                    <a:pt x="11" y="36"/>
                  </a:moveTo>
                  <a:cubicBezTo>
                    <a:pt x="12" y="35"/>
                    <a:pt x="13" y="36"/>
                    <a:pt x="13" y="37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8"/>
                    <a:pt x="13" y="70"/>
                    <a:pt x="15" y="69"/>
                  </a:cubicBezTo>
                  <a:cubicBezTo>
                    <a:pt x="17" y="68"/>
                    <a:pt x="18" y="66"/>
                    <a:pt x="18" y="6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20" y="29"/>
                    <a:pt x="21" y="29"/>
                  </a:cubicBezTo>
                  <a:cubicBezTo>
                    <a:pt x="23" y="28"/>
                    <a:pt x="23" y="26"/>
                    <a:pt x="23" y="2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2"/>
                    <a:pt x="21" y="0"/>
                    <a:pt x="19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2"/>
                    <a:pt x="0" y="16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0" y="41"/>
                    <a:pt x="2" y="40"/>
                  </a:cubicBezTo>
                  <a:cubicBezTo>
                    <a:pt x="3" y="39"/>
                    <a:pt x="3" y="37"/>
                    <a:pt x="3" y="36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8"/>
                    <a:pt x="4" y="18"/>
                  </a:cubicBezTo>
                  <a:cubicBezTo>
                    <a:pt x="4" y="18"/>
                    <a:pt x="5" y="18"/>
                    <a:pt x="5" y="19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3"/>
                    <a:pt x="6" y="74"/>
                    <a:pt x="8" y="73"/>
                  </a:cubicBezTo>
                  <a:cubicBezTo>
                    <a:pt x="9" y="72"/>
                    <a:pt x="10" y="70"/>
                    <a:pt x="10" y="6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1" y="36"/>
                    <a:pt x="11" y="36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82" name="Freeform 198"/>
            <p:cNvSpPr>
              <a:spLocks/>
            </p:cNvSpPr>
            <p:nvPr/>
          </p:nvSpPr>
          <p:spPr bwMode="gray">
            <a:xfrm>
              <a:off x="3879094" y="2955855"/>
              <a:ext cx="38100" cy="6350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5" y="15"/>
                </a:cxn>
                <a:cxn ang="0">
                  <a:pos x="0" y="12"/>
                </a:cxn>
              </a:cxnLst>
              <a:rect l="0" t="0" r="r" b="b"/>
              <a:pathLst>
                <a:path w="10" h="17">
                  <a:moveTo>
                    <a:pt x="0" y="12"/>
                  </a:moveTo>
                  <a:cubicBezTo>
                    <a:pt x="0" y="8"/>
                    <a:pt x="3" y="4"/>
                    <a:pt x="5" y="2"/>
                  </a:cubicBezTo>
                  <a:cubicBezTo>
                    <a:pt x="8" y="0"/>
                    <a:pt x="10" y="2"/>
                    <a:pt x="10" y="6"/>
                  </a:cubicBezTo>
                  <a:cubicBezTo>
                    <a:pt x="10" y="9"/>
                    <a:pt x="8" y="14"/>
                    <a:pt x="5" y="15"/>
                  </a:cubicBezTo>
                  <a:cubicBezTo>
                    <a:pt x="3" y="17"/>
                    <a:pt x="0" y="15"/>
                    <a:pt x="0" y="12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8" name="Gruppieren 247"/>
          <p:cNvGrpSpPr/>
          <p:nvPr/>
        </p:nvGrpSpPr>
        <p:grpSpPr bwMode="gray">
          <a:xfrm>
            <a:off x="3234569" y="2573268"/>
            <a:ext cx="107950" cy="393699"/>
            <a:chOff x="3234569" y="2573268"/>
            <a:chExt cx="107950" cy="393699"/>
          </a:xfrm>
        </p:grpSpPr>
        <p:sp>
          <p:nvSpPr>
            <p:cNvPr id="16583" name="Freeform 199"/>
            <p:cNvSpPr>
              <a:spLocks/>
            </p:cNvSpPr>
            <p:nvPr/>
          </p:nvSpPr>
          <p:spPr bwMode="gray">
            <a:xfrm>
              <a:off x="3234569" y="2625655"/>
              <a:ext cx="107950" cy="341312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20" y="84"/>
                </a:cxn>
                <a:cxn ang="0">
                  <a:pos x="23" y="78"/>
                </a:cxn>
                <a:cxn ang="0">
                  <a:pos x="23" y="14"/>
                </a:cxn>
                <a:cxn ang="0">
                  <a:pos x="24" y="12"/>
                </a:cxn>
                <a:cxn ang="0">
                  <a:pos x="25" y="12"/>
                </a:cxn>
                <a:cxn ang="0">
                  <a:pos x="25" y="32"/>
                </a:cxn>
                <a:cxn ang="0">
                  <a:pos x="27" y="35"/>
                </a:cxn>
                <a:cxn ang="0">
                  <a:pos x="29" y="29"/>
                </a:cxn>
                <a:cxn ang="0">
                  <a:pos x="29" y="7"/>
                </a:cxn>
                <a:cxn ang="0">
                  <a:pos x="24" y="2"/>
                </a:cxn>
                <a:cxn ang="0">
                  <a:pos x="15" y="7"/>
                </a:cxn>
                <a:cxn ang="0">
                  <a:pos x="6" y="12"/>
                </a:cxn>
                <a:cxn ang="0">
                  <a:pos x="0" y="23"/>
                </a:cxn>
                <a:cxn ang="0">
                  <a:pos x="0" y="47"/>
                </a:cxn>
                <a:cxn ang="0">
                  <a:pos x="3" y="49"/>
                </a:cxn>
                <a:cxn ang="0">
                  <a:pos x="5" y="44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3"/>
                </a:cxn>
                <a:cxn ang="0">
                  <a:pos x="7" y="87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5" y="44"/>
                </a:cxn>
              </a:cxnLst>
              <a:rect l="0" t="0" r="r" b="b"/>
              <a:pathLst>
                <a:path w="29" h="91">
                  <a:moveTo>
                    <a:pt x="15" y="44"/>
                  </a:moveTo>
                  <a:cubicBezTo>
                    <a:pt x="16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0" y="84"/>
                  </a:cubicBezTo>
                  <a:cubicBezTo>
                    <a:pt x="21" y="83"/>
                    <a:pt x="23" y="80"/>
                    <a:pt x="23" y="7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2"/>
                    <a:pt x="24" y="12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5"/>
                    <a:pt x="25" y="36"/>
                    <a:pt x="27" y="35"/>
                  </a:cubicBezTo>
                  <a:cubicBezTo>
                    <a:pt x="29" y="34"/>
                    <a:pt x="29" y="31"/>
                    <a:pt x="29" y="2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2"/>
                    <a:pt x="27" y="0"/>
                    <a:pt x="24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4"/>
                    <a:pt x="0" y="19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49"/>
                  </a:cubicBezTo>
                  <a:cubicBezTo>
                    <a:pt x="5" y="48"/>
                    <a:pt x="5" y="45"/>
                    <a:pt x="5" y="4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6" y="22"/>
                    <a:pt x="6" y="22"/>
                  </a:cubicBezTo>
                  <a:cubicBezTo>
                    <a:pt x="6" y="22"/>
                    <a:pt x="7" y="22"/>
                    <a:pt x="7" y="23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9"/>
                    <a:pt x="8" y="91"/>
                    <a:pt x="10" y="90"/>
                  </a:cubicBezTo>
                  <a:cubicBezTo>
                    <a:pt x="12" y="89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4" y="44"/>
                    <a:pt x="15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84" name="Freeform 200"/>
            <p:cNvSpPr>
              <a:spLocks/>
            </p:cNvSpPr>
            <p:nvPr/>
          </p:nvSpPr>
          <p:spPr bwMode="gray">
            <a:xfrm>
              <a:off x="3267907" y="2573268"/>
              <a:ext cx="44450" cy="77787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9"/>
                </a:cxn>
                <a:cxn ang="0">
                  <a:pos x="0" y="14"/>
                </a:cxn>
              </a:cxnLst>
              <a:rect l="0" t="0" r="r" b="b"/>
              <a:pathLst>
                <a:path w="12" h="21">
                  <a:moveTo>
                    <a:pt x="0" y="14"/>
                  </a:moveTo>
                  <a:cubicBezTo>
                    <a:pt x="0" y="9"/>
                    <a:pt x="3" y="4"/>
                    <a:pt x="6" y="2"/>
                  </a:cubicBezTo>
                  <a:cubicBezTo>
                    <a:pt x="9" y="0"/>
                    <a:pt x="12" y="2"/>
                    <a:pt x="12" y="7"/>
                  </a:cubicBezTo>
                  <a:cubicBezTo>
                    <a:pt x="12" y="12"/>
                    <a:pt x="9" y="17"/>
                    <a:pt x="6" y="19"/>
                  </a:cubicBezTo>
                  <a:cubicBezTo>
                    <a:pt x="3" y="21"/>
                    <a:pt x="0" y="19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6" name="Gruppieren 265"/>
          <p:cNvGrpSpPr/>
          <p:nvPr/>
        </p:nvGrpSpPr>
        <p:grpSpPr bwMode="gray">
          <a:xfrm>
            <a:off x="4468057" y="2301805"/>
            <a:ext cx="109538" cy="390525"/>
            <a:chOff x="4468057" y="2301805"/>
            <a:chExt cx="109538" cy="390525"/>
          </a:xfrm>
        </p:grpSpPr>
        <p:sp>
          <p:nvSpPr>
            <p:cNvPr id="16585" name="Freeform 201"/>
            <p:cNvSpPr>
              <a:spLocks/>
            </p:cNvSpPr>
            <p:nvPr/>
          </p:nvSpPr>
          <p:spPr bwMode="gray">
            <a:xfrm>
              <a:off x="4468057" y="2351018"/>
              <a:ext cx="109538" cy="341312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16" y="46"/>
                </a:cxn>
                <a:cxn ang="0">
                  <a:pos x="16" y="82"/>
                </a:cxn>
                <a:cxn ang="0">
                  <a:pos x="19" y="85"/>
                </a:cxn>
                <a:cxn ang="0">
                  <a:pos x="22" y="78"/>
                </a:cxn>
                <a:cxn ang="0">
                  <a:pos x="22" y="14"/>
                </a:cxn>
                <a:cxn ang="0">
                  <a:pos x="24" y="12"/>
                </a:cxn>
                <a:cxn ang="0">
                  <a:pos x="25" y="13"/>
                </a:cxn>
                <a:cxn ang="0">
                  <a:pos x="25" y="33"/>
                </a:cxn>
                <a:cxn ang="0">
                  <a:pos x="27" y="35"/>
                </a:cxn>
                <a:cxn ang="0">
                  <a:pos x="29" y="30"/>
                </a:cxn>
                <a:cxn ang="0">
                  <a:pos x="29" y="7"/>
                </a:cxn>
                <a:cxn ang="0">
                  <a:pos x="24" y="2"/>
                </a:cxn>
                <a:cxn ang="0">
                  <a:pos x="15" y="7"/>
                </a:cxn>
                <a:cxn ang="0">
                  <a:pos x="6" y="13"/>
                </a:cxn>
                <a:cxn ang="0">
                  <a:pos x="0" y="24"/>
                </a:cxn>
                <a:cxn ang="0">
                  <a:pos x="0" y="47"/>
                </a:cxn>
                <a:cxn ang="0">
                  <a:pos x="3" y="49"/>
                </a:cxn>
                <a:cxn ang="0">
                  <a:pos x="5" y="44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3"/>
                </a:cxn>
                <a:cxn ang="0">
                  <a:pos x="7" y="87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5" y="44"/>
                </a:cxn>
              </a:cxnLst>
              <a:rect l="0" t="0" r="r" b="b"/>
              <a:pathLst>
                <a:path w="29" h="91">
                  <a:moveTo>
                    <a:pt x="15" y="44"/>
                  </a:moveTo>
                  <a:cubicBezTo>
                    <a:pt x="16" y="44"/>
                    <a:pt x="16" y="44"/>
                    <a:pt x="16" y="46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4"/>
                    <a:pt x="17" y="86"/>
                    <a:pt x="19" y="85"/>
                  </a:cubicBezTo>
                  <a:cubicBezTo>
                    <a:pt x="21" y="84"/>
                    <a:pt x="22" y="81"/>
                    <a:pt x="22" y="7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3" y="12"/>
                    <a:pt x="24" y="12"/>
                  </a:cubicBezTo>
                  <a:cubicBezTo>
                    <a:pt x="24" y="12"/>
                    <a:pt x="25" y="12"/>
                    <a:pt x="25" y="1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5"/>
                    <a:pt x="25" y="36"/>
                    <a:pt x="27" y="35"/>
                  </a:cubicBezTo>
                  <a:cubicBezTo>
                    <a:pt x="29" y="34"/>
                    <a:pt x="29" y="32"/>
                    <a:pt x="29" y="3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3"/>
                    <a:pt x="27" y="0"/>
                    <a:pt x="24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5"/>
                    <a:pt x="0" y="19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6" y="22"/>
                  </a:cubicBezTo>
                  <a:cubicBezTo>
                    <a:pt x="6" y="22"/>
                    <a:pt x="7" y="22"/>
                    <a:pt x="7" y="23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90"/>
                    <a:pt x="8" y="91"/>
                    <a:pt x="10" y="90"/>
                  </a:cubicBezTo>
                  <a:cubicBezTo>
                    <a:pt x="12" y="89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4" y="45"/>
                    <a:pt x="15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86" name="Freeform 202"/>
            <p:cNvSpPr>
              <a:spLocks/>
            </p:cNvSpPr>
            <p:nvPr/>
          </p:nvSpPr>
          <p:spPr bwMode="gray">
            <a:xfrm>
              <a:off x="4501394" y="2301805"/>
              <a:ext cx="46038" cy="762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8"/>
                </a:cxn>
                <a:cxn ang="0">
                  <a:pos x="0" y="14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2" y="2"/>
                    <a:pt x="12" y="7"/>
                  </a:cubicBezTo>
                  <a:cubicBezTo>
                    <a:pt x="12" y="11"/>
                    <a:pt x="9" y="16"/>
                    <a:pt x="6" y="18"/>
                  </a:cubicBezTo>
                  <a:cubicBezTo>
                    <a:pt x="2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9" name="Gruppieren 268"/>
          <p:cNvGrpSpPr/>
          <p:nvPr/>
        </p:nvGrpSpPr>
        <p:grpSpPr bwMode="gray">
          <a:xfrm>
            <a:off x="4988757" y="2020818"/>
            <a:ext cx="93663" cy="322262"/>
            <a:chOff x="4988757" y="2020818"/>
            <a:chExt cx="93663" cy="322262"/>
          </a:xfrm>
        </p:grpSpPr>
        <p:sp>
          <p:nvSpPr>
            <p:cNvPr id="16587" name="Freeform 203"/>
            <p:cNvSpPr>
              <a:spLocks/>
            </p:cNvSpPr>
            <p:nvPr/>
          </p:nvSpPr>
          <p:spPr bwMode="gray">
            <a:xfrm>
              <a:off x="4988757" y="2062093"/>
              <a:ext cx="93663" cy="280987"/>
            </a:xfrm>
            <a:custGeom>
              <a:avLst/>
              <a:gdLst/>
              <a:ahLst/>
              <a:cxnLst>
                <a:cxn ang="0">
                  <a:pos x="13" y="36"/>
                </a:cxn>
                <a:cxn ang="0">
                  <a:pos x="14" y="38"/>
                </a:cxn>
                <a:cxn ang="0">
                  <a:pos x="14" y="68"/>
                </a:cxn>
                <a:cxn ang="0">
                  <a:pos x="16" y="70"/>
                </a:cxn>
                <a:cxn ang="0">
                  <a:pos x="19" y="65"/>
                </a:cxn>
                <a:cxn ang="0">
                  <a:pos x="19" y="11"/>
                </a:cxn>
                <a:cxn ang="0">
                  <a:pos x="20" y="10"/>
                </a:cxn>
                <a:cxn ang="0">
                  <a:pos x="21" y="10"/>
                </a:cxn>
                <a:cxn ang="0">
                  <a:pos x="21" y="27"/>
                </a:cxn>
                <a:cxn ang="0">
                  <a:pos x="23" y="29"/>
                </a:cxn>
                <a:cxn ang="0">
                  <a:pos x="25" y="25"/>
                </a:cxn>
                <a:cxn ang="0">
                  <a:pos x="25" y="6"/>
                </a:cxn>
                <a:cxn ang="0">
                  <a:pos x="20" y="2"/>
                </a:cxn>
                <a:cxn ang="0">
                  <a:pos x="13" y="6"/>
                </a:cxn>
                <a:cxn ang="0">
                  <a:pos x="5" y="1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3" y="41"/>
                </a:cxn>
                <a:cxn ang="0">
                  <a:pos x="4" y="36"/>
                </a:cxn>
                <a:cxn ang="0">
                  <a:pos x="4" y="20"/>
                </a:cxn>
                <a:cxn ang="0">
                  <a:pos x="5" y="18"/>
                </a:cxn>
                <a:cxn ang="0">
                  <a:pos x="6" y="19"/>
                </a:cxn>
                <a:cxn ang="0">
                  <a:pos x="6" y="72"/>
                </a:cxn>
                <a:cxn ang="0">
                  <a:pos x="9" y="75"/>
                </a:cxn>
                <a:cxn ang="0">
                  <a:pos x="11" y="69"/>
                </a:cxn>
                <a:cxn ang="0">
                  <a:pos x="11" y="39"/>
                </a:cxn>
                <a:cxn ang="0">
                  <a:pos x="13" y="36"/>
                </a:cxn>
              </a:cxnLst>
              <a:rect l="0" t="0" r="r" b="b"/>
              <a:pathLst>
                <a:path w="25" h="75">
                  <a:moveTo>
                    <a:pt x="13" y="36"/>
                  </a:moveTo>
                  <a:cubicBezTo>
                    <a:pt x="13" y="36"/>
                    <a:pt x="14" y="36"/>
                    <a:pt x="14" y="3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70"/>
                    <a:pt x="15" y="71"/>
                    <a:pt x="16" y="70"/>
                  </a:cubicBezTo>
                  <a:cubicBezTo>
                    <a:pt x="18" y="69"/>
                    <a:pt x="19" y="67"/>
                    <a:pt x="19" y="6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20" y="10"/>
                    <a:pt x="20" y="10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9"/>
                    <a:pt x="21" y="30"/>
                    <a:pt x="23" y="29"/>
                  </a:cubicBezTo>
                  <a:cubicBezTo>
                    <a:pt x="24" y="28"/>
                    <a:pt x="25" y="26"/>
                    <a:pt x="25" y="2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2"/>
                    <a:pt x="23" y="0"/>
                    <a:pt x="20" y="2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2"/>
                    <a:pt x="0" y="16"/>
                    <a:pt x="0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3" y="41"/>
                  </a:cubicBezTo>
                  <a:cubicBezTo>
                    <a:pt x="4" y="40"/>
                    <a:pt x="4" y="38"/>
                    <a:pt x="4" y="3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9"/>
                    <a:pt x="5" y="18"/>
                  </a:cubicBezTo>
                  <a:cubicBezTo>
                    <a:pt x="5" y="18"/>
                    <a:pt x="6" y="18"/>
                    <a:pt x="6" y="19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6" y="74"/>
                    <a:pt x="7" y="75"/>
                    <a:pt x="9" y="75"/>
                  </a:cubicBezTo>
                  <a:cubicBezTo>
                    <a:pt x="10" y="74"/>
                    <a:pt x="11" y="71"/>
                    <a:pt x="11" y="6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2" y="37"/>
                    <a:pt x="13" y="36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88" name="Freeform 204"/>
            <p:cNvSpPr>
              <a:spLocks/>
            </p:cNvSpPr>
            <p:nvPr/>
          </p:nvSpPr>
          <p:spPr bwMode="gray">
            <a:xfrm>
              <a:off x="5018919" y="2020818"/>
              <a:ext cx="38100" cy="635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" y="2"/>
                </a:cxn>
                <a:cxn ang="0">
                  <a:pos x="10" y="5"/>
                </a:cxn>
                <a:cxn ang="0">
                  <a:pos x="5" y="15"/>
                </a:cxn>
                <a:cxn ang="0">
                  <a:pos x="0" y="11"/>
                </a:cxn>
              </a:cxnLst>
              <a:rect l="0" t="0" r="r" b="b"/>
              <a:pathLst>
                <a:path w="10" h="17">
                  <a:moveTo>
                    <a:pt x="0" y="11"/>
                  </a:moveTo>
                  <a:cubicBezTo>
                    <a:pt x="0" y="7"/>
                    <a:pt x="2" y="3"/>
                    <a:pt x="5" y="2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9"/>
                    <a:pt x="7" y="13"/>
                    <a:pt x="5" y="15"/>
                  </a:cubicBezTo>
                  <a:cubicBezTo>
                    <a:pt x="2" y="17"/>
                    <a:pt x="0" y="15"/>
                    <a:pt x="0" y="11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2" name="Gruppieren 271"/>
          <p:cNvGrpSpPr/>
          <p:nvPr/>
        </p:nvGrpSpPr>
        <p:grpSpPr bwMode="gray">
          <a:xfrm>
            <a:off x="5596769" y="1943030"/>
            <a:ext cx="109538" cy="388937"/>
            <a:chOff x="5596769" y="1943030"/>
            <a:chExt cx="109538" cy="388937"/>
          </a:xfrm>
        </p:grpSpPr>
        <p:sp>
          <p:nvSpPr>
            <p:cNvPr id="16589" name="Freeform 205"/>
            <p:cNvSpPr>
              <a:spLocks/>
            </p:cNvSpPr>
            <p:nvPr/>
          </p:nvSpPr>
          <p:spPr bwMode="gray">
            <a:xfrm>
              <a:off x="5596769" y="1990655"/>
              <a:ext cx="109538" cy="341312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16" y="45"/>
                </a:cxn>
                <a:cxn ang="0">
                  <a:pos x="16" y="82"/>
                </a:cxn>
                <a:cxn ang="0">
                  <a:pos x="19" y="85"/>
                </a:cxn>
                <a:cxn ang="0">
                  <a:pos x="22" y="78"/>
                </a:cxn>
                <a:cxn ang="0">
                  <a:pos x="22" y="14"/>
                </a:cxn>
                <a:cxn ang="0">
                  <a:pos x="23" y="12"/>
                </a:cxn>
                <a:cxn ang="0">
                  <a:pos x="24" y="13"/>
                </a:cxn>
                <a:cxn ang="0">
                  <a:pos x="24" y="33"/>
                </a:cxn>
                <a:cxn ang="0">
                  <a:pos x="27" y="35"/>
                </a:cxn>
                <a:cxn ang="0">
                  <a:pos x="29" y="30"/>
                </a:cxn>
                <a:cxn ang="0">
                  <a:pos x="29" y="7"/>
                </a:cxn>
                <a:cxn ang="0">
                  <a:pos x="24" y="2"/>
                </a:cxn>
                <a:cxn ang="0">
                  <a:pos x="15" y="7"/>
                </a:cxn>
                <a:cxn ang="0">
                  <a:pos x="6" y="13"/>
                </a:cxn>
                <a:cxn ang="0">
                  <a:pos x="0" y="24"/>
                </a:cxn>
                <a:cxn ang="0">
                  <a:pos x="0" y="47"/>
                </a:cxn>
                <a:cxn ang="0">
                  <a:pos x="3" y="49"/>
                </a:cxn>
                <a:cxn ang="0">
                  <a:pos x="5" y="44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3"/>
                </a:cxn>
                <a:cxn ang="0">
                  <a:pos x="7" y="87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5" y="44"/>
                </a:cxn>
              </a:cxnLst>
              <a:rect l="0" t="0" r="r" b="b"/>
              <a:pathLst>
                <a:path w="29" h="91">
                  <a:moveTo>
                    <a:pt x="15" y="44"/>
                  </a:moveTo>
                  <a:cubicBezTo>
                    <a:pt x="15" y="44"/>
                    <a:pt x="16" y="44"/>
                    <a:pt x="16" y="45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4"/>
                    <a:pt x="17" y="86"/>
                    <a:pt x="19" y="85"/>
                  </a:cubicBezTo>
                  <a:cubicBezTo>
                    <a:pt x="21" y="84"/>
                    <a:pt x="22" y="81"/>
                    <a:pt x="22" y="7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3" y="12"/>
                    <a:pt x="23" y="12"/>
                  </a:cubicBezTo>
                  <a:cubicBezTo>
                    <a:pt x="24" y="12"/>
                    <a:pt x="24" y="12"/>
                    <a:pt x="24" y="1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5"/>
                    <a:pt x="25" y="36"/>
                    <a:pt x="27" y="35"/>
                  </a:cubicBezTo>
                  <a:cubicBezTo>
                    <a:pt x="29" y="34"/>
                    <a:pt x="29" y="32"/>
                    <a:pt x="29" y="3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3"/>
                    <a:pt x="27" y="0"/>
                    <a:pt x="24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4"/>
                    <a:pt x="0" y="19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49"/>
                  </a:cubicBezTo>
                  <a:cubicBezTo>
                    <a:pt x="4" y="48"/>
                    <a:pt x="5" y="46"/>
                    <a:pt x="5" y="4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6" y="22"/>
                  </a:cubicBezTo>
                  <a:cubicBezTo>
                    <a:pt x="6" y="22"/>
                    <a:pt x="7" y="22"/>
                    <a:pt x="7" y="23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90"/>
                    <a:pt x="8" y="91"/>
                    <a:pt x="10" y="90"/>
                  </a:cubicBezTo>
                  <a:cubicBezTo>
                    <a:pt x="12" y="89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4" y="45"/>
                    <a:pt x="15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90" name="Freeform 206"/>
            <p:cNvSpPr>
              <a:spLocks/>
            </p:cNvSpPr>
            <p:nvPr/>
          </p:nvSpPr>
          <p:spPr bwMode="gray">
            <a:xfrm>
              <a:off x="5630107" y="1943030"/>
              <a:ext cx="46038" cy="7461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2"/>
                </a:cxn>
                <a:cxn ang="0">
                  <a:pos x="12" y="6"/>
                </a:cxn>
                <a:cxn ang="0">
                  <a:pos x="6" y="18"/>
                </a:cxn>
                <a:cxn ang="0">
                  <a:pos x="0" y="13"/>
                </a:cxn>
              </a:cxnLst>
              <a:rect l="0" t="0" r="r" b="b"/>
              <a:pathLst>
                <a:path w="12" h="20">
                  <a:moveTo>
                    <a:pt x="0" y="13"/>
                  </a:move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1"/>
                    <a:pt x="9" y="16"/>
                    <a:pt x="6" y="18"/>
                  </a:cubicBezTo>
                  <a:cubicBezTo>
                    <a:pt x="2" y="20"/>
                    <a:pt x="0" y="18"/>
                    <a:pt x="0" y="13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7" name="Gruppieren 266"/>
          <p:cNvGrpSpPr/>
          <p:nvPr/>
        </p:nvGrpSpPr>
        <p:grpSpPr bwMode="gray">
          <a:xfrm>
            <a:off x="4723644" y="2092255"/>
            <a:ext cx="107950" cy="390525"/>
            <a:chOff x="4723644" y="2092255"/>
            <a:chExt cx="107950" cy="390525"/>
          </a:xfrm>
        </p:grpSpPr>
        <p:sp>
          <p:nvSpPr>
            <p:cNvPr id="16591" name="Freeform 207"/>
            <p:cNvSpPr>
              <a:spLocks/>
            </p:cNvSpPr>
            <p:nvPr/>
          </p:nvSpPr>
          <p:spPr bwMode="gray">
            <a:xfrm>
              <a:off x="4723644" y="2144643"/>
              <a:ext cx="107950" cy="338137"/>
            </a:xfrm>
            <a:custGeom>
              <a:avLst/>
              <a:gdLst/>
              <a:ahLst/>
              <a:cxnLst>
                <a:cxn ang="0">
                  <a:pos x="15" y="43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20" y="84"/>
                </a:cxn>
                <a:cxn ang="0">
                  <a:pos x="23" y="77"/>
                </a:cxn>
                <a:cxn ang="0">
                  <a:pos x="23" y="13"/>
                </a:cxn>
                <a:cxn ang="0">
                  <a:pos x="24" y="11"/>
                </a:cxn>
                <a:cxn ang="0">
                  <a:pos x="25" y="12"/>
                </a:cxn>
                <a:cxn ang="0">
                  <a:pos x="25" y="32"/>
                </a:cxn>
                <a:cxn ang="0">
                  <a:pos x="27" y="34"/>
                </a:cxn>
                <a:cxn ang="0">
                  <a:pos x="29" y="29"/>
                </a:cxn>
                <a:cxn ang="0">
                  <a:pos x="29" y="6"/>
                </a:cxn>
                <a:cxn ang="0">
                  <a:pos x="24" y="1"/>
                </a:cxn>
                <a:cxn ang="0">
                  <a:pos x="15" y="7"/>
                </a:cxn>
                <a:cxn ang="0">
                  <a:pos x="6" y="12"/>
                </a:cxn>
                <a:cxn ang="0">
                  <a:pos x="0" y="23"/>
                </a:cxn>
                <a:cxn ang="0">
                  <a:pos x="0" y="46"/>
                </a:cxn>
                <a:cxn ang="0">
                  <a:pos x="3" y="48"/>
                </a:cxn>
                <a:cxn ang="0">
                  <a:pos x="5" y="43"/>
                </a:cxn>
                <a:cxn ang="0">
                  <a:pos x="5" y="23"/>
                </a:cxn>
                <a:cxn ang="0">
                  <a:pos x="6" y="22"/>
                </a:cxn>
                <a:cxn ang="0">
                  <a:pos x="7" y="22"/>
                </a:cxn>
                <a:cxn ang="0">
                  <a:pos x="7" y="86"/>
                </a:cxn>
                <a:cxn ang="0">
                  <a:pos x="10" y="89"/>
                </a:cxn>
                <a:cxn ang="0">
                  <a:pos x="13" y="83"/>
                </a:cxn>
                <a:cxn ang="0">
                  <a:pos x="13" y="46"/>
                </a:cxn>
                <a:cxn ang="0">
                  <a:pos x="15" y="43"/>
                </a:cxn>
              </a:cxnLst>
              <a:rect l="0" t="0" r="r" b="b"/>
              <a:pathLst>
                <a:path w="29" h="90">
                  <a:moveTo>
                    <a:pt x="15" y="43"/>
                  </a:moveTo>
                  <a:cubicBezTo>
                    <a:pt x="16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5"/>
                    <a:pt x="20" y="84"/>
                  </a:cubicBezTo>
                  <a:cubicBezTo>
                    <a:pt x="21" y="83"/>
                    <a:pt x="23" y="80"/>
                    <a:pt x="23" y="7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1"/>
                    <a:pt x="24" y="11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4"/>
                    <a:pt x="25" y="35"/>
                    <a:pt x="27" y="34"/>
                  </a:cubicBezTo>
                  <a:cubicBezTo>
                    <a:pt x="29" y="33"/>
                    <a:pt x="29" y="31"/>
                    <a:pt x="29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2"/>
                    <a:pt x="27" y="0"/>
                    <a:pt x="24" y="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4"/>
                    <a:pt x="0" y="19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49"/>
                    <a:pt x="3" y="48"/>
                  </a:cubicBezTo>
                  <a:cubicBezTo>
                    <a:pt x="5" y="47"/>
                    <a:pt x="5" y="45"/>
                    <a:pt x="5" y="4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2"/>
                    <a:pt x="6" y="22"/>
                  </a:cubicBezTo>
                  <a:cubicBezTo>
                    <a:pt x="6" y="21"/>
                    <a:pt x="7" y="21"/>
                    <a:pt x="7" y="22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9"/>
                    <a:pt x="8" y="90"/>
                    <a:pt x="10" y="89"/>
                  </a:cubicBezTo>
                  <a:cubicBezTo>
                    <a:pt x="12" y="88"/>
                    <a:pt x="13" y="85"/>
                    <a:pt x="13" y="8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5"/>
                    <a:pt x="14" y="44"/>
                    <a:pt x="15" y="43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92" name="Freeform 208"/>
            <p:cNvSpPr>
              <a:spLocks/>
            </p:cNvSpPr>
            <p:nvPr/>
          </p:nvSpPr>
          <p:spPr bwMode="gray">
            <a:xfrm>
              <a:off x="4756982" y="2092255"/>
              <a:ext cx="44450" cy="746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8"/>
                </a:cxn>
                <a:cxn ang="0">
                  <a:pos x="0" y="14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0" y="9"/>
                    <a:pt x="3" y="4"/>
                    <a:pt x="6" y="2"/>
                  </a:cubicBezTo>
                  <a:cubicBezTo>
                    <a:pt x="9" y="0"/>
                    <a:pt x="12" y="2"/>
                    <a:pt x="12" y="7"/>
                  </a:cubicBezTo>
                  <a:cubicBezTo>
                    <a:pt x="12" y="11"/>
                    <a:pt x="9" y="16"/>
                    <a:pt x="6" y="18"/>
                  </a:cubicBezTo>
                  <a:cubicBezTo>
                    <a:pt x="3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5" name="Gruppieren 254"/>
          <p:cNvGrpSpPr/>
          <p:nvPr/>
        </p:nvGrpSpPr>
        <p:grpSpPr bwMode="gray">
          <a:xfrm>
            <a:off x="3842582" y="2497068"/>
            <a:ext cx="85725" cy="304800"/>
            <a:chOff x="3842582" y="2497068"/>
            <a:chExt cx="85725" cy="304800"/>
          </a:xfrm>
        </p:grpSpPr>
        <p:sp>
          <p:nvSpPr>
            <p:cNvPr id="16594" name="Freeform 210"/>
            <p:cNvSpPr>
              <a:spLocks/>
            </p:cNvSpPr>
            <p:nvPr/>
          </p:nvSpPr>
          <p:spPr bwMode="gray">
            <a:xfrm>
              <a:off x="3842582" y="2535168"/>
              <a:ext cx="85725" cy="266700"/>
            </a:xfrm>
            <a:custGeom>
              <a:avLst/>
              <a:gdLst/>
              <a:ahLst/>
              <a:cxnLst>
                <a:cxn ang="0">
                  <a:pos x="11" y="34"/>
                </a:cxn>
                <a:cxn ang="0">
                  <a:pos x="13" y="35"/>
                </a:cxn>
                <a:cxn ang="0">
                  <a:pos x="13" y="64"/>
                </a:cxn>
                <a:cxn ang="0">
                  <a:pos x="15" y="66"/>
                </a:cxn>
                <a:cxn ang="0">
                  <a:pos x="17" y="61"/>
                </a:cxn>
                <a:cxn ang="0">
                  <a:pos x="17" y="11"/>
                </a:cxn>
                <a:cxn ang="0">
                  <a:pos x="18" y="10"/>
                </a:cxn>
                <a:cxn ang="0">
                  <a:pos x="19" y="10"/>
                </a:cxn>
                <a:cxn ang="0">
                  <a:pos x="19" y="26"/>
                </a:cxn>
                <a:cxn ang="0">
                  <a:pos x="21" y="27"/>
                </a:cxn>
                <a:cxn ang="0">
                  <a:pos x="23" y="23"/>
                </a:cxn>
                <a:cxn ang="0">
                  <a:pos x="23" y="5"/>
                </a:cxn>
                <a:cxn ang="0">
                  <a:pos x="18" y="2"/>
                </a:cxn>
                <a:cxn ang="0">
                  <a:pos x="11" y="6"/>
                </a:cxn>
                <a:cxn ang="0">
                  <a:pos x="4" y="1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2" y="38"/>
                </a:cxn>
                <a:cxn ang="0">
                  <a:pos x="4" y="34"/>
                </a:cxn>
                <a:cxn ang="0">
                  <a:pos x="4" y="19"/>
                </a:cxn>
                <a:cxn ang="0">
                  <a:pos x="5" y="17"/>
                </a:cxn>
                <a:cxn ang="0">
                  <a:pos x="5" y="18"/>
                </a:cxn>
                <a:cxn ang="0">
                  <a:pos x="5" y="68"/>
                </a:cxn>
                <a:cxn ang="0">
                  <a:pos x="8" y="70"/>
                </a:cxn>
                <a:cxn ang="0">
                  <a:pos x="10" y="65"/>
                </a:cxn>
                <a:cxn ang="0">
                  <a:pos x="10" y="37"/>
                </a:cxn>
                <a:cxn ang="0">
                  <a:pos x="11" y="34"/>
                </a:cxn>
              </a:cxnLst>
              <a:rect l="0" t="0" r="r" b="b"/>
              <a:pathLst>
                <a:path w="23" h="71">
                  <a:moveTo>
                    <a:pt x="11" y="34"/>
                  </a:moveTo>
                  <a:cubicBezTo>
                    <a:pt x="12" y="34"/>
                    <a:pt x="13" y="34"/>
                    <a:pt x="13" y="3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6"/>
                    <a:pt x="13" y="67"/>
                    <a:pt x="15" y="66"/>
                  </a:cubicBezTo>
                  <a:cubicBezTo>
                    <a:pt x="16" y="65"/>
                    <a:pt x="17" y="63"/>
                    <a:pt x="17" y="6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20" y="28"/>
                    <a:pt x="21" y="27"/>
                  </a:cubicBezTo>
                  <a:cubicBezTo>
                    <a:pt x="23" y="26"/>
                    <a:pt x="23" y="25"/>
                    <a:pt x="23" y="2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8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1"/>
                    <a:pt x="0" y="15"/>
                    <a:pt x="0" y="1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8"/>
                    <a:pt x="1" y="39"/>
                    <a:pt x="2" y="38"/>
                  </a:cubicBezTo>
                  <a:cubicBezTo>
                    <a:pt x="4" y="37"/>
                    <a:pt x="4" y="36"/>
                    <a:pt x="4" y="3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5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70"/>
                    <a:pt x="6" y="71"/>
                    <a:pt x="8" y="70"/>
                  </a:cubicBezTo>
                  <a:cubicBezTo>
                    <a:pt x="9" y="69"/>
                    <a:pt x="10" y="67"/>
                    <a:pt x="10" y="6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5"/>
                    <a:pt x="11" y="35"/>
                    <a:pt x="11" y="3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95" name="Freeform 211"/>
            <p:cNvSpPr>
              <a:spLocks/>
            </p:cNvSpPr>
            <p:nvPr/>
          </p:nvSpPr>
          <p:spPr bwMode="gray">
            <a:xfrm>
              <a:off x="3867982" y="2497068"/>
              <a:ext cx="33338" cy="5715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1"/>
                </a:cxn>
                <a:cxn ang="0">
                  <a:pos x="9" y="5"/>
                </a:cxn>
                <a:cxn ang="0">
                  <a:pos x="4" y="14"/>
                </a:cxn>
                <a:cxn ang="0">
                  <a:pos x="0" y="10"/>
                </a:cxn>
              </a:cxnLst>
              <a:rect l="0" t="0" r="r" b="b"/>
              <a:pathLst>
                <a:path w="9" h="15">
                  <a:moveTo>
                    <a:pt x="0" y="10"/>
                  </a:moveTo>
                  <a:cubicBezTo>
                    <a:pt x="0" y="7"/>
                    <a:pt x="2" y="3"/>
                    <a:pt x="4" y="1"/>
                  </a:cubicBezTo>
                  <a:cubicBezTo>
                    <a:pt x="7" y="0"/>
                    <a:pt x="9" y="1"/>
                    <a:pt x="9" y="5"/>
                  </a:cubicBezTo>
                  <a:cubicBezTo>
                    <a:pt x="9" y="8"/>
                    <a:pt x="7" y="12"/>
                    <a:pt x="4" y="14"/>
                  </a:cubicBezTo>
                  <a:cubicBezTo>
                    <a:pt x="2" y="15"/>
                    <a:pt x="0" y="14"/>
                    <a:pt x="0" y="10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389" name="Gruppieren 16388"/>
          <p:cNvGrpSpPr/>
          <p:nvPr/>
        </p:nvGrpSpPr>
        <p:grpSpPr bwMode="gray">
          <a:xfrm>
            <a:off x="4790319" y="2920930"/>
            <a:ext cx="109538" cy="390524"/>
            <a:chOff x="4790319" y="2920930"/>
            <a:chExt cx="109538" cy="390524"/>
          </a:xfrm>
        </p:grpSpPr>
        <p:sp>
          <p:nvSpPr>
            <p:cNvPr id="16596" name="Freeform 212"/>
            <p:cNvSpPr>
              <a:spLocks/>
            </p:cNvSpPr>
            <p:nvPr/>
          </p:nvSpPr>
          <p:spPr bwMode="gray">
            <a:xfrm>
              <a:off x="4790319" y="2970142"/>
              <a:ext cx="109538" cy="341312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20" y="85"/>
                </a:cxn>
                <a:cxn ang="0">
                  <a:pos x="23" y="78"/>
                </a:cxn>
                <a:cxn ang="0">
                  <a:pos x="23" y="14"/>
                </a:cxn>
                <a:cxn ang="0">
                  <a:pos x="24" y="12"/>
                </a:cxn>
                <a:cxn ang="0">
                  <a:pos x="25" y="13"/>
                </a:cxn>
                <a:cxn ang="0">
                  <a:pos x="25" y="33"/>
                </a:cxn>
                <a:cxn ang="0">
                  <a:pos x="27" y="35"/>
                </a:cxn>
                <a:cxn ang="0">
                  <a:pos x="29" y="30"/>
                </a:cxn>
                <a:cxn ang="0">
                  <a:pos x="29" y="7"/>
                </a:cxn>
                <a:cxn ang="0">
                  <a:pos x="24" y="2"/>
                </a:cxn>
                <a:cxn ang="0">
                  <a:pos x="15" y="7"/>
                </a:cxn>
                <a:cxn ang="0">
                  <a:pos x="6" y="13"/>
                </a:cxn>
                <a:cxn ang="0">
                  <a:pos x="0" y="24"/>
                </a:cxn>
                <a:cxn ang="0">
                  <a:pos x="0" y="47"/>
                </a:cxn>
                <a:cxn ang="0">
                  <a:pos x="3" y="49"/>
                </a:cxn>
                <a:cxn ang="0">
                  <a:pos x="5" y="44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3"/>
                </a:cxn>
                <a:cxn ang="0">
                  <a:pos x="7" y="87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5" y="44"/>
                </a:cxn>
              </a:cxnLst>
              <a:rect l="0" t="0" r="r" b="b"/>
              <a:pathLst>
                <a:path w="29" h="91">
                  <a:moveTo>
                    <a:pt x="15" y="44"/>
                  </a:moveTo>
                  <a:cubicBezTo>
                    <a:pt x="16" y="43"/>
                    <a:pt x="16" y="44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8" y="86"/>
                    <a:pt x="20" y="85"/>
                  </a:cubicBezTo>
                  <a:cubicBezTo>
                    <a:pt x="21" y="83"/>
                    <a:pt x="23" y="81"/>
                    <a:pt x="23" y="7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4" y="12"/>
                    <a:pt x="24" y="12"/>
                  </a:cubicBezTo>
                  <a:cubicBezTo>
                    <a:pt x="24" y="12"/>
                    <a:pt x="25" y="12"/>
                    <a:pt x="25" y="1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5"/>
                    <a:pt x="26" y="36"/>
                    <a:pt x="27" y="35"/>
                  </a:cubicBezTo>
                  <a:cubicBezTo>
                    <a:pt x="29" y="34"/>
                    <a:pt x="29" y="32"/>
                    <a:pt x="29" y="3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2"/>
                    <a:pt x="27" y="0"/>
                    <a:pt x="24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3" y="14"/>
                    <a:pt x="0" y="19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6" y="22"/>
                    <a:pt x="6" y="22"/>
                  </a:cubicBezTo>
                  <a:cubicBezTo>
                    <a:pt x="6" y="22"/>
                    <a:pt x="7" y="22"/>
                    <a:pt x="7" y="23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90"/>
                    <a:pt x="8" y="91"/>
                    <a:pt x="10" y="90"/>
                  </a:cubicBezTo>
                  <a:cubicBezTo>
                    <a:pt x="12" y="89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4" y="45"/>
                    <a:pt x="15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97" name="Freeform 213"/>
            <p:cNvSpPr>
              <a:spLocks/>
            </p:cNvSpPr>
            <p:nvPr/>
          </p:nvSpPr>
          <p:spPr bwMode="gray">
            <a:xfrm>
              <a:off x="4823657" y="2920930"/>
              <a:ext cx="46038" cy="7620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2"/>
                </a:cxn>
                <a:cxn ang="0">
                  <a:pos x="12" y="6"/>
                </a:cxn>
                <a:cxn ang="0">
                  <a:pos x="6" y="18"/>
                </a:cxn>
                <a:cxn ang="0">
                  <a:pos x="0" y="13"/>
                </a:cxn>
              </a:cxnLst>
              <a:rect l="0" t="0" r="r" b="b"/>
              <a:pathLst>
                <a:path w="12" h="20">
                  <a:moveTo>
                    <a:pt x="0" y="13"/>
                  </a:moveTo>
                  <a:cubicBezTo>
                    <a:pt x="0" y="9"/>
                    <a:pt x="3" y="4"/>
                    <a:pt x="6" y="2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1"/>
                    <a:pt x="9" y="16"/>
                    <a:pt x="6" y="18"/>
                  </a:cubicBezTo>
                  <a:cubicBezTo>
                    <a:pt x="3" y="20"/>
                    <a:pt x="0" y="18"/>
                    <a:pt x="0" y="13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8" name="Gruppieren 267"/>
          <p:cNvGrpSpPr/>
          <p:nvPr/>
        </p:nvGrpSpPr>
        <p:grpSpPr bwMode="gray">
          <a:xfrm>
            <a:off x="5136394" y="2055743"/>
            <a:ext cx="107950" cy="393699"/>
            <a:chOff x="5136394" y="2055743"/>
            <a:chExt cx="107950" cy="393699"/>
          </a:xfrm>
        </p:grpSpPr>
        <p:sp>
          <p:nvSpPr>
            <p:cNvPr id="16598" name="Freeform 214"/>
            <p:cNvSpPr>
              <a:spLocks/>
            </p:cNvSpPr>
            <p:nvPr/>
          </p:nvSpPr>
          <p:spPr bwMode="gray">
            <a:xfrm>
              <a:off x="5136394" y="2108130"/>
              <a:ext cx="107950" cy="341312"/>
            </a:xfrm>
            <a:custGeom>
              <a:avLst/>
              <a:gdLst/>
              <a:ahLst/>
              <a:cxnLst>
                <a:cxn ang="0">
                  <a:pos x="14" y="44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2" y="77"/>
                </a:cxn>
                <a:cxn ang="0">
                  <a:pos x="22" y="13"/>
                </a:cxn>
                <a:cxn ang="0">
                  <a:pos x="23" y="12"/>
                </a:cxn>
                <a:cxn ang="0">
                  <a:pos x="24" y="12"/>
                </a:cxn>
                <a:cxn ang="0">
                  <a:pos x="24" y="32"/>
                </a:cxn>
                <a:cxn ang="0">
                  <a:pos x="27" y="35"/>
                </a:cxn>
                <a:cxn ang="0">
                  <a:pos x="29" y="29"/>
                </a:cxn>
                <a:cxn ang="0">
                  <a:pos x="29" y="6"/>
                </a:cxn>
                <a:cxn ang="0">
                  <a:pos x="23" y="2"/>
                </a:cxn>
                <a:cxn ang="0">
                  <a:pos x="14" y="7"/>
                </a:cxn>
                <a:cxn ang="0">
                  <a:pos x="5" y="12"/>
                </a:cxn>
                <a:cxn ang="0">
                  <a:pos x="0" y="23"/>
                </a:cxn>
                <a:cxn ang="0">
                  <a:pos x="0" y="46"/>
                </a:cxn>
                <a:cxn ang="0">
                  <a:pos x="2" y="49"/>
                </a:cxn>
                <a:cxn ang="0">
                  <a:pos x="4" y="43"/>
                </a:cxn>
                <a:cxn ang="0">
                  <a:pos x="4" y="24"/>
                </a:cxn>
                <a:cxn ang="0">
                  <a:pos x="5" y="22"/>
                </a:cxn>
                <a:cxn ang="0">
                  <a:pos x="6" y="22"/>
                </a:cxn>
                <a:cxn ang="0">
                  <a:pos x="6" y="86"/>
                </a:cxn>
                <a:cxn ang="0">
                  <a:pos x="9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4" y="44"/>
                </a:cxn>
              </a:cxnLst>
              <a:rect l="0" t="0" r="r" b="b"/>
              <a:pathLst>
                <a:path w="29" h="91">
                  <a:moveTo>
                    <a:pt x="14" y="44"/>
                  </a:moveTo>
                  <a:cubicBezTo>
                    <a:pt x="15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5"/>
                    <a:pt x="19" y="84"/>
                  </a:cubicBezTo>
                  <a:cubicBezTo>
                    <a:pt x="21" y="83"/>
                    <a:pt x="22" y="80"/>
                    <a:pt x="22" y="77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3" y="12"/>
                    <a:pt x="23" y="12"/>
                  </a:cubicBezTo>
                  <a:cubicBezTo>
                    <a:pt x="23" y="11"/>
                    <a:pt x="24" y="11"/>
                    <a:pt x="24" y="1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4"/>
                    <a:pt x="25" y="36"/>
                    <a:pt x="27" y="35"/>
                  </a:cubicBezTo>
                  <a:cubicBezTo>
                    <a:pt x="28" y="33"/>
                    <a:pt x="29" y="31"/>
                    <a:pt x="29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2"/>
                    <a:pt x="26" y="0"/>
                    <a:pt x="23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50"/>
                    <a:pt x="2" y="49"/>
                  </a:cubicBezTo>
                  <a:cubicBezTo>
                    <a:pt x="4" y="47"/>
                    <a:pt x="4" y="45"/>
                    <a:pt x="4" y="4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6" y="89"/>
                    <a:pt x="8" y="91"/>
                    <a:pt x="9" y="90"/>
                  </a:cubicBezTo>
                  <a:cubicBezTo>
                    <a:pt x="12" y="88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3" y="44"/>
                    <a:pt x="14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599" name="Freeform 215"/>
            <p:cNvSpPr>
              <a:spLocks/>
            </p:cNvSpPr>
            <p:nvPr/>
          </p:nvSpPr>
          <p:spPr bwMode="gray">
            <a:xfrm>
              <a:off x="5164969" y="2055743"/>
              <a:ext cx="46038" cy="746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8"/>
                </a:cxn>
                <a:cxn ang="0">
                  <a:pos x="0" y="14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0" y="9"/>
                    <a:pt x="3" y="4"/>
                    <a:pt x="6" y="2"/>
                  </a:cubicBezTo>
                  <a:cubicBezTo>
                    <a:pt x="10" y="0"/>
                    <a:pt x="12" y="2"/>
                    <a:pt x="12" y="7"/>
                  </a:cubicBezTo>
                  <a:cubicBezTo>
                    <a:pt x="12" y="11"/>
                    <a:pt x="10" y="16"/>
                    <a:pt x="6" y="18"/>
                  </a:cubicBezTo>
                  <a:cubicBezTo>
                    <a:pt x="3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3" name="Gruppieren 272"/>
          <p:cNvGrpSpPr/>
          <p:nvPr/>
        </p:nvGrpSpPr>
        <p:grpSpPr bwMode="gray">
          <a:xfrm>
            <a:off x="5431669" y="1811268"/>
            <a:ext cx="109538" cy="390524"/>
            <a:chOff x="5431669" y="1811268"/>
            <a:chExt cx="109538" cy="390524"/>
          </a:xfrm>
        </p:grpSpPr>
        <p:sp>
          <p:nvSpPr>
            <p:cNvPr id="16600" name="Freeform 216"/>
            <p:cNvSpPr>
              <a:spLocks/>
            </p:cNvSpPr>
            <p:nvPr/>
          </p:nvSpPr>
          <p:spPr bwMode="gray">
            <a:xfrm>
              <a:off x="5431669" y="1863655"/>
              <a:ext cx="109538" cy="338137"/>
            </a:xfrm>
            <a:custGeom>
              <a:avLst/>
              <a:gdLst/>
              <a:ahLst/>
              <a:cxnLst>
                <a:cxn ang="0">
                  <a:pos x="15" y="43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2" y="77"/>
                </a:cxn>
                <a:cxn ang="0">
                  <a:pos x="22" y="13"/>
                </a:cxn>
                <a:cxn ang="0">
                  <a:pos x="23" y="11"/>
                </a:cxn>
                <a:cxn ang="0">
                  <a:pos x="24" y="12"/>
                </a:cxn>
                <a:cxn ang="0">
                  <a:pos x="24" y="32"/>
                </a:cxn>
                <a:cxn ang="0">
                  <a:pos x="27" y="34"/>
                </a:cxn>
                <a:cxn ang="0">
                  <a:pos x="29" y="29"/>
                </a:cxn>
                <a:cxn ang="0">
                  <a:pos x="29" y="6"/>
                </a:cxn>
                <a:cxn ang="0">
                  <a:pos x="24" y="1"/>
                </a:cxn>
                <a:cxn ang="0">
                  <a:pos x="15" y="7"/>
                </a:cxn>
                <a:cxn ang="0">
                  <a:pos x="6" y="12"/>
                </a:cxn>
                <a:cxn ang="0">
                  <a:pos x="0" y="23"/>
                </a:cxn>
                <a:cxn ang="0">
                  <a:pos x="0" y="46"/>
                </a:cxn>
                <a:cxn ang="0">
                  <a:pos x="3" y="48"/>
                </a:cxn>
                <a:cxn ang="0">
                  <a:pos x="5" y="43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2"/>
                </a:cxn>
                <a:cxn ang="0">
                  <a:pos x="7" y="86"/>
                </a:cxn>
                <a:cxn ang="0">
                  <a:pos x="10" y="89"/>
                </a:cxn>
                <a:cxn ang="0">
                  <a:pos x="13" y="83"/>
                </a:cxn>
                <a:cxn ang="0">
                  <a:pos x="13" y="46"/>
                </a:cxn>
                <a:cxn ang="0">
                  <a:pos x="15" y="43"/>
                </a:cxn>
              </a:cxnLst>
              <a:rect l="0" t="0" r="r" b="b"/>
              <a:pathLst>
                <a:path w="29" h="90">
                  <a:moveTo>
                    <a:pt x="15" y="43"/>
                  </a:moveTo>
                  <a:cubicBezTo>
                    <a:pt x="15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5"/>
                    <a:pt x="19" y="84"/>
                  </a:cubicBezTo>
                  <a:cubicBezTo>
                    <a:pt x="21" y="83"/>
                    <a:pt x="22" y="80"/>
                    <a:pt x="22" y="77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3" y="12"/>
                    <a:pt x="23" y="11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4"/>
                    <a:pt x="25" y="35"/>
                    <a:pt x="27" y="34"/>
                  </a:cubicBezTo>
                  <a:cubicBezTo>
                    <a:pt x="29" y="33"/>
                    <a:pt x="29" y="31"/>
                    <a:pt x="29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2"/>
                    <a:pt x="27" y="0"/>
                    <a:pt x="24" y="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49"/>
                    <a:pt x="3" y="48"/>
                  </a:cubicBezTo>
                  <a:cubicBezTo>
                    <a:pt x="4" y="47"/>
                    <a:pt x="5" y="45"/>
                    <a:pt x="5" y="4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1"/>
                    <a:pt x="7" y="21"/>
                    <a:pt x="7" y="22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9"/>
                    <a:pt x="8" y="90"/>
                    <a:pt x="10" y="89"/>
                  </a:cubicBezTo>
                  <a:cubicBezTo>
                    <a:pt x="12" y="88"/>
                    <a:pt x="13" y="85"/>
                    <a:pt x="13" y="8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5"/>
                    <a:pt x="14" y="44"/>
                    <a:pt x="15" y="43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01" name="Freeform 217"/>
            <p:cNvSpPr>
              <a:spLocks/>
            </p:cNvSpPr>
            <p:nvPr/>
          </p:nvSpPr>
          <p:spPr bwMode="gray">
            <a:xfrm>
              <a:off x="5465007" y="1811268"/>
              <a:ext cx="46038" cy="746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8"/>
                </a:cxn>
                <a:cxn ang="0">
                  <a:pos x="0" y="14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2" y="2"/>
                    <a:pt x="12" y="7"/>
                  </a:cubicBezTo>
                  <a:cubicBezTo>
                    <a:pt x="12" y="11"/>
                    <a:pt x="9" y="16"/>
                    <a:pt x="6" y="18"/>
                  </a:cubicBezTo>
                  <a:cubicBezTo>
                    <a:pt x="2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3" name="Gruppieren 252"/>
          <p:cNvGrpSpPr/>
          <p:nvPr/>
        </p:nvGrpSpPr>
        <p:grpSpPr bwMode="gray">
          <a:xfrm>
            <a:off x="4036257" y="2932042"/>
            <a:ext cx="87313" cy="315912"/>
            <a:chOff x="4036257" y="2932042"/>
            <a:chExt cx="87313" cy="315912"/>
          </a:xfrm>
        </p:grpSpPr>
        <p:sp>
          <p:nvSpPr>
            <p:cNvPr id="16602" name="Freeform 218"/>
            <p:cNvSpPr>
              <a:spLocks/>
            </p:cNvSpPr>
            <p:nvPr/>
          </p:nvSpPr>
          <p:spPr bwMode="gray">
            <a:xfrm>
              <a:off x="4036257" y="2973317"/>
              <a:ext cx="87313" cy="274637"/>
            </a:xfrm>
            <a:custGeom>
              <a:avLst/>
              <a:gdLst/>
              <a:ahLst/>
              <a:cxnLst>
                <a:cxn ang="0">
                  <a:pos x="12" y="35"/>
                </a:cxn>
                <a:cxn ang="0">
                  <a:pos x="13" y="36"/>
                </a:cxn>
                <a:cxn ang="0">
                  <a:pos x="13" y="65"/>
                </a:cxn>
                <a:cxn ang="0">
                  <a:pos x="16" y="67"/>
                </a:cxn>
                <a:cxn ang="0">
                  <a:pos x="18" y="62"/>
                </a:cxn>
                <a:cxn ang="0">
                  <a:pos x="18" y="11"/>
                </a:cxn>
                <a:cxn ang="0">
                  <a:pos x="19" y="9"/>
                </a:cxn>
                <a:cxn ang="0">
                  <a:pos x="20" y="10"/>
                </a:cxn>
                <a:cxn ang="0">
                  <a:pos x="20" y="26"/>
                </a:cxn>
                <a:cxn ang="0">
                  <a:pos x="22" y="28"/>
                </a:cxn>
                <a:cxn ang="0">
                  <a:pos x="23" y="23"/>
                </a:cxn>
                <a:cxn ang="0">
                  <a:pos x="23" y="5"/>
                </a:cxn>
                <a:cxn ang="0">
                  <a:pos x="19" y="1"/>
                </a:cxn>
                <a:cxn ang="0">
                  <a:pos x="12" y="5"/>
                </a:cxn>
                <a:cxn ang="0">
                  <a:pos x="5" y="10"/>
                </a:cxn>
                <a:cxn ang="0">
                  <a:pos x="0" y="19"/>
                </a:cxn>
                <a:cxn ang="0">
                  <a:pos x="0" y="37"/>
                </a:cxn>
                <a:cxn ang="0">
                  <a:pos x="2" y="39"/>
                </a:cxn>
                <a:cxn ang="0">
                  <a:pos x="4" y="35"/>
                </a:cxn>
                <a:cxn ang="0">
                  <a:pos x="4" y="19"/>
                </a:cxn>
                <a:cxn ang="0">
                  <a:pos x="5" y="17"/>
                </a:cxn>
                <a:cxn ang="0">
                  <a:pos x="6" y="18"/>
                </a:cxn>
                <a:cxn ang="0">
                  <a:pos x="6" y="69"/>
                </a:cxn>
                <a:cxn ang="0">
                  <a:pos x="8" y="72"/>
                </a:cxn>
                <a:cxn ang="0">
                  <a:pos x="11" y="66"/>
                </a:cxn>
                <a:cxn ang="0">
                  <a:pos x="11" y="37"/>
                </a:cxn>
                <a:cxn ang="0">
                  <a:pos x="12" y="35"/>
                </a:cxn>
              </a:cxnLst>
              <a:rect l="0" t="0" r="r" b="b"/>
              <a:pathLst>
                <a:path w="23" h="73">
                  <a:moveTo>
                    <a:pt x="12" y="35"/>
                  </a:moveTo>
                  <a:cubicBezTo>
                    <a:pt x="13" y="34"/>
                    <a:pt x="13" y="35"/>
                    <a:pt x="13" y="3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7"/>
                    <a:pt x="14" y="68"/>
                    <a:pt x="16" y="67"/>
                  </a:cubicBezTo>
                  <a:cubicBezTo>
                    <a:pt x="17" y="66"/>
                    <a:pt x="18" y="64"/>
                    <a:pt x="18" y="6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19" y="9"/>
                    <a:pt x="20" y="9"/>
                    <a:pt x="20" y="10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7"/>
                    <a:pt x="20" y="28"/>
                    <a:pt x="22" y="28"/>
                  </a:cubicBezTo>
                  <a:cubicBezTo>
                    <a:pt x="23" y="27"/>
                    <a:pt x="23" y="25"/>
                    <a:pt x="23" y="2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2" y="0"/>
                    <a:pt x="19" y="1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1"/>
                    <a:pt x="0" y="15"/>
                    <a:pt x="0" y="1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2" y="39"/>
                  </a:cubicBezTo>
                  <a:cubicBezTo>
                    <a:pt x="4" y="38"/>
                    <a:pt x="4" y="36"/>
                    <a:pt x="4" y="35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5" y="17"/>
                  </a:cubicBezTo>
                  <a:cubicBezTo>
                    <a:pt x="5" y="17"/>
                    <a:pt x="6" y="17"/>
                    <a:pt x="6" y="18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71"/>
                    <a:pt x="7" y="73"/>
                    <a:pt x="8" y="72"/>
                  </a:cubicBezTo>
                  <a:cubicBezTo>
                    <a:pt x="10" y="71"/>
                    <a:pt x="11" y="68"/>
                    <a:pt x="11" y="66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6"/>
                    <a:pt x="11" y="35"/>
                    <a:pt x="12" y="35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03" name="Freeform 219"/>
            <p:cNvSpPr>
              <a:spLocks/>
            </p:cNvSpPr>
            <p:nvPr/>
          </p:nvSpPr>
          <p:spPr bwMode="gray">
            <a:xfrm>
              <a:off x="4063244" y="2932042"/>
              <a:ext cx="38100" cy="603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" y="2"/>
                </a:cxn>
                <a:cxn ang="0">
                  <a:pos x="10" y="5"/>
                </a:cxn>
                <a:cxn ang="0">
                  <a:pos x="5" y="15"/>
                </a:cxn>
                <a:cxn ang="0">
                  <a:pos x="0" y="11"/>
                </a:cxn>
              </a:cxnLst>
              <a:rect l="0" t="0" r="r" b="b"/>
              <a:pathLst>
                <a:path w="10" h="16">
                  <a:moveTo>
                    <a:pt x="0" y="11"/>
                  </a:moveTo>
                  <a:cubicBezTo>
                    <a:pt x="0" y="7"/>
                    <a:pt x="2" y="3"/>
                    <a:pt x="5" y="2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9"/>
                    <a:pt x="8" y="13"/>
                    <a:pt x="5" y="15"/>
                  </a:cubicBezTo>
                  <a:cubicBezTo>
                    <a:pt x="2" y="16"/>
                    <a:pt x="0" y="15"/>
                    <a:pt x="0" y="11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386" name="Gruppieren 16385"/>
          <p:cNvGrpSpPr/>
          <p:nvPr/>
        </p:nvGrpSpPr>
        <p:grpSpPr bwMode="gray">
          <a:xfrm>
            <a:off x="4223582" y="3003480"/>
            <a:ext cx="68263" cy="252412"/>
            <a:chOff x="4223582" y="3003480"/>
            <a:chExt cx="68263" cy="252412"/>
          </a:xfrm>
        </p:grpSpPr>
        <p:sp>
          <p:nvSpPr>
            <p:cNvPr id="16604" name="Freeform 220"/>
            <p:cNvSpPr>
              <a:spLocks/>
            </p:cNvSpPr>
            <p:nvPr/>
          </p:nvSpPr>
          <p:spPr bwMode="gray">
            <a:xfrm>
              <a:off x="4223582" y="3038405"/>
              <a:ext cx="68263" cy="217487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10" y="29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4" y="49"/>
                </a:cxn>
                <a:cxn ang="0">
                  <a:pos x="14" y="9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5" y="21"/>
                </a:cxn>
                <a:cxn ang="0">
                  <a:pos x="17" y="22"/>
                </a:cxn>
                <a:cxn ang="0">
                  <a:pos x="18" y="19"/>
                </a:cxn>
                <a:cxn ang="0">
                  <a:pos x="18" y="4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3" y="8"/>
                </a:cxn>
                <a:cxn ang="0">
                  <a:pos x="0" y="15"/>
                </a:cxn>
                <a:cxn ang="0">
                  <a:pos x="0" y="30"/>
                </a:cxn>
                <a:cxn ang="0">
                  <a:pos x="1" y="31"/>
                </a:cxn>
                <a:cxn ang="0">
                  <a:pos x="3" y="28"/>
                </a:cxn>
                <a:cxn ang="0">
                  <a:pos x="3" y="15"/>
                </a:cxn>
                <a:cxn ang="0">
                  <a:pos x="3" y="14"/>
                </a:cxn>
                <a:cxn ang="0">
                  <a:pos x="4" y="14"/>
                </a:cxn>
                <a:cxn ang="0">
                  <a:pos x="4" y="55"/>
                </a:cxn>
                <a:cxn ang="0">
                  <a:pos x="6" y="57"/>
                </a:cxn>
                <a:cxn ang="0">
                  <a:pos x="8" y="53"/>
                </a:cxn>
                <a:cxn ang="0">
                  <a:pos x="8" y="30"/>
                </a:cxn>
                <a:cxn ang="0">
                  <a:pos x="9" y="28"/>
                </a:cxn>
              </a:cxnLst>
              <a:rect l="0" t="0" r="r" b="b"/>
              <a:pathLst>
                <a:path w="18" h="58">
                  <a:moveTo>
                    <a:pt x="9" y="28"/>
                  </a:moveTo>
                  <a:cubicBezTo>
                    <a:pt x="10" y="27"/>
                    <a:pt x="10" y="28"/>
                    <a:pt x="10" y="29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4"/>
                    <a:pt x="11" y="55"/>
                    <a:pt x="12" y="54"/>
                  </a:cubicBezTo>
                  <a:cubicBezTo>
                    <a:pt x="13" y="53"/>
                    <a:pt x="14" y="51"/>
                    <a:pt x="14" y="4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6" y="23"/>
                    <a:pt x="17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1"/>
                    <a:pt x="17" y="0"/>
                    <a:pt x="15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2"/>
                    <a:pt x="0" y="1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2"/>
                    <a:pt x="1" y="31"/>
                  </a:cubicBezTo>
                  <a:cubicBezTo>
                    <a:pt x="3" y="30"/>
                    <a:pt x="3" y="29"/>
                    <a:pt x="3" y="2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7"/>
                    <a:pt x="5" y="58"/>
                    <a:pt x="6" y="57"/>
                  </a:cubicBezTo>
                  <a:cubicBezTo>
                    <a:pt x="7" y="56"/>
                    <a:pt x="8" y="55"/>
                    <a:pt x="8" y="5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8"/>
                    <a:pt x="9" y="28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05" name="Freeform 221"/>
            <p:cNvSpPr>
              <a:spLocks/>
            </p:cNvSpPr>
            <p:nvPr/>
          </p:nvSpPr>
          <p:spPr bwMode="gray">
            <a:xfrm>
              <a:off x="4242632" y="3003480"/>
              <a:ext cx="30163" cy="4921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1"/>
                </a:cxn>
                <a:cxn ang="0">
                  <a:pos x="8" y="4"/>
                </a:cxn>
                <a:cxn ang="0">
                  <a:pos x="4" y="12"/>
                </a:cxn>
                <a:cxn ang="0">
                  <a:pos x="0" y="9"/>
                </a:cxn>
              </a:cxnLst>
              <a:rect l="0" t="0" r="r" b="b"/>
              <a:pathLst>
                <a:path w="8" h="13">
                  <a:moveTo>
                    <a:pt x="0" y="9"/>
                  </a:moveTo>
                  <a:cubicBezTo>
                    <a:pt x="0" y="6"/>
                    <a:pt x="2" y="3"/>
                    <a:pt x="4" y="1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7"/>
                    <a:pt x="6" y="11"/>
                    <a:pt x="4" y="12"/>
                  </a:cubicBezTo>
                  <a:cubicBezTo>
                    <a:pt x="2" y="13"/>
                    <a:pt x="0" y="12"/>
                    <a:pt x="0" y="9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393" name="Gruppieren 16392"/>
          <p:cNvGrpSpPr/>
          <p:nvPr/>
        </p:nvGrpSpPr>
        <p:grpSpPr bwMode="gray">
          <a:xfrm>
            <a:off x="5503107" y="2678043"/>
            <a:ext cx="109538" cy="388937"/>
            <a:chOff x="5503107" y="2678043"/>
            <a:chExt cx="109538" cy="388937"/>
          </a:xfrm>
        </p:grpSpPr>
        <p:sp>
          <p:nvSpPr>
            <p:cNvPr id="16606" name="Freeform 222"/>
            <p:cNvSpPr>
              <a:spLocks/>
            </p:cNvSpPr>
            <p:nvPr/>
          </p:nvSpPr>
          <p:spPr bwMode="gray">
            <a:xfrm>
              <a:off x="5503107" y="2730430"/>
              <a:ext cx="109538" cy="336550"/>
            </a:xfrm>
            <a:custGeom>
              <a:avLst/>
              <a:gdLst/>
              <a:ahLst/>
              <a:cxnLst>
                <a:cxn ang="0">
                  <a:pos x="15" y="43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3" y="77"/>
                </a:cxn>
                <a:cxn ang="0">
                  <a:pos x="23" y="13"/>
                </a:cxn>
                <a:cxn ang="0">
                  <a:pos x="24" y="11"/>
                </a:cxn>
                <a:cxn ang="0">
                  <a:pos x="25" y="12"/>
                </a:cxn>
                <a:cxn ang="0">
                  <a:pos x="25" y="32"/>
                </a:cxn>
                <a:cxn ang="0">
                  <a:pos x="27" y="34"/>
                </a:cxn>
                <a:cxn ang="0">
                  <a:pos x="29" y="29"/>
                </a:cxn>
                <a:cxn ang="0">
                  <a:pos x="29" y="6"/>
                </a:cxn>
                <a:cxn ang="0">
                  <a:pos x="24" y="1"/>
                </a:cxn>
                <a:cxn ang="0">
                  <a:pos x="15" y="7"/>
                </a:cxn>
                <a:cxn ang="0">
                  <a:pos x="6" y="12"/>
                </a:cxn>
                <a:cxn ang="0">
                  <a:pos x="0" y="23"/>
                </a:cxn>
                <a:cxn ang="0">
                  <a:pos x="0" y="46"/>
                </a:cxn>
                <a:cxn ang="0">
                  <a:pos x="3" y="48"/>
                </a:cxn>
                <a:cxn ang="0">
                  <a:pos x="5" y="43"/>
                </a:cxn>
                <a:cxn ang="0">
                  <a:pos x="5" y="23"/>
                </a:cxn>
                <a:cxn ang="0">
                  <a:pos x="6" y="22"/>
                </a:cxn>
                <a:cxn ang="0">
                  <a:pos x="7" y="22"/>
                </a:cxn>
                <a:cxn ang="0">
                  <a:pos x="7" y="86"/>
                </a:cxn>
                <a:cxn ang="0">
                  <a:pos x="10" y="89"/>
                </a:cxn>
                <a:cxn ang="0">
                  <a:pos x="13" y="83"/>
                </a:cxn>
                <a:cxn ang="0">
                  <a:pos x="13" y="46"/>
                </a:cxn>
                <a:cxn ang="0">
                  <a:pos x="15" y="43"/>
                </a:cxn>
              </a:cxnLst>
              <a:rect l="0" t="0" r="r" b="b"/>
              <a:pathLst>
                <a:path w="29" h="90">
                  <a:moveTo>
                    <a:pt x="15" y="43"/>
                  </a:moveTo>
                  <a:cubicBezTo>
                    <a:pt x="16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5"/>
                    <a:pt x="19" y="84"/>
                  </a:cubicBezTo>
                  <a:cubicBezTo>
                    <a:pt x="21" y="83"/>
                    <a:pt x="23" y="80"/>
                    <a:pt x="23" y="7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4" y="11"/>
                  </a:cubicBezTo>
                  <a:cubicBezTo>
                    <a:pt x="24" y="11"/>
                    <a:pt x="25" y="11"/>
                    <a:pt x="25" y="1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4"/>
                    <a:pt x="25" y="35"/>
                    <a:pt x="27" y="34"/>
                  </a:cubicBezTo>
                  <a:cubicBezTo>
                    <a:pt x="29" y="33"/>
                    <a:pt x="29" y="31"/>
                    <a:pt x="29" y="2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2"/>
                    <a:pt x="27" y="0"/>
                    <a:pt x="24" y="1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4"/>
                    <a:pt x="0" y="19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1" y="49"/>
                    <a:pt x="3" y="48"/>
                  </a:cubicBezTo>
                  <a:cubicBezTo>
                    <a:pt x="5" y="47"/>
                    <a:pt x="5" y="45"/>
                    <a:pt x="5" y="4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6" y="22"/>
                    <a:pt x="6" y="22"/>
                  </a:cubicBezTo>
                  <a:cubicBezTo>
                    <a:pt x="6" y="21"/>
                    <a:pt x="7" y="21"/>
                    <a:pt x="7" y="22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7" y="89"/>
                    <a:pt x="8" y="90"/>
                    <a:pt x="10" y="89"/>
                  </a:cubicBezTo>
                  <a:cubicBezTo>
                    <a:pt x="12" y="88"/>
                    <a:pt x="13" y="85"/>
                    <a:pt x="13" y="8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5"/>
                    <a:pt x="14" y="44"/>
                    <a:pt x="15" y="43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07" name="Freeform 223"/>
            <p:cNvSpPr>
              <a:spLocks/>
            </p:cNvSpPr>
            <p:nvPr/>
          </p:nvSpPr>
          <p:spPr bwMode="gray">
            <a:xfrm>
              <a:off x="5536444" y="2678043"/>
              <a:ext cx="46038" cy="746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8"/>
                </a:cxn>
                <a:cxn ang="0">
                  <a:pos x="0" y="14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0" y="9"/>
                    <a:pt x="3" y="4"/>
                    <a:pt x="6" y="2"/>
                  </a:cubicBezTo>
                  <a:cubicBezTo>
                    <a:pt x="9" y="0"/>
                    <a:pt x="12" y="2"/>
                    <a:pt x="12" y="7"/>
                  </a:cubicBezTo>
                  <a:cubicBezTo>
                    <a:pt x="12" y="11"/>
                    <a:pt x="9" y="16"/>
                    <a:pt x="6" y="18"/>
                  </a:cubicBezTo>
                  <a:cubicBezTo>
                    <a:pt x="3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9" name="Gruppieren 248"/>
          <p:cNvGrpSpPr/>
          <p:nvPr/>
        </p:nvGrpSpPr>
        <p:grpSpPr bwMode="gray">
          <a:xfrm>
            <a:off x="3512382" y="2620893"/>
            <a:ext cx="85725" cy="319087"/>
            <a:chOff x="3512382" y="2620893"/>
            <a:chExt cx="85725" cy="319087"/>
          </a:xfrm>
        </p:grpSpPr>
        <p:sp>
          <p:nvSpPr>
            <p:cNvPr id="16608" name="Freeform 224"/>
            <p:cNvSpPr>
              <a:spLocks/>
            </p:cNvSpPr>
            <p:nvPr/>
          </p:nvSpPr>
          <p:spPr bwMode="gray">
            <a:xfrm>
              <a:off x="3512382" y="2662168"/>
              <a:ext cx="85725" cy="27781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3" y="37"/>
                </a:cxn>
                <a:cxn ang="0">
                  <a:pos x="13" y="66"/>
                </a:cxn>
                <a:cxn ang="0">
                  <a:pos x="15" y="69"/>
                </a:cxn>
                <a:cxn ang="0">
                  <a:pos x="18" y="63"/>
                </a:cxn>
                <a:cxn ang="0">
                  <a:pos x="18" y="11"/>
                </a:cxn>
                <a:cxn ang="0">
                  <a:pos x="19" y="10"/>
                </a:cxn>
                <a:cxn ang="0">
                  <a:pos x="20" y="10"/>
                </a:cxn>
                <a:cxn ang="0">
                  <a:pos x="20" y="27"/>
                </a:cxn>
                <a:cxn ang="0">
                  <a:pos x="22" y="28"/>
                </a:cxn>
                <a:cxn ang="0">
                  <a:pos x="23" y="24"/>
                </a:cxn>
                <a:cxn ang="0">
                  <a:pos x="23" y="6"/>
                </a:cxn>
                <a:cxn ang="0">
                  <a:pos x="19" y="2"/>
                </a:cxn>
                <a:cxn ang="0">
                  <a:pos x="12" y="6"/>
                </a:cxn>
                <a:cxn ang="0">
                  <a:pos x="4" y="10"/>
                </a:cxn>
                <a:cxn ang="0">
                  <a:pos x="0" y="19"/>
                </a:cxn>
                <a:cxn ang="0">
                  <a:pos x="0" y="38"/>
                </a:cxn>
                <a:cxn ang="0">
                  <a:pos x="2" y="40"/>
                </a:cxn>
                <a:cxn ang="0">
                  <a:pos x="4" y="36"/>
                </a:cxn>
                <a:cxn ang="0">
                  <a:pos x="4" y="20"/>
                </a:cxn>
                <a:cxn ang="0">
                  <a:pos x="4" y="18"/>
                </a:cxn>
                <a:cxn ang="0">
                  <a:pos x="5" y="19"/>
                </a:cxn>
                <a:cxn ang="0">
                  <a:pos x="5" y="70"/>
                </a:cxn>
                <a:cxn ang="0">
                  <a:pos x="8" y="73"/>
                </a:cxn>
                <a:cxn ang="0">
                  <a:pos x="10" y="68"/>
                </a:cxn>
                <a:cxn ang="0">
                  <a:pos x="10" y="38"/>
                </a:cxn>
                <a:cxn ang="0">
                  <a:pos x="12" y="36"/>
                </a:cxn>
              </a:cxnLst>
              <a:rect l="0" t="0" r="r" b="b"/>
              <a:pathLst>
                <a:path w="23" h="74">
                  <a:moveTo>
                    <a:pt x="12" y="36"/>
                  </a:moveTo>
                  <a:cubicBezTo>
                    <a:pt x="12" y="35"/>
                    <a:pt x="13" y="35"/>
                    <a:pt x="13" y="37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8"/>
                    <a:pt x="14" y="70"/>
                    <a:pt x="15" y="69"/>
                  </a:cubicBezTo>
                  <a:cubicBezTo>
                    <a:pt x="17" y="68"/>
                    <a:pt x="18" y="65"/>
                    <a:pt x="18" y="63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9" y="10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8"/>
                    <a:pt x="20" y="29"/>
                    <a:pt x="22" y="28"/>
                  </a:cubicBezTo>
                  <a:cubicBezTo>
                    <a:pt x="23" y="28"/>
                    <a:pt x="23" y="26"/>
                    <a:pt x="23" y="24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2"/>
                    <a:pt x="21" y="0"/>
                    <a:pt x="19" y="2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2"/>
                    <a:pt x="0" y="16"/>
                    <a:pt x="0" y="1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40"/>
                    <a:pt x="0" y="41"/>
                    <a:pt x="2" y="40"/>
                  </a:cubicBezTo>
                  <a:cubicBezTo>
                    <a:pt x="3" y="39"/>
                    <a:pt x="4" y="37"/>
                    <a:pt x="4" y="3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5" y="18"/>
                    <a:pt x="5" y="18"/>
                    <a:pt x="5" y="1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3"/>
                    <a:pt x="6" y="74"/>
                    <a:pt x="8" y="73"/>
                  </a:cubicBezTo>
                  <a:cubicBezTo>
                    <a:pt x="9" y="72"/>
                    <a:pt x="10" y="70"/>
                    <a:pt x="10" y="68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7"/>
                    <a:pt x="11" y="36"/>
                    <a:pt x="12" y="36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09" name="Freeform 225"/>
            <p:cNvSpPr>
              <a:spLocks/>
            </p:cNvSpPr>
            <p:nvPr/>
          </p:nvSpPr>
          <p:spPr bwMode="gray">
            <a:xfrm>
              <a:off x="3537782" y="2620893"/>
              <a:ext cx="38100" cy="6350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" y="2"/>
                </a:cxn>
                <a:cxn ang="0">
                  <a:pos x="10" y="6"/>
                </a:cxn>
                <a:cxn ang="0">
                  <a:pos x="5" y="15"/>
                </a:cxn>
                <a:cxn ang="0">
                  <a:pos x="0" y="11"/>
                </a:cxn>
              </a:cxnLst>
              <a:rect l="0" t="0" r="r" b="b"/>
              <a:pathLst>
                <a:path w="10" h="17">
                  <a:moveTo>
                    <a:pt x="0" y="11"/>
                  </a:moveTo>
                  <a:cubicBezTo>
                    <a:pt x="0" y="8"/>
                    <a:pt x="2" y="4"/>
                    <a:pt x="5" y="2"/>
                  </a:cubicBezTo>
                  <a:cubicBezTo>
                    <a:pt x="7" y="0"/>
                    <a:pt x="10" y="2"/>
                    <a:pt x="10" y="6"/>
                  </a:cubicBezTo>
                  <a:cubicBezTo>
                    <a:pt x="10" y="9"/>
                    <a:pt x="7" y="13"/>
                    <a:pt x="5" y="15"/>
                  </a:cubicBezTo>
                  <a:cubicBezTo>
                    <a:pt x="2" y="17"/>
                    <a:pt x="0" y="15"/>
                    <a:pt x="0" y="11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4" name="Gruppieren 263"/>
          <p:cNvGrpSpPr/>
          <p:nvPr/>
        </p:nvGrpSpPr>
        <p:grpSpPr bwMode="gray">
          <a:xfrm>
            <a:off x="4415669" y="2647880"/>
            <a:ext cx="66675" cy="247650"/>
            <a:chOff x="4415669" y="2647880"/>
            <a:chExt cx="66675" cy="247650"/>
          </a:xfrm>
        </p:grpSpPr>
        <p:sp>
          <p:nvSpPr>
            <p:cNvPr id="16610" name="Freeform 226"/>
            <p:cNvSpPr>
              <a:spLocks/>
            </p:cNvSpPr>
            <p:nvPr/>
          </p:nvSpPr>
          <p:spPr bwMode="gray">
            <a:xfrm>
              <a:off x="4415669" y="2678043"/>
              <a:ext cx="66675" cy="217487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10" y="29"/>
                </a:cxn>
                <a:cxn ang="0">
                  <a:pos x="10" y="52"/>
                </a:cxn>
                <a:cxn ang="0">
                  <a:pos x="12" y="54"/>
                </a:cxn>
                <a:cxn ang="0">
                  <a:pos x="14" y="50"/>
                </a:cxn>
                <a:cxn ang="0">
                  <a:pos x="14" y="9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21"/>
                </a:cxn>
                <a:cxn ang="0">
                  <a:pos x="17" y="22"/>
                </a:cxn>
                <a:cxn ang="0">
                  <a:pos x="18" y="19"/>
                </a:cxn>
                <a:cxn ang="0">
                  <a:pos x="18" y="5"/>
                </a:cxn>
                <a:cxn ang="0">
                  <a:pos x="15" y="1"/>
                </a:cxn>
                <a:cxn ang="0">
                  <a:pos x="9" y="5"/>
                </a:cxn>
                <a:cxn ang="0">
                  <a:pos x="3" y="8"/>
                </a:cxn>
                <a:cxn ang="0">
                  <a:pos x="0" y="15"/>
                </a:cxn>
                <a:cxn ang="0">
                  <a:pos x="0" y="30"/>
                </a:cxn>
                <a:cxn ang="0">
                  <a:pos x="1" y="31"/>
                </a:cxn>
                <a:cxn ang="0">
                  <a:pos x="3" y="28"/>
                </a:cxn>
                <a:cxn ang="0">
                  <a:pos x="3" y="16"/>
                </a:cxn>
                <a:cxn ang="0">
                  <a:pos x="3" y="14"/>
                </a:cxn>
                <a:cxn ang="0">
                  <a:pos x="4" y="15"/>
                </a:cxn>
                <a:cxn ang="0">
                  <a:pos x="4" y="56"/>
                </a:cxn>
                <a:cxn ang="0">
                  <a:pos x="6" y="58"/>
                </a:cxn>
                <a:cxn ang="0">
                  <a:pos x="8" y="53"/>
                </a:cxn>
                <a:cxn ang="0">
                  <a:pos x="8" y="30"/>
                </a:cxn>
                <a:cxn ang="0">
                  <a:pos x="9" y="28"/>
                </a:cxn>
              </a:cxnLst>
              <a:rect l="0" t="0" r="r" b="b"/>
              <a:pathLst>
                <a:path w="18" h="58">
                  <a:moveTo>
                    <a:pt x="9" y="28"/>
                  </a:moveTo>
                  <a:cubicBezTo>
                    <a:pt x="10" y="28"/>
                    <a:pt x="10" y="28"/>
                    <a:pt x="10" y="29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10" y="54"/>
                    <a:pt x="11" y="55"/>
                    <a:pt x="12" y="54"/>
                  </a:cubicBezTo>
                  <a:cubicBezTo>
                    <a:pt x="13" y="54"/>
                    <a:pt x="14" y="52"/>
                    <a:pt x="14" y="5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6" y="23"/>
                    <a:pt x="17" y="22"/>
                  </a:cubicBezTo>
                  <a:cubicBezTo>
                    <a:pt x="18" y="22"/>
                    <a:pt x="18" y="20"/>
                    <a:pt x="18" y="19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2"/>
                    <a:pt x="17" y="0"/>
                    <a:pt x="15" y="1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2"/>
                    <a:pt x="0" y="1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2"/>
                    <a:pt x="1" y="31"/>
                  </a:cubicBezTo>
                  <a:cubicBezTo>
                    <a:pt x="2" y="31"/>
                    <a:pt x="3" y="29"/>
                    <a:pt x="3" y="28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7"/>
                    <a:pt x="5" y="58"/>
                    <a:pt x="6" y="58"/>
                  </a:cubicBezTo>
                  <a:cubicBezTo>
                    <a:pt x="7" y="57"/>
                    <a:pt x="8" y="55"/>
                    <a:pt x="8" y="53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9" y="28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11" name="Freeform 227"/>
            <p:cNvSpPr>
              <a:spLocks/>
            </p:cNvSpPr>
            <p:nvPr/>
          </p:nvSpPr>
          <p:spPr bwMode="gray">
            <a:xfrm>
              <a:off x="4434719" y="2647880"/>
              <a:ext cx="30163" cy="4921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1"/>
                </a:cxn>
                <a:cxn ang="0">
                  <a:pos x="8" y="4"/>
                </a:cxn>
                <a:cxn ang="0">
                  <a:pos x="4" y="11"/>
                </a:cxn>
                <a:cxn ang="0">
                  <a:pos x="0" y="8"/>
                </a:cxn>
              </a:cxnLst>
              <a:rect l="0" t="0" r="r" b="b"/>
              <a:pathLst>
                <a:path w="8" h="13">
                  <a:moveTo>
                    <a:pt x="0" y="8"/>
                  </a:moveTo>
                  <a:cubicBezTo>
                    <a:pt x="0" y="5"/>
                    <a:pt x="2" y="2"/>
                    <a:pt x="4" y="1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7"/>
                    <a:pt x="6" y="10"/>
                    <a:pt x="4" y="11"/>
                  </a:cubicBezTo>
                  <a:cubicBezTo>
                    <a:pt x="2" y="13"/>
                    <a:pt x="0" y="11"/>
                    <a:pt x="0" y="8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4" name="Gruppieren 273"/>
          <p:cNvGrpSpPr/>
          <p:nvPr/>
        </p:nvGrpSpPr>
        <p:grpSpPr bwMode="gray">
          <a:xfrm>
            <a:off x="5277682" y="1800155"/>
            <a:ext cx="57150" cy="198437"/>
            <a:chOff x="5277682" y="1800155"/>
            <a:chExt cx="57150" cy="198437"/>
          </a:xfrm>
        </p:grpSpPr>
        <p:sp>
          <p:nvSpPr>
            <p:cNvPr id="16612" name="Freeform 228"/>
            <p:cNvSpPr>
              <a:spLocks/>
            </p:cNvSpPr>
            <p:nvPr/>
          </p:nvSpPr>
          <p:spPr bwMode="gray">
            <a:xfrm>
              <a:off x="5277682" y="1825555"/>
              <a:ext cx="57150" cy="173037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8" y="23"/>
                </a:cxn>
                <a:cxn ang="0">
                  <a:pos x="8" y="42"/>
                </a:cxn>
                <a:cxn ang="0">
                  <a:pos x="10" y="43"/>
                </a:cxn>
                <a:cxn ang="0">
                  <a:pos x="11" y="40"/>
                </a:cxn>
                <a:cxn ang="0">
                  <a:pos x="11" y="7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17"/>
                </a:cxn>
                <a:cxn ang="0">
                  <a:pos x="14" y="18"/>
                </a:cxn>
                <a:cxn ang="0">
                  <a:pos x="15" y="15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7" y="4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1" y="25"/>
                </a:cxn>
                <a:cxn ang="0">
                  <a:pos x="2" y="22"/>
                </a:cxn>
                <a:cxn ang="0">
                  <a:pos x="2" y="12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3" y="44"/>
                </a:cxn>
                <a:cxn ang="0">
                  <a:pos x="5" y="46"/>
                </a:cxn>
                <a:cxn ang="0">
                  <a:pos x="7" y="42"/>
                </a:cxn>
                <a:cxn ang="0">
                  <a:pos x="7" y="24"/>
                </a:cxn>
                <a:cxn ang="0">
                  <a:pos x="7" y="22"/>
                </a:cxn>
              </a:cxnLst>
              <a:rect l="0" t="0" r="r" b="b"/>
              <a:pathLst>
                <a:path w="15" h="46">
                  <a:moveTo>
                    <a:pt x="7" y="22"/>
                  </a:moveTo>
                  <a:cubicBezTo>
                    <a:pt x="8" y="22"/>
                    <a:pt x="8" y="22"/>
                    <a:pt x="8" y="2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4"/>
                    <a:pt x="10" y="43"/>
                  </a:cubicBezTo>
                  <a:cubicBezTo>
                    <a:pt x="11" y="43"/>
                    <a:pt x="11" y="41"/>
                    <a:pt x="11" y="40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3" y="18"/>
                    <a:pt x="14" y="18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4" y="0"/>
                    <a:pt x="12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4"/>
                    <a:pt x="2" y="23"/>
                    <a:pt x="2" y="2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6"/>
                    <a:pt x="4" y="46"/>
                    <a:pt x="5" y="46"/>
                  </a:cubicBezTo>
                  <a:cubicBezTo>
                    <a:pt x="6" y="45"/>
                    <a:pt x="7" y="44"/>
                    <a:pt x="7" y="4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3"/>
                    <a:pt x="7" y="23"/>
                    <a:pt x="7" y="22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13" name="Freeform 229"/>
            <p:cNvSpPr>
              <a:spLocks/>
            </p:cNvSpPr>
            <p:nvPr/>
          </p:nvSpPr>
          <p:spPr bwMode="gray">
            <a:xfrm>
              <a:off x="5293557" y="1800155"/>
              <a:ext cx="254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"/>
                </a:cxn>
                <a:cxn ang="0">
                  <a:pos x="7" y="3"/>
                </a:cxn>
                <a:cxn ang="0">
                  <a:pos x="3" y="9"/>
                </a:cxn>
                <a:cxn ang="0">
                  <a:pos x="0" y="7"/>
                </a:cxn>
              </a:cxnLst>
              <a:rect l="0" t="0" r="r" b="b"/>
              <a:pathLst>
                <a:path w="7" h="10">
                  <a:moveTo>
                    <a:pt x="0" y="7"/>
                  </a:moveTo>
                  <a:cubicBezTo>
                    <a:pt x="0" y="5"/>
                    <a:pt x="2" y="2"/>
                    <a:pt x="3" y="1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6"/>
                    <a:pt x="5" y="8"/>
                    <a:pt x="3" y="9"/>
                  </a:cubicBezTo>
                  <a:cubicBezTo>
                    <a:pt x="2" y="10"/>
                    <a:pt x="0" y="9"/>
                    <a:pt x="0" y="7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5" name="Gruppieren 274"/>
          <p:cNvGrpSpPr/>
          <p:nvPr/>
        </p:nvGrpSpPr>
        <p:grpSpPr bwMode="gray">
          <a:xfrm>
            <a:off x="5657094" y="1706493"/>
            <a:ext cx="55563" cy="198437"/>
            <a:chOff x="5657094" y="1706493"/>
            <a:chExt cx="55563" cy="198437"/>
          </a:xfrm>
        </p:grpSpPr>
        <p:sp>
          <p:nvSpPr>
            <p:cNvPr id="16614" name="Freeform 230"/>
            <p:cNvSpPr>
              <a:spLocks/>
            </p:cNvSpPr>
            <p:nvPr/>
          </p:nvSpPr>
          <p:spPr bwMode="gray">
            <a:xfrm>
              <a:off x="5657094" y="1731893"/>
              <a:ext cx="55563" cy="173037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8" y="23"/>
                </a:cxn>
                <a:cxn ang="0">
                  <a:pos x="8" y="41"/>
                </a:cxn>
                <a:cxn ang="0">
                  <a:pos x="10" y="43"/>
                </a:cxn>
                <a:cxn ang="0">
                  <a:pos x="11" y="39"/>
                </a:cxn>
                <a:cxn ang="0">
                  <a:pos x="11" y="7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16"/>
                </a:cxn>
                <a:cxn ang="0">
                  <a:pos x="13" y="17"/>
                </a:cxn>
                <a:cxn ang="0">
                  <a:pos x="15" y="15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7" y="3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1" y="25"/>
                </a:cxn>
                <a:cxn ang="0">
                  <a:pos x="2" y="22"/>
                </a:cxn>
                <a:cxn ang="0">
                  <a:pos x="2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44"/>
                </a:cxn>
                <a:cxn ang="0">
                  <a:pos x="5" y="46"/>
                </a:cxn>
                <a:cxn ang="0">
                  <a:pos x="6" y="42"/>
                </a:cxn>
                <a:cxn ang="0">
                  <a:pos x="6" y="24"/>
                </a:cxn>
                <a:cxn ang="0">
                  <a:pos x="7" y="22"/>
                </a:cxn>
              </a:cxnLst>
              <a:rect l="0" t="0" r="r" b="b"/>
              <a:pathLst>
                <a:path w="15" h="46">
                  <a:moveTo>
                    <a:pt x="7" y="22"/>
                  </a:moveTo>
                  <a:cubicBezTo>
                    <a:pt x="8" y="22"/>
                    <a:pt x="8" y="22"/>
                    <a:pt x="8" y="23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8" y="44"/>
                    <a:pt x="10" y="43"/>
                  </a:cubicBezTo>
                  <a:cubicBezTo>
                    <a:pt x="10" y="42"/>
                    <a:pt x="11" y="41"/>
                    <a:pt x="11" y="3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3" y="18"/>
                    <a:pt x="13" y="17"/>
                  </a:cubicBezTo>
                  <a:cubicBezTo>
                    <a:pt x="14" y="17"/>
                    <a:pt x="15" y="16"/>
                    <a:pt x="15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3" y="0"/>
                    <a:pt x="12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9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4"/>
                    <a:pt x="2" y="23"/>
                    <a:pt x="2" y="2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5"/>
                    <a:pt x="4" y="46"/>
                    <a:pt x="5" y="46"/>
                  </a:cubicBezTo>
                  <a:cubicBezTo>
                    <a:pt x="6" y="45"/>
                    <a:pt x="6" y="44"/>
                    <a:pt x="6" y="4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2"/>
                    <a:pt x="7" y="22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15" name="Freeform 231"/>
            <p:cNvSpPr>
              <a:spLocks/>
            </p:cNvSpPr>
            <p:nvPr/>
          </p:nvSpPr>
          <p:spPr bwMode="gray">
            <a:xfrm>
              <a:off x="5671382" y="1706493"/>
              <a:ext cx="22225" cy="3651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"/>
                </a:cxn>
                <a:cxn ang="0">
                  <a:pos x="6" y="3"/>
                </a:cxn>
                <a:cxn ang="0">
                  <a:pos x="3" y="9"/>
                </a:cxn>
                <a:cxn ang="0">
                  <a:pos x="0" y="7"/>
                </a:cxn>
              </a:cxnLst>
              <a:rect l="0" t="0" r="r" b="b"/>
              <a:pathLst>
                <a:path w="6" h="10">
                  <a:moveTo>
                    <a:pt x="0" y="7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5"/>
                    <a:pt x="5" y="8"/>
                    <a:pt x="3" y="9"/>
                  </a:cubicBezTo>
                  <a:cubicBezTo>
                    <a:pt x="1" y="10"/>
                    <a:pt x="0" y="9"/>
                    <a:pt x="0" y="7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6" name="Gruppieren 255"/>
          <p:cNvGrpSpPr/>
          <p:nvPr/>
        </p:nvGrpSpPr>
        <p:grpSpPr bwMode="gray">
          <a:xfrm>
            <a:off x="6106357" y="2598668"/>
            <a:ext cx="57150" cy="198437"/>
            <a:chOff x="6106357" y="2598668"/>
            <a:chExt cx="57150" cy="198437"/>
          </a:xfrm>
        </p:grpSpPr>
        <p:sp>
          <p:nvSpPr>
            <p:cNvPr id="16616" name="Freeform 232"/>
            <p:cNvSpPr>
              <a:spLocks/>
            </p:cNvSpPr>
            <p:nvPr/>
          </p:nvSpPr>
          <p:spPr bwMode="gray">
            <a:xfrm>
              <a:off x="6106357" y="2625655"/>
              <a:ext cx="57150" cy="171450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8" y="23"/>
                </a:cxn>
                <a:cxn ang="0">
                  <a:pos x="8" y="41"/>
                </a:cxn>
                <a:cxn ang="0">
                  <a:pos x="10" y="43"/>
                </a:cxn>
                <a:cxn ang="0">
                  <a:pos x="11" y="39"/>
                </a:cxn>
                <a:cxn ang="0">
                  <a:pos x="11" y="7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16"/>
                </a:cxn>
                <a:cxn ang="0">
                  <a:pos x="14" y="17"/>
                </a:cxn>
                <a:cxn ang="0">
                  <a:pos x="15" y="15"/>
                </a:cxn>
                <a:cxn ang="0">
                  <a:pos x="15" y="3"/>
                </a:cxn>
                <a:cxn ang="0">
                  <a:pos x="12" y="1"/>
                </a:cxn>
                <a:cxn ang="0">
                  <a:pos x="7" y="3"/>
                </a:cxn>
                <a:cxn ang="0">
                  <a:pos x="3" y="6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1" y="25"/>
                </a:cxn>
                <a:cxn ang="0">
                  <a:pos x="2" y="22"/>
                </a:cxn>
                <a:cxn ang="0">
                  <a:pos x="2" y="12"/>
                </a:cxn>
                <a:cxn ang="0">
                  <a:pos x="3" y="11"/>
                </a:cxn>
                <a:cxn ang="0">
                  <a:pos x="3" y="11"/>
                </a:cxn>
                <a:cxn ang="0">
                  <a:pos x="3" y="44"/>
                </a:cxn>
                <a:cxn ang="0">
                  <a:pos x="5" y="46"/>
                </a:cxn>
                <a:cxn ang="0">
                  <a:pos x="6" y="42"/>
                </a:cxn>
                <a:cxn ang="0">
                  <a:pos x="6" y="24"/>
                </a:cxn>
                <a:cxn ang="0">
                  <a:pos x="7" y="22"/>
                </a:cxn>
              </a:cxnLst>
              <a:rect l="0" t="0" r="r" b="b"/>
              <a:pathLst>
                <a:path w="15" h="46">
                  <a:moveTo>
                    <a:pt x="7" y="22"/>
                  </a:moveTo>
                  <a:cubicBezTo>
                    <a:pt x="8" y="22"/>
                    <a:pt x="8" y="22"/>
                    <a:pt x="8" y="23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9" y="43"/>
                    <a:pt x="10" y="43"/>
                  </a:cubicBezTo>
                  <a:cubicBezTo>
                    <a:pt x="11" y="42"/>
                    <a:pt x="11" y="41"/>
                    <a:pt x="11" y="3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3" y="18"/>
                    <a:pt x="14" y="17"/>
                  </a:cubicBezTo>
                  <a:cubicBezTo>
                    <a:pt x="15" y="17"/>
                    <a:pt x="15" y="16"/>
                    <a:pt x="15" y="15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13" y="0"/>
                    <a:pt x="12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7"/>
                    <a:pt x="0" y="9"/>
                    <a:pt x="0" y="1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  <a:cubicBezTo>
                    <a:pt x="2" y="24"/>
                    <a:pt x="2" y="23"/>
                    <a:pt x="2" y="2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5"/>
                    <a:pt x="4" y="46"/>
                    <a:pt x="5" y="46"/>
                  </a:cubicBezTo>
                  <a:cubicBezTo>
                    <a:pt x="6" y="45"/>
                    <a:pt x="6" y="44"/>
                    <a:pt x="6" y="42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7" y="22"/>
                    <a:pt x="7" y="22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17" name="Freeform 233"/>
            <p:cNvSpPr>
              <a:spLocks/>
            </p:cNvSpPr>
            <p:nvPr/>
          </p:nvSpPr>
          <p:spPr bwMode="gray">
            <a:xfrm>
              <a:off x="6122232" y="2598668"/>
              <a:ext cx="22225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" y="1"/>
                </a:cxn>
                <a:cxn ang="0">
                  <a:pos x="6" y="3"/>
                </a:cxn>
                <a:cxn ang="0">
                  <a:pos x="3" y="9"/>
                </a:cxn>
                <a:cxn ang="0">
                  <a:pos x="0" y="7"/>
                </a:cxn>
              </a:cxnLst>
              <a:rect l="0" t="0" r="r" b="b"/>
              <a:pathLst>
                <a:path w="6" h="10">
                  <a:moveTo>
                    <a:pt x="0" y="7"/>
                  </a:moveTo>
                  <a:cubicBezTo>
                    <a:pt x="0" y="4"/>
                    <a:pt x="2" y="2"/>
                    <a:pt x="3" y="1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5"/>
                    <a:pt x="5" y="8"/>
                    <a:pt x="3" y="9"/>
                  </a:cubicBezTo>
                  <a:cubicBezTo>
                    <a:pt x="2" y="10"/>
                    <a:pt x="0" y="9"/>
                    <a:pt x="0" y="7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16392" name="Gruppieren 16391"/>
          <p:cNvGrpSpPr/>
          <p:nvPr/>
        </p:nvGrpSpPr>
        <p:grpSpPr bwMode="gray">
          <a:xfrm>
            <a:off x="5334832" y="2801867"/>
            <a:ext cx="107950" cy="393700"/>
            <a:chOff x="5334832" y="2801867"/>
            <a:chExt cx="107950" cy="393700"/>
          </a:xfrm>
        </p:grpSpPr>
        <p:sp>
          <p:nvSpPr>
            <p:cNvPr id="16618" name="Freeform 234"/>
            <p:cNvSpPr>
              <a:spLocks/>
            </p:cNvSpPr>
            <p:nvPr/>
          </p:nvSpPr>
          <p:spPr bwMode="gray">
            <a:xfrm>
              <a:off x="5334832" y="2854255"/>
              <a:ext cx="107950" cy="341312"/>
            </a:xfrm>
            <a:custGeom>
              <a:avLst/>
              <a:gdLst/>
              <a:ahLst/>
              <a:cxnLst>
                <a:cxn ang="0">
                  <a:pos x="14" y="44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2" y="78"/>
                </a:cxn>
                <a:cxn ang="0">
                  <a:pos x="22" y="14"/>
                </a:cxn>
                <a:cxn ang="0">
                  <a:pos x="23" y="12"/>
                </a:cxn>
                <a:cxn ang="0">
                  <a:pos x="24" y="12"/>
                </a:cxn>
                <a:cxn ang="0">
                  <a:pos x="24" y="32"/>
                </a:cxn>
                <a:cxn ang="0">
                  <a:pos x="27" y="35"/>
                </a:cxn>
                <a:cxn ang="0">
                  <a:pos x="29" y="29"/>
                </a:cxn>
                <a:cxn ang="0">
                  <a:pos x="29" y="7"/>
                </a:cxn>
                <a:cxn ang="0">
                  <a:pos x="24" y="2"/>
                </a:cxn>
                <a:cxn ang="0">
                  <a:pos x="14" y="7"/>
                </a:cxn>
                <a:cxn ang="0">
                  <a:pos x="5" y="12"/>
                </a:cxn>
                <a:cxn ang="0">
                  <a:pos x="0" y="23"/>
                </a:cxn>
                <a:cxn ang="0">
                  <a:pos x="0" y="46"/>
                </a:cxn>
                <a:cxn ang="0">
                  <a:pos x="2" y="49"/>
                </a:cxn>
                <a:cxn ang="0">
                  <a:pos x="5" y="43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3"/>
                </a:cxn>
                <a:cxn ang="0">
                  <a:pos x="7" y="87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4" y="44"/>
                </a:cxn>
              </a:cxnLst>
              <a:rect l="0" t="0" r="r" b="b"/>
              <a:pathLst>
                <a:path w="29" h="91">
                  <a:moveTo>
                    <a:pt x="14" y="44"/>
                  </a:moveTo>
                  <a:cubicBezTo>
                    <a:pt x="15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5"/>
                    <a:pt x="19" y="84"/>
                  </a:cubicBezTo>
                  <a:cubicBezTo>
                    <a:pt x="21" y="83"/>
                    <a:pt x="22" y="80"/>
                    <a:pt x="22" y="7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3" y="12"/>
                    <a:pt x="23" y="12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4"/>
                    <a:pt x="25" y="36"/>
                    <a:pt x="27" y="35"/>
                  </a:cubicBezTo>
                  <a:cubicBezTo>
                    <a:pt x="29" y="33"/>
                    <a:pt x="29" y="31"/>
                    <a:pt x="29" y="2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2"/>
                    <a:pt x="27" y="0"/>
                    <a:pt x="24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1" y="50"/>
                    <a:pt x="2" y="49"/>
                  </a:cubicBezTo>
                  <a:cubicBezTo>
                    <a:pt x="4" y="48"/>
                    <a:pt x="5" y="45"/>
                    <a:pt x="5" y="4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2"/>
                    <a:pt x="7" y="23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9"/>
                    <a:pt x="8" y="91"/>
                    <a:pt x="10" y="90"/>
                  </a:cubicBezTo>
                  <a:cubicBezTo>
                    <a:pt x="12" y="88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4" y="44"/>
                    <a:pt x="14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19" name="Freeform 235"/>
            <p:cNvSpPr>
              <a:spLocks/>
            </p:cNvSpPr>
            <p:nvPr/>
          </p:nvSpPr>
          <p:spPr bwMode="gray">
            <a:xfrm>
              <a:off x="5364994" y="2801867"/>
              <a:ext cx="47625" cy="74612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3" y="7"/>
                </a:cxn>
                <a:cxn ang="0">
                  <a:pos x="6" y="19"/>
                </a:cxn>
                <a:cxn ang="0">
                  <a:pos x="0" y="14"/>
                </a:cxn>
              </a:cxnLst>
              <a:rect l="0" t="0" r="r" b="b"/>
              <a:pathLst>
                <a:path w="13" h="20">
                  <a:moveTo>
                    <a:pt x="0" y="14"/>
                  </a:moveTo>
                  <a:cubicBezTo>
                    <a:pt x="0" y="9"/>
                    <a:pt x="3" y="4"/>
                    <a:pt x="6" y="2"/>
                  </a:cubicBezTo>
                  <a:cubicBezTo>
                    <a:pt x="10" y="0"/>
                    <a:pt x="13" y="2"/>
                    <a:pt x="13" y="7"/>
                  </a:cubicBezTo>
                  <a:cubicBezTo>
                    <a:pt x="13" y="11"/>
                    <a:pt x="10" y="17"/>
                    <a:pt x="6" y="19"/>
                  </a:cubicBezTo>
                  <a:cubicBezTo>
                    <a:pt x="3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57" name="Gruppieren 256"/>
          <p:cNvGrpSpPr/>
          <p:nvPr/>
        </p:nvGrpSpPr>
        <p:grpSpPr bwMode="gray">
          <a:xfrm>
            <a:off x="6039682" y="2144643"/>
            <a:ext cx="107950" cy="393699"/>
            <a:chOff x="6039682" y="2144643"/>
            <a:chExt cx="107950" cy="393699"/>
          </a:xfrm>
        </p:grpSpPr>
        <p:sp>
          <p:nvSpPr>
            <p:cNvPr id="16620" name="Freeform 236"/>
            <p:cNvSpPr>
              <a:spLocks/>
            </p:cNvSpPr>
            <p:nvPr/>
          </p:nvSpPr>
          <p:spPr bwMode="gray">
            <a:xfrm>
              <a:off x="6039682" y="2197030"/>
              <a:ext cx="107950" cy="341312"/>
            </a:xfrm>
            <a:custGeom>
              <a:avLst/>
              <a:gdLst/>
              <a:ahLst/>
              <a:cxnLst>
                <a:cxn ang="0">
                  <a:pos x="14" y="44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2" y="78"/>
                </a:cxn>
                <a:cxn ang="0">
                  <a:pos x="22" y="14"/>
                </a:cxn>
                <a:cxn ang="0">
                  <a:pos x="23" y="12"/>
                </a:cxn>
                <a:cxn ang="0">
                  <a:pos x="24" y="12"/>
                </a:cxn>
                <a:cxn ang="0">
                  <a:pos x="24" y="32"/>
                </a:cxn>
                <a:cxn ang="0">
                  <a:pos x="27" y="35"/>
                </a:cxn>
                <a:cxn ang="0">
                  <a:pos x="29" y="29"/>
                </a:cxn>
                <a:cxn ang="0">
                  <a:pos x="29" y="7"/>
                </a:cxn>
                <a:cxn ang="0">
                  <a:pos x="24" y="2"/>
                </a:cxn>
                <a:cxn ang="0">
                  <a:pos x="15" y="7"/>
                </a:cxn>
                <a:cxn ang="0">
                  <a:pos x="5" y="12"/>
                </a:cxn>
                <a:cxn ang="0">
                  <a:pos x="0" y="23"/>
                </a:cxn>
                <a:cxn ang="0">
                  <a:pos x="0" y="46"/>
                </a:cxn>
                <a:cxn ang="0">
                  <a:pos x="2" y="49"/>
                </a:cxn>
                <a:cxn ang="0">
                  <a:pos x="5" y="43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3"/>
                </a:cxn>
                <a:cxn ang="0">
                  <a:pos x="7" y="87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4" y="44"/>
                </a:cxn>
              </a:cxnLst>
              <a:rect l="0" t="0" r="r" b="b"/>
              <a:pathLst>
                <a:path w="29" h="91">
                  <a:moveTo>
                    <a:pt x="14" y="44"/>
                  </a:moveTo>
                  <a:cubicBezTo>
                    <a:pt x="15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5"/>
                    <a:pt x="19" y="84"/>
                  </a:cubicBezTo>
                  <a:cubicBezTo>
                    <a:pt x="21" y="83"/>
                    <a:pt x="22" y="80"/>
                    <a:pt x="22" y="7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3" y="12"/>
                    <a:pt x="23" y="12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4"/>
                    <a:pt x="25" y="36"/>
                    <a:pt x="27" y="35"/>
                  </a:cubicBezTo>
                  <a:cubicBezTo>
                    <a:pt x="29" y="33"/>
                    <a:pt x="29" y="31"/>
                    <a:pt x="29" y="2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2"/>
                    <a:pt x="27" y="0"/>
                    <a:pt x="24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4"/>
                    <a:pt x="0" y="19"/>
                    <a:pt x="0" y="2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1" y="50"/>
                    <a:pt x="2" y="49"/>
                  </a:cubicBezTo>
                  <a:cubicBezTo>
                    <a:pt x="4" y="48"/>
                    <a:pt x="5" y="45"/>
                    <a:pt x="5" y="4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2"/>
                    <a:pt x="7" y="23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9"/>
                    <a:pt x="8" y="91"/>
                    <a:pt x="10" y="90"/>
                  </a:cubicBezTo>
                  <a:cubicBezTo>
                    <a:pt x="12" y="88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4" y="44"/>
                    <a:pt x="14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21" name="Freeform 237"/>
            <p:cNvSpPr>
              <a:spLocks/>
            </p:cNvSpPr>
            <p:nvPr/>
          </p:nvSpPr>
          <p:spPr bwMode="gray">
            <a:xfrm>
              <a:off x="6073019" y="2144643"/>
              <a:ext cx="44450" cy="76200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6" y="2"/>
                </a:cxn>
                <a:cxn ang="0">
                  <a:pos x="12" y="7"/>
                </a:cxn>
                <a:cxn ang="0">
                  <a:pos x="6" y="19"/>
                </a:cxn>
                <a:cxn ang="0">
                  <a:pos x="0" y="14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2" y="2"/>
                    <a:pt x="12" y="7"/>
                  </a:cubicBezTo>
                  <a:cubicBezTo>
                    <a:pt x="12" y="11"/>
                    <a:pt x="9" y="17"/>
                    <a:pt x="6" y="19"/>
                  </a:cubicBezTo>
                  <a:cubicBezTo>
                    <a:pt x="2" y="20"/>
                    <a:pt x="0" y="18"/>
                    <a:pt x="0" y="1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76" name="Gruppieren 275"/>
          <p:cNvGrpSpPr/>
          <p:nvPr/>
        </p:nvGrpSpPr>
        <p:grpSpPr bwMode="gray">
          <a:xfrm>
            <a:off x="5731707" y="1755705"/>
            <a:ext cx="109538" cy="388937"/>
            <a:chOff x="5731707" y="1755705"/>
            <a:chExt cx="109538" cy="388937"/>
          </a:xfrm>
        </p:grpSpPr>
        <p:sp>
          <p:nvSpPr>
            <p:cNvPr id="16622" name="Freeform 238"/>
            <p:cNvSpPr>
              <a:spLocks/>
            </p:cNvSpPr>
            <p:nvPr/>
          </p:nvSpPr>
          <p:spPr bwMode="gray">
            <a:xfrm>
              <a:off x="5731707" y="1803330"/>
              <a:ext cx="109538" cy="341312"/>
            </a:xfrm>
            <a:custGeom>
              <a:avLst/>
              <a:gdLst/>
              <a:ahLst/>
              <a:cxnLst>
                <a:cxn ang="0">
                  <a:pos x="15" y="44"/>
                </a:cxn>
                <a:cxn ang="0">
                  <a:pos x="16" y="45"/>
                </a:cxn>
                <a:cxn ang="0">
                  <a:pos x="16" y="81"/>
                </a:cxn>
                <a:cxn ang="0">
                  <a:pos x="19" y="84"/>
                </a:cxn>
                <a:cxn ang="0">
                  <a:pos x="22" y="78"/>
                </a:cxn>
                <a:cxn ang="0">
                  <a:pos x="22" y="14"/>
                </a:cxn>
                <a:cxn ang="0">
                  <a:pos x="24" y="12"/>
                </a:cxn>
                <a:cxn ang="0">
                  <a:pos x="25" y="13"/>
                </a:cxn>
                <a:cxn ang="0">
                  <a:pos x="25" y="33"/>
                </a:cxn>
                <a:cxn ang="0">
                  <a:pos x="27" y="35"/>
                </a:cxn>
                <a:cxn ang="0">
                  <a:pos x="29" y="30"/>
                </a:cxn>
                <a:cxn ang="0">
                  <a:pos x="29" y="7"/>
                </a:cxn>
                <a:cxn ang="0">
                  <a:pos x="24" y="2"/>
                </a:cxn>
                <a:cxn ang="0">
                  <a:pos x="15" y="7"/>
                </a:cxn>
                <a:cxn ang="0">
                  <a:pos x="6" y="12"/>
                </a:cxn>
                <a:cxn ang="0">
                  <a:pos x="0" y="24"/>
                </a:cxn>
                <a:cxn ang="0">
                  <a:pos x="0" y="47"/>
                </a:cxn>
                <a:cxn ang="0">
                  <a:pos x="3" y="49"/>
                </a:cxn>
                <a:cxn ang="0">
                  <a:pos x="5" y="44"/>
                </a:cxn>
                <a:cxn ang="0">
                  <a:pos x="5" y="24"/>
                </a:cxn>
                <a:cxn ang="0">
                  <a:pos x="6" y="22"/>
                </a:cxn>
                <a:cxn ang="0">
                  <a:pos x="7" y="23"/>
                </a:cxn>
                <a:cxn ang="0">
                  <a:pos x="7" y="87"/>
                </a:cxn>
                <a:cxn ang="0">
                  <a:pos x="10" y="90"/>
                </a:cxn>
                <a:cxn ang="0">
                  <a:pos x="13" y="83"/>
                </a:cxn>
                <a:cxn ang="0">
                  <a:pos x="13" y="47"/>
                </a:cxn>
                <a:cxn ang="0">
                  <a:pos x="15" y="44"/>
                </a:cxn>
              </a:cxnLst>
              <a:rect l="0" t="0" r="r" b="b"/>
              <a:pathLst>
                <a:path w="29" h="91">
                  <a:moveTo>
                    <a:pt x="15" y="44"/>
                  </a:moveTo>
                  <a:cubicBezTo>
                    <a:pt x="16" y="43"/>
                    <a:pt x="16" y="43"/>
                    <a:pt x="16" y="45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4"/>
                    <a:pt x="17" y="86"/>
                    <a:pt x="19" y="84"/>
                  </a:cubicBezTo>
                  <a:cubicBezTo>
                    <a:pt x="21" y="83"/>
                    <a:pt x="22" y="80"/>
                    <a:pt x="22" y="78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3" y="12"/>
                    <a:pt x="24" y="12"/>
                  </a:cubicBezTo>
                  <a:cubicBezTo>
                    <a:pt x="24" y="12"/>
                    <a:pt x="25" y="12"/>
                    <a:pt x="25" y="1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5"/>
                    <a:pt x="25" y="36"/>
                    <a:pt x="27" y="35"/>
                  </a:cubicBezTo>
                  <a:cubicBezTo>
                    <a:pt x="29" y="34"/>
                    <a:pt x="29" y="32"/>
                    <a:pt x="29" y="30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2"/>
                    <a:pt x="27" y="0"/>
                    <a:pt x="24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4"/>
                    <a:pt x="0" y="19"/>
                    <a:pt x="0" y="24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9"/>
                    <a:pt x="1" y="50"/>
                    <a:pt x="3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2"/>
                    <a:pt x="6" y="22"/>
                  </a:cubicBezTo>
                  <a:cubicBezTo>
                    <a:pt x="6" y="22"/>
                    <a:pt x="7" y="22"/>
                    <a:pt x="7" y="23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7" y="89"/>
                    <a:pt x="8" y="91"/>
                    <a:pt x="10" y="90"/>
                  </a:cubicBezTo>
                  <a:cubicBezTo>
                    <a:pt x="12" y="89"/>
                    <a:pt x="13" y="86"/>
                    <a:pt x="13" y="8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3" y="45"/>
                    <a:pt x="14" y="44"/>
                    <a:pt x="15" y="44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23" name="Freeform 239"/>
            <p:cNvSpPr>
              <a:spLocks/>
            </p:cNvSpPr>
            <p:nvPr/>
          </p:nvSpPr>
          <p:spPr bwMode="gray">
            <a:xfrm>
              <a:off x="5765044" y="1755705"/>
              <a:ext cx="46038" cy="7461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6" y="2"/>
                </a:cxn>
                <a:cxn ang="0">
                  <a:pos x="12" y="6"/>
                </a:cxn>
                <a:cxn ang="0">
                  <a:pos x="6" y="18"/>
                </a:cxn>
                <a:cxn ang="0">
                  <a:pos x="0" y="13"/>
                </a:cxn>
              </a:cxnLst>
              <a:rect l="0" t="0" r="r" b="b"/>
              <a:pathLst>
                <a:path w="12" h="20">
                  <a:moveTo>
                    <a:pt x="0" y="13"/>
                  </a:moveTo>
                  <a:cubicBezTo>
                    <a:pt x="0" y="9"/>
                    <a:pt x="2" y="4"/>
                    <a:pt x="6" y="2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11"/>
                    <a:pt x="9" y="16"/>
                    <a:pt x="6" y="18"/>
                  </a:cubicBezTo>
                  <a:cubicBezTo>
                    <a:pt x="2" y="20"/>
                    <a:pt x="0" y="18"/>
                    <a:pt x="0" y="13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60" name="Gruppieren 259"/>
          <p:cNvGrpSpPr/>
          <p:nvPr/>
        </p:nvGrpSpPr>
        <p:grpSpPr bwMode="gray">
          <a:xfrm>
            <a:off x="5349119" y="2497068"/>
            <a:ext cx="71438" cy="252412"/>
            <a:chOff x="5349119" y="2497068"/>
            <a:chExt cx="71438" cy="252412"/>
          </a:xfrm>
        </p:grpSpPr>
        <p:sp>
          <p:nvSpPr>
            <p:cNvPr id="16624" name="Freeform 240"/>
            <p:cNvSpPr>
              <a:spLocks/>
            </p:cNvSpPr>
            <p:nvPr/>
          </p:nvSpPr>
          <p:spPr bwMode="gray">
            <a:xfrm>
              <a:off x="5349119" y="2531993"/>
              <a:ext cx="71438" cy="217487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1" y="29"/>
                </a:cxn>
                <a:cxn ang="0">
                  <a:pos x="11" y="52"/>
                </a:cxn>
                <a:cxn ang="0">
                  <a:pos x="13" y="54"/>
                </a:cxn>
                <a:cxn ang="0">
                  <a:pos x="15" y="50"/>
                </a:cxn>
                <a:cxn ang="0">
                  <a:pos x="15" y="9"/>
                </a:cxn>
                <a:cxn ang="0">
                  <a:pos x="15" y="8"/>
                </a:cxn>
                <a:cxn ang="0">
                  <a:pos x="16" y="8"/>
                </a:cxn>
                <a:cxn ang="0">
                  <a:pos x="16" y="21"/>
                </a:cxn>
                <a:cxn ang="0">
                  <a:pos x="18" y="22"/>
                </a:cxn>
                <a:cxn ang="0">
                  <a:pos x="19" y="19"/>
                </a:cxn>
                <a:cxn ang="0">
                  <a:pos x="19" y="4"/>
                </a:cxn>
                <a:cxn ang="0">
                  <a:pos x="16" y="1"/>
                </a:cxn>
                <a:cxn ang="0">
                  <a:pos x="10" y="5"/>
                </a:cxn>
                <a:cxn ang="0">
                  <a:pos x="4" y="8"/>
                </a:cxn>
                <a:cxn ang="0">
                  <a:pos x="0" y="15"/>
                </a:cxn>
                <a:cxn ang="0">
                  <a:pos x="0" y="30"/>
                </a:cxn>
                <a:cxn ang="0">
                  <a:pos x="2" y="31"/>
                </a:cxn>
                <a:cxn ang="0">
                  <a:pos x="3" y="28"/>
                </a:cxn>
                <a:cxn ang="0">
                  <a:pos x="3" y="15"/>
                </a:cxn>
                <a:cxn ang="0">
                  <a:pos x="4" y="14"/>
                </a:cxn>
                <a:cxn ang="0">
                  <a:pos x="5" y="15"/>
                </a:cxn>
                <a:cxn ang="0">
                  <a:pos x="5" y="56"/>
                </a:cxn>
                <a:cxn ang="0">
                  <a:pos x="7" y="58"/>
                </a:cxn>
                <a:cxn ang="0">
                  <a:pos x="9" y="53"/>
                </a:cxn>
                <a:cxn ang="0">
                  <a:pos x="9" y="30"/>
                </a:cxn>
                <a:cxn ang="0">
                  <a:pos x="10" y="28"/>
                </a:cxn>
              </a:cxnLst>
              <a:rect l="0" t="0" r="r" b="b"/>
              <a:pathLst>
                <a:path w="19" h="58">
                  <a:moveTo>
                    <a:pt x="10" y="28"/>
                  </a:moveTo>
                  <a:cubicBezTo>
                    <a:pt x="10" y="28"/>
                    <a:pt x="11" y="28"/>
                    <a:pt x="11" y="29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4"/>
                    <a:pt x="11" y="55"/>
                    <a:pt x="13" y="54"/>
                  </a:cubicBezTo>
                  <a:cubicBezTo>
                    <a:pt x="14" y="53"/>
                    <a:pt x="15" y="52"/>
                    <a:pt x="15" y="5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7" y="23"/>
                    <a:pt x="18" y="22"/>
                  </a:cubicBezTo>
                  <a:cubicBezTo>
                    <a:pt x="19" y="22"/>
                    <a:pt x="19" y="20"/>
                    <a:pt x="19" y="1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2"/>
                    <a:pt x="18" y="0"/>
                    <a:pt x="16" y="1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2"/>
                    <a:pt x="0" y="15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1" y="32"/>
                    <a:pt x="2" y="31"/>
                  </a:cubicBezTo>
                  <a:cubicBezTo>
                    <a:pt x="3" y="31"/>
                    <a:pt x="3" y="29"/>
                    <a:pt x="3" y="2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5" y="57"/>
                    <a:pt x="6" y="58"/>
                    <a:pt x="7" y="58"/>
                  </a:cubicBezTo>
                  <a:cubicBezTo>
                    <a:pt x="8" y="57"/>
                    <a:pt x="9" y="55"/>
                    <a:pt x="9" y="53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29"/>
                    <a:pt x="9" y="28"/>
                    <a:pt x="10" y="28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25" name="Freeform 241"/>
            <p:cNvSpPr>
              <a:spLocks/>
            </p:cNvSpPr>
            <p:nvPr/>
          </p:nvSpPr>
          <p:spPr bwMode="gray">
            <a:xfrm>
              <a:off x="5371344" y="2497068"/>
              <a:ext cx="30163" cy="4921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" y="2"/>
                </a:cxn>
                <a:cxn ang="0">
                  <a:pos x="8" y="5"/>
                </a:cxn>
                <a:cxn ang="0">
                  <a:pos x="4" y="12"/>
                </a:cxn>
                <a:cxn ang="0">
                  <a:pos x="0" y="9"/>
                </a:cxn>
              </a:cxnLst>
              <a:rect l="0" t="0" r="r" b="b"/>
              <a:pathLst>
                <a:path w="8" h="13">
                  <a:moveTo>
                    <a:pt x="0" y="9"/>
                  </a:moveTo>
                  <a:cubicBezTo>
                    <a:pt x="0" y="6"/>
                    <a:pt x="2" y="3"/>
                    <a:pt x="4" y="2"/>
                  </a:cubicBezTo>
                  <a:cubicBezTo>
                    <a:pt x="6" y="0"/>
                    <a:pt x="8" y="2"/>
                    <a:pt x="8" y="5"/>
                  </a:cubicBezTo>
                  <a:cubicBezTo>
                    <a:pt x="8" y="8"/>
                    <a:pt x="6" y="11"/>
                    <a:pt x="4" y="12"/>
                  </a:cubicBezTo>
                  <a:cubicBezTo>
                    <a:pt x="2" y="13"/>
                    <a:pt x="0" y="12"/>
                    <a:pt x="0" y="9"/>
                  </a:cubicBezTo>
                </a:path>
              </a:pathLst>
            </a:custGeom>
            <a:solidFill>
              <a:srgbClr val="DBDEE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3" name="Gruppieren 242"/>
          <p:cNvGrpSpPr/>
          <p:nvPr/>
        </p:nvGrpSpPr>
        <p:grpSpPr bwMode="gray">
          <a:xfrm>
            <a:off x="4790319" y="1387405"/>
            <a:ext cx="180975" cy="674687"/>
            <a:chOff x="4790319" y="1387405"/>
            <a:chExt cx="180975" cy="674687"/>
          </a:xfrm>
        </p:grpSpPr>
        <p:sp>
          <p:nvSpPr>
            <p:cNvPr id="16626" name="Freeform 242"/>
            <p:cNvSpPr>
              <a:spLocks/>
            </p:cNvSpPr>
            <p:nvPr/>
          </p:nvSpPr>
          <p:spPr bwMode="gray">
            <a:xfrm>
              <a:off x="4790319" y="1473130"/>
              <a:ext cx="180975" cy="588962"/>
            </a:xfrm>
            <a:custGeom>
              <a:avLst/>
              <a:gdLst/>
              <a:ahLst/>
              <a:cxnLst>
                <a:cxn ang="0">
                  <a:pos x="24" y="76"/>
                </a:cxn>
                <a:cxn ang="0">
                  <a:pos x="22" y="78"/>
                </a:cxn>
                <a:cxn ang="0">
                  <a:pos x="22" y="140"/>
                </a:cxn>
                <a:cxn ang="0">
                  <a:pos x="16" y="146"/>
                </a:cxn>
                <a:cxn ang="0">
                  <a:pos x="11" y="134"/>
                </a:cxn>
                <a:cxn ang="0">
                  <a:pos x="11" y="24"/>
                </a:cxn>
                <a:cxn ang="0">
                  <a:pos x="9" y="21"/>
                </a:cxn>
                <a:cxn ang="0">
                  <a:pos x="8" y="22"/>
                </a:cxn>
                <a:cxn ang="0">
                  <a:pos x="8" y="56"/>
                </a:cxn>
                <a:cxn ang="0">
                  <a:pos x="4" y="60"/>
                </a:cxn>
                <a:cxn ang="0">
                  <a:pos x="0" y="51"/>
                </a:cxn>
                <a:cxn ang="0">
                  <a:pos x="0" y="12"/>
                </a:cxn>
                <a:cxn ang="0">
                  <a:pos x="9" y="4"/>
                </a:cxn>
                <a:cxn ang="0">
                  <a:pos x="24" y="13"/>
                </a:cxn>
                <a:cxn ang="0">
                  <a:pos x="39" y="22"/>
                </a:cxn>
                <a:cxn ang="0">
                  <a:pos x="48" y="41"/>
                </a:cxn>
                <a:cxn ang="0">
                  <a:pos x="48" y="81"/>
                </a:cxn>
                <a:cxn ang="0">
                  <a:pos x="44" y="84"/>
                </a:cxn>
                <a:cxn ang="0">
                  <a:pos x="41" y="75"/>
                </a:cxn>
                <a:cxn ang="0">
                  <a:pos x="41" y="41"/>
                </a:cxn>
                <a:cxn ang="0">
                  <a:pos x="39" y="38"/>
                </a:cxn>
                <a:cxn ang="0">
                  <a:pos x="37" y="39"/>
                </a:cxn>
                <a:cxn ang="0">
                  <a:pos x="37" y="149"/>
                </a:cxn>
                <a:cxn ang="0">
                  <a:pos x="32" y="155"/>
                </a:cxn>
                <a:cxn ang="0">
                  <a:pos x="27" y="143"/>
                </a:cxn>
                <a:cxn ang="0">
                  <a:pos x="27" y="81"/>
                </a:cxn>
                <a:cxn ang="0">
                  <a:pos x="24" y="76"/>
                </a:cxn>
              </a:cxnLst>
              <a:rect l="0" t="0" r="r" b="b"/>
              <a:pathLst>
                <a:path w="48" h="157">
                  <a:moveTo>
                    <a:pt x="24" y="76"/>
                  </a:moveTo>
                  <a:cubicBezTo>
                    <a:pt x="23" y="75"/>
                    <a:pt x="22" y="75"/>
                    <a:pt x="22" y="78"/>
                  </a:cubicBezTo>
                  <a:cubicBezTo>
                    <a:pt x="22" y="140"/>
                    <a:pt x="22" y="140"/>
                    <a:pt x="22" y="140"/>
                  </a:cubicBezTo>
                  <a:cubicBezTo>
                    <a:pt x="22" y="145"/>
                    <a:pt x="20" y="148"/>
                    <a:pt x="16" y="146"/>
                  </a:cubicBezTo>
                  <a:cubicBezTo>
                    <a:pt x="13" y="144"/>
                    <a:pt x="11" y="139"/>
                    <a:pt x="11" y="13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2"/>
                    <a:pt x="10" y="21"/>
                    <a:pt x="9" y="21"/>
                  </a:cubicBezTo>
                  <a:cubicBezTo>
                    <a:pt x="9" y="20"/>
                    <a:pt x="8" y="20"/>
                    <a:pt x="8" y="22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60"/>
                    <a:pt x="7" y="62"/>
                    <a:pt x="4" y="60"/>
                  </a:cubicBezTo>
                  <a:cubicBezTo>
                    <a:pt x="0" y="58"/>
                    <a:pt x="0" y="54"/>
                    <a:pt x="0" y="5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4" y="0"/>
                    <a:pt x="9" y="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4" y="25"/>
                    <a:pt x="48" y="33"/>
                    <a:pt x="48" y="41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48" y="84"/>
                    <a:pt x="47" y="86"/>
                    <a:pt x="44" y="84"/>
                  </a:cubicBezTo>
                  <a:cubicBezTo>
                    <a:pt x="41" y="82"/>
                    <a:pt x="41" y="79"/>
                    <a:pt x="41" y="75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39" y="39"/>
                    <a:pt x="39" y="38"/>
                  </a:cubicBezTo>
                  <a:cubicBezTo>
                    <a:pt x="38" y="38"/>
                    <a:pt x="37" y="38"/>
                    <a:pt x="37" y="39"/>
                  </a:cubicBezTo>
                  <a:cubicBezTo>
                    <a:pt x="37" y="149"/>
                    <a:pt x="37" y="149"/>
                    <a:pt x="37" y="149"/>
                  </a:cubicBezTo>
                  <a:cubicBezTo>
                    <a:pt x="37" y="154"/>
                    <a:pt x="35" y="157"/>
                    <a:pt x="32" y="155"/>
                  </a:cubicBezTo>
                  <a:cubicBezTo>
                    <a:pt x="28" y="153"/>
                    <a:pt x="27" y="148"/>
                    <a:pt x="27" y="143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78"/>
                    <a:pt x="26" y="77"/>
                    <a:pt x="24" y="76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27" name="Freeform 243"/>
            <p:cNvSpPr>
              <a:spLocks/>
            </p:cNvSpPr>
            <p:nvPr/>
          </p:nvSpPr>
          <p:spPr bwMode="gray">
            <a:xfrm>
              <a:off x="4842707" y="1387405"/>
              <a:ext cx="74613" cy="131762"/>
            </a:xfrm>
            <a:custGeom>
              <a:avLst/>
              <a:gdLst/>
              <a:ahLst/>
              <a:cxnLst>
                <a:cxn ang="0">
                  <a:pos x="20" y="24"/>
                </a:cxn>
                <a:cxn ang="0">
                  <a:pos x="10" y="4"/>
                </a:cxn>
                <a:cxn ang="0">
                  <a:pos x="0" y="12"/>
                </a:cxn>
                <a:cxn ang="0">
                  <a:pos x="10" y="31"/>
                </a:cxn>
                <a:cxn ang="0">
                  <a:pos x="20" y="24"/>
                </a:cxn>
              </a:cxnLst>
              <a:rect l="0" t="0" r="r" b="b"/>
              <a:pathLst>
                <a:path w="20" h="35">
                  <a:moveTo>
                    <a:pt x="20" y="24"/>
                  </a:moveTo>
                  <a:cubicBezTo>
                    <a:pt x="20" y="16"/>
                    <a:pt x="16" y="7"/>
                    <a:pt x="10" y="4"/>
                  </a:cubicBezTo>
                  <a:cubicBezTo>
                    <a:pt x="4" y="0"/>
                    <a:pt x="0" y="4"/>
                    <a:pt x="0" y="12"/>
                  </a:cubicBezTo>
                  <a:cubicBezTo>
                    <a:pt x="0" y="19"/>
                    <a:pt x="4" y="28"/>
                    <a:pt x="10" y="31"/>
                  </a:cubicBezTo>
                  <a:cubicBezTo>
                    <a:pt x="16" y="35"/>
                    <a:pt x="20" y="31"/>
                    <a:pt x="20" y="24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4" name="Gruppieren 233"/>
          <p:cNvGrpSpPr/>
          <p:nvPr/>
        </p:nvGrpSpPr>
        <p:grpSpPr bwMode="gray">
          <a:xfrm>
            <a:off x="3136144" y="1368355"/>
            <a:ext cx="161925" cy="566738"/>
            <a:chOff x="3136144" y="1368355"/>
            <a:chExt cx="161925" cy="566738"/>
          </a:xfrm>
        </p:grpSpPr>
        <p:sp>
          <p:nvSpPr>
            <p:cNvPr id="16628" name="Freeform 244"/>
            <p:cNvSpPr>
              <a:spLocks/>
            </p:cNvSpPr>
            <p:nvPr/>
          </p:nvSpPr>
          <p:spPr bwMode="gray">
            <a:xfrm>
              <a:off x="3136144" y="1439793"/>
              <a:ext cx="161925" cy="495300"/>
            </a:xfrm>
            <a:custGeom>
              <a:avLst/>
              <a:gdLst/>
              <a:ahLst/>
              <a:cxnLst>
                <a:cxn ang="0">
                  <a:pos x="21" y="64"/>
                </a:cxn>
                <a:cxn ang="0">
                  <a:pos x="19" y="66"/>
                </a:cxn>
                <a:cxn ang="0">
                  <a:pos x="19" y="119"/>
                </a:cxn>
                <a:cxn ang="0">
                  <a:pos x="15" y="123"/>
                </a:cxn>
                <a:cxn ang="0">
                  <a:pos x="10" y="113"/>
                </a:cxn>
                <a:cxn ang="0">
                  <a:pos x="10" y="20"/>
                </a:cxn>
                <a:cxn ang="0">
                  <a:pos x="8" y="17"/>
                </a:cxn>
                <a:cxn ang="0">
                  <a:pos x="7" y="18"/>
                </a:cxn>
                <a:cxn ang="0">
                  <a:pos x="7" y="48"/>
                </a:cxn>
                <a:cxn ang="0">
                  <a:pos x="3" y="51"/>
                </a:cxn>
                <a:cxn ang="0">
                  <a:pos x="0" y="43"/>
                </a:cxn>
                <a:cxn ang="0">
                  <a:pos x="0" y="10"/>
                </a:cxn>
                <a:cxn ang="0">
                  <a:pos x="8" y="3"/>
                </a:cxn>
                <a:cxn ang="0">
                  <a:pos x="21" y="10"/>
                </a:cxn>
                <a:cxn ang="0">
                  <a:pos x="35" y="18"/>
                </a:cxn>
                <a:cxn ang="0">
                  <a:pos x="43" y="34"/>
                </a:cxn>
                <a:cxn ang="0">
                  <a:pos x="43" y="68"/>
                </a:cxn>
                <a:cxn ang="0">
                  <a:pos x="39" y="71"/>
                </a:cxn>
                <a:cxn ang="0">
                  <a:pos x="36" y="64"/>
                </a:cxn>
                <a:cxn ang="0">
                  <a:pos x="36" y="35"/>
                </a:cxn>
                <a:cxn ang="0">
                  <a:pos x="34" y="32"/>
                </a:cxn>
                <a:cxn ang="0">
                  <a:pos x="33" y="33"/>
                </a:cxn>
                <a:cxn ang="0">
                  <a:pos x="33" y="126"/>
                </a:cxn>
                <a:cxn ang="0">
                  <a:pos x="28" y="131"/>
                </a:cxn>
                <a:cxn ang="0">
                  <a:pos x="23" y="121"/>
                </a:cxn>
                <a:cxn ang="0">
                  <a:pos x="23" y="68"/>
                </a:cxn>
                <a:cxn ang="0">
                  <a:pos x="21" y="64"/>
                </a:cxn>
              </a:cxnLst>
              <a:rect l="0" t="0" r="r" b="b"/>
              <a:pathLst>
                <a:path w="43" h="132">
                  <a:moveTo>
                    <a:pt x="21" y="64"/>
                  </a:moveTo>
                  <a:cubicBezTo>
                    <a:pt x="20" y="63"/>
                    <a:pt x="19" y="63"/>
                    <a:pt x="19" y="66"/>
                  </a:cubicBezTo>
                  <a:cubicBezTo>
                    <a:pt x="19" y="119"/>
                    <a:pt x="19" y="119"/>
                    <a:pt x="19" y="119"/>
                  </a:cubicBezTo>
                  <a:cubicBezTo>
                    <a:pt x="19" y="123"/>
                    <a:pt x="18" y="125"/>
                    <a:pt x="15" y="123"/>
                  </a:cubicBezTo>
                  <a:cubicBezTo>
                    <a:pt x="12" y="121"/>
                    <a:pt x="10" y="117"/>
                    <a:pt x="10" y="11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9"/>
                    <a:pt x="9" y="18"/>
                    <a:pt x="8" y="17"/>
                  </a:cubicBezTo>
                  <a:cubicBezTo>
                    <a:pt x="8" y="17"/>
                    <a:pt x="7" y="17"/>
                    <a:pt x="7" y="1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1"/>
                    <a:pt x="6" y="52"/>
                    <a:pt x="3" y="51"/>
                  </a:cubicBezTo>
                  <a:cubicBezTo>
                    <a:pt x="0" y="49"/>
                    <a:pt x="0" y="46"/>
                    <a:pt x="0" y="4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3" y="0"/>
                    <a:pt x="8" y="3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9" y="21"/>
                    <a:pt x="43" y="28"/>
                    <a:pt x="43" y="3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71"/>
                    <a:pt x="41" y="73"/>
                    <a:pt x="39" y="71"/>
                  </a:cubicBezTo>
                  <a:cubicBezTo>
                    <a:pt x="36" y="70"/>
                    <a:pt x="36" y="66"/>
                    <a:pt x="36" y="64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5" y="33"/>
                    <a:pt x="34" y="32"/>
                  </a:cubicBezTo>
                  <a:cubicBezTo>
                    <a:pt x="34" y="32"/>
                    <a:pt x="33" y="32"/>
                    <a:pt x="33" y="33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30"/>
                    <a:pt x="31" y="132"/>
                    <a:pt x="28" y="131"/>
                  </a:cubicBezTo>
                  <a:cubicBezTo>
                    <a:pt x="25" y="129"/>
                    <a:pt x="23" y="125"/>
                    <a:pt x="23" y="12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6"/>
                    <a:pt x="23" y="65"/>
                    <a:pt x="21" y="64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29" name="Freeform 245"/>
            <p:cNvSpPr>
              <a:spLocks/>
            </p:cNvSpPr>
            <p:nvPr/>
          </p:nvSpPr>
          <p:spPr bwMode="gray">
            <a:xfrm>
              <a:off x="3182182" y="1368355"/>
              <a:ext cx="66675" cy="109537"/>
            </a:xfrm>
            <a:custGeom>
              <a:avLst/>
              <a:gdLst/>
              <a:ahLst/>
              <a:cxnLst>
                <a:cxn ang="0">
                  <a:pos x="18" y="19"/>
                </a:cxn>
                <a:cxn ang="0">
                  <a:pos x="9" y="2"/>
                </a:cxn>
                <a:cxn ang="0">
                  <a:pos x="0" y="9"/>
                </a:cxn>
                <a:cxn ang="0">
                  <a:pos x="9" y="26"/>
                </a:cxn>
                <a:cxn ang="0">
                  <a:pos x="18" y="19"/>
                </a:cxn>
              </a:cxnLst>
              <a:rect l="0" t="0" r="r" b="b"/>
              <a:pathLst>
                <a:path w="18" h="29">
                  <a:moveTo>
                    <a:pt x="18" y="19"/>
                  </a:moveTo>
                  <a:cubicBezTo>
                    <a:pt x="18" y="13"/>
                    <a:pt x="14" y="5"/>
                    <a:pt x="9" y="2"/>
                  </a:cubicBezTo>
                  <a:cubicBezTo>
                    <a:pt x="4" y="0"/>
                    <a:pt x="0" y="2"/>
                    <a:pt x="0" y="9"/>
                  </a:cubicBezTo>
                  <a:cubicBezTo>
                    <a:pt x="0" y="16"/>
                    <a:pt x="4" y="23"/>
                    <a:pt x="9" y="26"/>
                  </a:cubicBezTo>
                  <a:cubicBezTo>
                    <a:pt x="14" y="29"/>
                    <a:pt x="18" y="26"/>
                    <a:pt x="18" y="19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32" name="Gruppieren 231"/>
          <p:cNvGrpSpPr/>
          <p:nvPr/>
        </p:nvGrpSpPr>
        <p:grpSpPr bwMode="gray">
          <a:xfrm>
            <a:off x="2953582" y="1662043"/>
            <a:ext cx="112713" cy="400049"/>
            <a:chOff x="2953582" y="1662043"/>
            <a:chExt cx="112713" cy="400049"/>
          </a:xfrm>
        </p:grpSpPr>
        <p:sp>
          <p:nvSpPr>
            <p:cNvPr id="16630" name="Freeform 246"/>
            <p:cNvSpPr>
              <a:spLocks/>
            </p:cNvSpPr>
            <p:nvPr/>
          </p:nvSpPr>
          <p:spPr bwMode="gray">
            <a:xfrm>
              <a:off x="2953582" y="1714430"/>
              <a:ext cx="112713" cy="347662"/>
            </a:xfrm>
            <a:custGeom>
              <a:avLst/>
              <a:gdLst/>
              <a:ahLst/>
              <a:cxnLst>
                <a:cxn ang="0">
                  <a:pos x="15" y="45"/>
                </a:cxn>
                <a:cxn ang="0">
                  <a:pos x="14" y="46"/>
                </a:cxn>
                <a:cxn ang="0">
                  <a:pos x="14" y="83"/>
                </a:cxn>
                <a:cxn ang="0">
                  <a:pos x="10" y="86"/>
                </a:cxn>
                <a:cxn ang="0">
                  <a:pos x="7" y="79"/>
                </a:cxn>
                <a:cxn ang="0">
                  <a:pos x="7" y="14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5" y="33"/>
                </a:cxn>
                <a:cxn ang="0">
                  <a:pos x="3" y="35"/>
                </a:cxn>
                <a:cxn ang="0">
                  <a:pos x="0" y="30"/>
                </a:cxn>
                <a:cxn ang="0">
                  <a:pos x="0" y="7"/>
                </a:cxn>
                <a:cxn ang="0">
                  <a:pos x="6" y="2"/>
                </a:cxn>
                <a:cxn ang="0">
                  <a:pos x="15" y="7"/>
                </a:cxn>
                <a:cxn ang="0">
                  <a:pos x="24" y="13"/>
                </a:cxn>
                <a:cxn ang="0">
                  <a:pos x="30" y="24"/>
                </a:cxn>
                <a:cxn ang="0">
                  <a:pos x="30" y="48"/>
                </a:cxn>
                <a:cxn ang="0">
                  <a:pos x="27" y="50"/>
                </a:cxn>
                <a:cxn ang="0">
                  <a:pos x="25" y="45"/>
                </a:cxn>
                <a:cxn ang="0">
                  <a:pos x="25" y="24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23" y="88"/>
                </a:cxn>
                <a:cxn ang="0">
                  <a:pos x="20" y="91"/>
                </a:cxn>
                <a:cxn ang="0">
                  <a:pos x="17" y="85"/>
                </a:cxn>
                <a:cxn ang="0">
                  <a:pos x="17" y="48"/>
                </a:cxn>
                <a:cxn ang="0">
                  <a:pos x="15" y="45"/>
                </a:cxn>
              </a:cxnLst>
              <a:rect l="0" t="0" r="r" b="b"/>
              <a:pathLst>
                <a:path w="30" h="93">
                  <a:moveTo>
                    <a:pt x="15" y="45"/>
                  </a:moveTo>
                  <a:cubicBezTo>
                    <a:pt x="14" y="44"/>
                    <a:pt x="14" y="44"/>
                    <a:pt x="14" y="46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4" y="86"/>
                    <a:pt x="12" y="87"/>
                    <a:pt x="10" y="86"/>
                  </a:cubicBezTo>
                  <a:cubicBezTo>
                    <a:pt x="8" y="85"/>
                    <a:pt x="7" y="82"/>
                    <a:pt x="7" y="7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3"/>
                    <a:pt x="6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5"/>
                    <a:pt x="4" y="37"/>
                    <a:pt x="3" y="35"/>
                  </a:cubicBezTo>
                  <a:cubicBezTo>
                    <a:pt x="1" y="34"/>
                    <a:pt x="0" y="32"/>
                    <a:pt x="0" y="3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"/>
                    <a:pt x="3" y="0"/>
                    <a:pt x="6" y="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5"/>
                    <a:pt x="30" y="20"/>
                    <a:pt x="30" y="24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50"/>
                    <a:pt x="29" y="51"/>
                    <a:pt x="27" y="50"/>
                  </a:cubicBezTo>
                  <a:cubicBezTo>
                    <a:pt x="25" y="49"/>
                    <a:pt x="25" y="46"/>
                    <a:pt x="25" y="45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3"/>
                    <a:pt x="24" y="23"/>
                  </a:cubicBezTo>
                  <a:cubicBezTo>
                    <a:pt x="24" y="22"/>
                    <a:pt x="23" y="22"/>
                    <a:pt x="23" y="23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91"/>
                    <a:pt x="22" y="93"/>
                    <a:pt x="20" y="91"/>
                  </a:cubicBezTo>
                  <a:cubicBezTo>
                    <a:pt x="18" y="90"/>
                    <a:pt x="17" y="87"/>
                    <a:pt x="17" y="85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6"/>
                    <a:pt x="16" y="45"/>
                    <a:pt x="15" y="45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31" name="Freeform 247"/>
            <p:cNvSpPr>
              <a:spLocks/>
            </p:cNvSpPr>
            <p:nvPr/>
          </p:nvSpPr>
          <p:spPr bwMode="gray">
            <a:xfrm>
              <a:off x="2986919" y="1662043"/>
              <a:ext cx="44450" cy="77787"/>
            </a:xfrm>
            <a:custGeom>
              <a:avLst/>
              <a:gdLst/>
              <a:ahLst/>
              <a:cxnLst>
                <a:cxn ang="0">
                  <a:pos x="12" y="14"/>
                </a:cxn>
                <a:cxn ang="0">
                  <a:pos x="6" y="2"/>
                </a:cxn>
                <a:cxn ang="0">
                  <a:pos x="0" y="7"/>
                </a:cxn>
                <a:cxn ang="0">
                  <a:pos x="6" y="19"/>
                </a:cxn>
                <a:cxn ang="0">
                  <a:pos x="12" y="14"/>
                </a:cxn>
              </a:cxnLst>
              <a:rect l="0" t="0" r="r" b="b"/>
              <a:pathLst>
                <a:path w="12" h="21">
                  <a:moveTo>
                    <a:pt x="12" y="14"/>
                  </a:moveTo>
                  <a:cubicBezTo>
                    <a:pt x="12" y="10"/>
                    <a:pt x="10" y="4"/>
                    <a:pt x="6" y="2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7"/>
                    <a:pt x="6" y="19"/>
                  </a:cubicBezTo>
                  <a:cubicBezTo>
                    <a:pt x="10" y="21"/>
                    <a:pt x="12" y="19"/>
                    <a:pt x="12" y="14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242" name="Gruppieren 241"/>
          <p:cNvGrpSpPr/>
          <p:nvPr/>
        </p:nvGrpSpPr>
        <p:grpSpPr bwMode="gray">
          <a:xfrm>
            <a:off x="4614107" y="1695380"/>
            <a:ext cx="127000" cy="460375"/>
            <a:chOff x="4614107" y="1695380"/>
            <a:chExt cx="127000" cy="460375"/>
          </a:xfrm>
        </p:grpSpPr>
        <p:sp>
          <p:nvSpPr>
            <p:cNvPr id="16632" name="Freeform 248"/>
            <p:cNvSpPr>
              <a:spLocks/>
            </p:cNvSpPr>
            <p:nvPr/>
          </p:nvSpPr>
          <p:spPr bwMode="gray">
            <a:xfrm>
              <a:off x="4614107" y="1755705"/>
              <a:ext cx="127000" cy="400050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15" y="53"/>
                </a:cxn>
                <a:cxn ang="0">
                  <a:pos x="15" y="96"/>
                </a:cxn>
                <a:cxn ang="0">
                  <a:pos x="11" y="100"/>
                </a:cxn>
                <a:cxn ang="0">
                  <a:pos x="8" y="92"/>
                </a:cxn>
                <a:cxn ang="0">
                  <a:pos x="8" y="16"/>
                </a:cxn>
                <a:cxn ang="0">
                  <a:pos x="6" y="14"/>
                </a:cxn>
                <a:cxn ang="0">
                  <a:pos x="5" y="15"/>
                </a:cxn>
                <a:cxn ang="0">
                  <a:pos x="5" y="38"/>
                </a:cxn>
                <a:cxn ang="0">
                  <a:pos x="2" y="41"/>
                </a:cxn>
                <a:cxn ang="0">
                  <a:pos x="0" y="35"/>
                </a:cxn>
                <a:cxn ang="0">
                  <a:pos x="0" y="8"/>
                </a:cxn>
                <a:cxn ang="0">
                  <a:pos x="6" y="2"/>
                </a:cxn>
                <a:cxn ang="0">
                  <a:pos x="17" y="8"/>
                </a:cxn>
                <a:cxn ang="0">
                  <a:pos x="28" y="14"/>
                </a:cxn>
                <a:cxn ang="0">
                  <a:pos x="34" y="28"/>
                </a:cxn>
                <a:cxn ang="0">
                  <a:pos x="34" y="55"/>
                </a:cxn>
                <a:cxn ang="0">
                  <a:pos x="31" y="58"/>
                </a:cxn>
                <a:cxn ang="0">
                  <a:pos x="29" y="51"/>
                </a:cxn>
                <a:cxn ang="0">
                  <a:pos x="29" y="28"/>
                </a:cxn>
                <a:cxn ang="0">
                  <a:pos x="27" y="26"/>
                </a:cxn>
                <a:cxn ang="0">
                  <a:pos x="26" y="27"/>
                </a:cxn>
                <a:cxn ang="0">
                  <a:pos x="26" y="102"/>
                </a:cxn>
                <a:cxn ang="0">
                  <a:pos x="22" y="106"/>
                </a:cxn>
                <a:cxn ang="0">
                  <a:pos x="19" y="98"/>
                </a:cxn>
                <a:cxn ang="0">
                  <a:pos x="19" y="55"/>
                </a:cxn>
                <a:cxn ang="0">
                  <a:pos x="17" y="52"/>
                </a:cxn>
              </a:cxnLst>
              <a:rect l="0" t="0" r="r" b="b"/>
              <a:pathLst>
                <a:path w="34" h="107">
                  <a:moveTo>
                    <a:pt x="17" y="52"/>
                  </a:moveTo>
                  <a:cubicBezTo>
                    <a:pt x="16" y="51"/>
                    <a:pt x="15" y="51"/>
                    <a:pt x="15" y="53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9"/>
                    <a:pt x="14" y="101"/>
                    <a:pt x="11" y="100"/>
                  </a:cubicBezTo>
                  <a:cubicBezTo>
                    <a:pt x="9" y="98"/>
                    <a:pt x="8" y="95"/>
                    <a:pt x="8" y="9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5"/>
                    <a:pt x="7" y="14"/>
                    <a:pt x="6" y="14"/>
                  </a:cubicBezTo>
                  <a:cubicBezTo>
                    <a:pt x="6" y="13"/>
                    <a:pt x="5" y="13"/>
                    <a:pt x="5" y="15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4" y="42"/>
                    <a:pt x="2" y="41"/>
                  </a:cubicBezTo>
                  <a:cubicBezTo>
                    <a:pt x="0" y="40"/>
                    <a:pt x="0" y="37"/>
                    <a:pt x="0" y="3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"/>
                    <a:pt x="2" y="0"/>
                    <a:pt x="6" y="2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1" y="17"/>
                    <a:pt x="34" y="22"/>
                    <a:pt x="34" y="28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7"/>
                    <a:pt x="33" y="59"/>
                    <a:pt x="31" y="58"/>
                  </a:cubicBezTo>
                  <a:cubicBezTo>
                    <a:pt x="29" y="56"/>
                    <a:pt x="29" y="54"/>
                    <a:pt x="29" y="51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8" y="26"/>
                    <a:pt x="27" y="26"/>
                  </a:cubicBezTo>
                  <a:cubicBezTo>
                    <a:pt x="27" y="26"/>
                    <a:pt x="26" y="26"/>
                    <a:pt x="26" y="2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6" y="106"/>
                    <a:pt x="25" y="107"/>
                    <a:pt x="22" y="106"/>
                  </a:cubicBezTo>
                  <a:cubicBezTo>
                    <a:pt x="20" y="105"/>
                    <a:pt x="19" y="101"/>
                    <a:pt x="19" y="98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8" y="52"/>
                    <a:pt x="17" y="52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633" name="Freeform 249"/>
            <p:cNvSpPr>
              <a:spLocks/>
            </p:cNvSpPr>
            <p:nvPr/>
          </p:nvSpPr>
          <p:spPr bwMode="gray">
            <a:xfrm>
              <a:off x="4652207" y="1695380"/>
              <a:ext cx="52388" cy="88900"/>
            </a:xfrm>
            <a:custGeom>
              <a:avLst/>
              <a:gdLst/>
              <a:ahLst/>
              <a:cxnLst>
                <a:cxn ang="0">
                  <a:pos x="14" y="16"/>
                </a:cxn>
                <a:cxn ang="0">
                  <a:pos x="7" y="2"/>
                </a:cxn>
                <a:cxn ang="0">
                  <a:pos x="0" y="8"/>
                </a:cxn>
                <a:cxn ang="0">
                  <a:pos x="7" y="21"/>
                </a:cxn>
                <a:cxn ang="0">
                  <a:pos x="14" y="16"/>
                </a:cxn>
              </a:cxnLst>
              <a:rect l="0" t="0" r="r" b="b"/>
              <a:pathLst>
                <a:path w="14" h="24">
                  <a:moveTo>
                    <a:pt x="14" y="16"/>
                  </a:moveTo>
                  <a:cubicBezTo>
                    <a:pt x="14" y="10"/>
                    <a:pt x="11" y="4"/>
                    <a:pt x="7" y="2"/>
                  </a:cubicBezTo>
                  <a:cubicBezTo>
                    <a:pt x="3" y="0"/>
                    <a:pt x="0" y="2"/>
                    <a:pt x="0" y="8"/>
                  </a:cubicBezTo>
                  <a:cubicBezTo>
                    <a:pt x="0" y="13"/>
                    <a:pt x="3" y="19"/>
                    <a:pt x="7" y="21"/>
                  </a:cubicBezTo>
                  <a:cubicBezTo>
                    <a:pt x="11" y="24"/>
                    <a:pt x="14" y="21"/>
                    <a:pt x="14" y="16"/>
                  </a:cubicBezTo>
                </a:path>
              </a:pathLst>
            </a:custGeom>
            <a:solidFill>
              <a:srgbClr val="414A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30" name="Textfeld 229"/>
          <p:cNvSpPr txBox="1"/>
          <p:nvPr/>
        </p:nvSpPr>
        <p:spPr bwMode="gray">
          <a:xfrm>
            <a:off x="1377213" y="1720232"/>
            <a:ext cx="9019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300" dirty="0">
                <a:solidFill>
                  <a:srgbClr val="414A59"/>
                </a:solidFill>
                <a:latin typeface="+mn-lt"/>
                <a:cs typeface="Arial" pitchFamily="34" charset="0"/>
              </a:rPr>
              <a:t>OEM- Kunden</a:t>
            </a:r>
          </a:p>
        </p:txBody>
      </p:sp>
      <p:sp>
        <p:nvSpPr>
          <p:cNvPr id="280" name="Textfeld 279"/>
          <p:cNvSpPr txBox="1"/>
          <p:nvPr/>
        </p:nvSpPr>
        <p:spPr bwMode="gray">
          <a:xfrm>
            <a:off x="6465904" y="1728858"/>
            <a:ext cx="11919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dirty="0" smtClean="0">
                <a:solidFill>
                  <a:srgbClr val="849FC2"/>
                </a:solidFill>
                <a:latin typeface="+mn-lt"/>
                <a:cs typeface="Arial" pitchFamily="34" charset="0"/>
              </a:rPr>
              <a:t>System-</a:t>
            </a:r>
            <a:br>
              <a:rPr lang="de-DE" sz="1300" dirty="0" smtClean="0">
                <a:solidFill>
                  <a:srgbClr val="849FC2"/>
                </a:solidFill>
                <a:latin typeface="+mn-lt"/>
                <a:cs typeface="Arial" pitchFamily="34" charset="0"/>
              </a:rPr>
            </a:br>
            <a:r>
              <a:rPr lang="de-DE" sz="1300" dirty="0" err="1" smtClean="0">
                <a:solidFill>
                  <a:srgbClr val="849FC2"/>
                </a:solidFill>
                <a:latin typeface="+mn-lt"/>
                <a:cs typeface="Arial" pitchFamily="34" charset="0"/>
              </a:rPr>
              <a:t>integratoren</a:t>
            </a:r>
            <a:endParaRPr lang="de-DE" sz="1300" dirty="0">
              <a:solidFill>
                <a:srgbClr val="849FC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3" name="Inhaltsplatzhalter 2"/>
          <p:cNvSpPr txBox="1">
            <a:spLocks/>
          </p:cNvSpPr>
          <p:nvPr/>
        </p:nvSpPr>
        <p:spPr bwMode="gray">
          <a:xfrm>
            <a:off x="6293603" y="3511543"/>
            <a:ext cx="2808000" cy="296586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300" b="0" dirty="0" err="1" smtClean="0">
                <a:solidFill>
                  <a:schemeClr val="accent4"/>
                </a:solidFill>
              </a:rPr>
              <a:t>schinen</a:t>
            </a:r>
            <a:r>
              <a:rPr lang="de-DE" sz="1300" b="0" dirty="0">
                <a:solidFill>
                  <a:schemeClr val="accent4"/>
                </a:solidFill>
              </a:rPr>
              <a:t>, die Wert auf eine preisgünstige und </a:t>
            </a:r>
            <a:r>
              <a:rPr lang="de-DE" sz="1300" b="0" dirty="0" smtClean="0">
                <a:solidFill>
                  <a:schemeClr val="accent4"/>
                </a:solidFill>
              </a:rPr>
              <a:t>innovative Steuerungstechnik legen, die </a:t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ihnen zudem viel Raum für </a:t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eigene Wertschöpfung und Produktdifferenzierung bietet. Unsere Kunden erhalten </a:t>
            </a:r>
            <a:r>
              <a:rPr lang="de-DE" sz="1300" b="0" dirty="0" err="1" smtClean="0">
                <a:solidFill>
                  <a:schemeClr val="accent4"/>
                </a:solidFill>
              </a:rPr>
              <a:t>indi-viduelle</a:t>
            </a:r>
            <a:r>
              <a:rPr lang="de-DE" sz="1300" b="0" dirty="0" smtClean="0">
                <a:solidFill>
                  <a:schemeClr val="accent4"/>
                </a:solidFill>
              </a:rPr>
              <a:t>, für sie spezifische Anpassungen, die für ihren </a:t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Bedarf die höchste Effizienz erreichen.</a:t>
            </a:r>
          </a:p>
        </p:txBody>
      </p:sp>
      <p:sp>
        <p:nvSpPr>
          <p:cNvPr id="281" name="Inhaltsplatzhalter 2"/>
          <p:cNvSpPr txBox="1">
            <a:spLocks/>
          </p:cNvSpPr>
          <p:nvPr/>
        </p:nvSpPr>
        <p:spPr bwMode="gray">
          <a:xfrm>
            <a:off x="3323162" y="3511542"/>
            <a:ext cx="2808000" cy="279083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300" b="0" dirty="0">
                <a:solidFill>
                  <a:schemeClr val="accent4"/>
                </a:solidFill>
              </a:rPr>
              <a:t>Dazwischen liegen </a:t>
            </a:r>
            <a:r>
              <a:rPr lang="de-DE" sz="1300" b="0" dirty="0" err="1" smtClean="0">
                <a:solidFill>
                  <a:schemeClr val="accent4"/>
                </a:solidFill>
              </a:rPr>
              <a:t>Serienma-schinenbauer</a:t>
            </a:r>
            <a:r>
              <a:rPr lang="de-DE" sz="1300" b="0" dirty="0">
                <a:solidFill>
                  <a:schemeClr val="accent4"/>
                </a:solidFill>
              </a:rPr>
              <a:t>. Viele davon </a:t>
            </a:r>
            <a:r>
              <a:rPr lang="de-DE" sz="1300" b="0" dirty="0" smtClean="0">
                <a:solidFill>
                  <a:schemeClr val="accent4"/>
                </a:solidFill>
              </a:rPr>
              <a:t/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liefern </a:t>
            </a:r>
            <a:r>
              <a:rPr lang="de-DE" sz="1300" b="0" dirty="0">
                <a:solidFill>
                  <a:schemeClr val="accent4"/>
                </a:solidFill>
              </a:rPr>
              <a:t>HLK-, und «Energie»-Maschinen </a:t>
            </a:r>
            <a:r>
              <a:rPr lang="de-DE" sz="1300" b="0" dirty="0" smtClean="0">
                <a:solidFill>
                  <a:schemeClr val="accent4"/>
                </a:solidFill>
              </a:rPr>
              <a:t>für Infrastrukturobjekte</a:t>
            </a:r>
            <a:r>
              <a:rPr lang="de-DE" sz="1300" b="0" dirty="0">
                <a:solidFill>
                  <a:schemeClr val="accent4"/>
                </a:solidFill>
              </a:rPr>
              <a:t>. In der Prozesstechnik finden sich </a:t>
            </a:r>
            <a:r>
              <a:rPr lang="de-DE" sz="1300" b="0" dirty="0" err="1" smtClean="0">
                <a:solidFill>
                  <a:schemeClr val="accent4"/>
                </a:solidFill>
              </a:rPr>
              <a:t>Saia</a:t>
            </a:r>
            <a:r>
              <a:rPr lang="de-DE" sz="1300" b="0" dirty="0" smtClean="0">
                <a:solidFill>
                  <a:schemeClr val="accent4"/>
                </a:solidFill>
              </a:rPr>
              <a:t> PCD</a:t>
            </a:r>
            <a:r>
              <a:rPr lang="de-DE" sz="1300" b="0" baseline="30000" dirty="0" smtClean="0">
                <a:solidFill>
                  <a:schemeClr val="accent4"/>
                </a:solidFill>
              </a:rPr>
              <a:t>®</a:t>
            </a:r>
            <a:r>
              <a:rPr lang="de-DE" sz="1300" b="0" dirty="0" smtClean="0">
                <a:solidFill>
                  <a:schemeClr val="accent4"/>
                </a:solidFill>
              </a:rPr>
              <a:t> Steuerungen </a:t>
            </a:r>
            <a:r>
              <a:rPr lang="de-DE" sz="1300" b="0" dirty="0">
                <a:solidFill>
                  <a:schemeClr val="accent4"/>
                </a:solidFill>
              </a:rPr>
              <a:t>in </a:t>
            </a:r>
            <a:r>
              <a:rPr lang="de-DE" sz="1300" b="0" dirty="0" smtClean="0">
                <a:solidFill>
                  <a:schemeClr val="accent4"/>
                </a:solidFill>
              </a:rPr>
              <a:t>Stein-</a:t>
            </a:r>
            <a:r>
              <a:rPr lang="de-DE" sz="1300" b="0" dirty="0" err="1" smtClean="0">
                <a:solidFill>
                  <a:schemeClr val="accent4"/>
                </a:solidFill>
              </a:rPr>
              <a:t>bearbeitungsmaschinen</a:t>
            </a:r>
            <a:r>
              <a:rPr lang="de-DE" sz="1300" b="0" dirty="0">
                <a:solidFill>
                  <a:schemeClr val="accent4"/>
                </a:solidFill>
              </a:rPr>
              <a:t>, </a:t>
            </a:r>
            <a:r>
              <a:rPr lang="de-DE" sz="1300" b="0" dirty="0" smtClean="0">
                <a:solidFill>
                  <a:schemeClr val="accent4"/>
                </a:solidFill>
              </a:rPr>
              <a:t>Textil-maschinen, Druckmaschinen</a:t>
            </a:r>
            <a:r>
              <a:rPr lang="de-DE" sz="1300" b="0" dirty="0">
                <a:solidFill>
                  <a:schemeClr val="accent4"/>
                </a:solidFill>
              </a:rPr>
              <a:t>, </a:t>
            </a:r>
            <a:r>
              <a:rPr lang="de-DE" sz="1300" b="0" dirty="0" smtClean="0">
                <a:solidFill>
                  <a:schemeClr val="accent4"/>
                </a:solidFill>
              </a:rPr>
              <a:t>Montageautomaten </a:t>
            </a:r>
            <a:r>
              <a:rPr lang="de-DE" sz="1300" b="0" dirty="0">
                <a:solidFill>
                  <a:schemeClr val="accent4"/>
                </a:solidFill>
              </a:rPr>
              <a:t>u.v.m. </a:t>
            </a:r>
            <a:r>
              <a:rPr lang="de-DE" sz="1300" b="0" dirty="0" smtClean="0">
                <a:solidFill>
                  <a:schemeClr val="accent4"/>
                </a:solidFill>
              </a:rPr>
              <a:t/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Bei </a:t>
            </a:r>
            <a:r>
              <a:rPr lang="de-DE" sz="1300" b="0" dirty="0">
                <a:solidFill>
                  <a:schemeClr val="accent4"/>
                </a:solidFill>
              </a:rPr>
              <a:t>Maschinensteuerungen </a:t>
            </a:r>
            <a:r>
              <a:rPr lang="de-DE" sz="1300" b="0" dirty="0" smtClean="0">
                <a:solidFill>
                  <a:schemeClr val="accent4"/>
                </a:solidFill>
              </a:rPr>
              <a:t/>
            </a:r>
            <a:br>
              <a:rPr lang="de-DE" sz="1300" b="0" dirty="0" smtClean="0">
                <a:solidFill>
                  <a:schemeClr val="accent4"/>
                </a:solidFill>
              </a:rPr>
            </a:br>
            <a:r>
              <a:rPr lang="de-DE" sz="1300" b="0" dirty="0" smtClean="0">
                <a:solidFill>
                  <a:schemeClr val="accent4"/>
                </a:solidFill>
              </a:rPr>
              <a:t>legen </a:t>
            </a:r>
            <a:r>
              <a:rPr lang="de-DE" sz="1300" b="0" dirty="0">
                <a:solidFill>
                  <a:schemeClr val="accent4"/>
                </a:solidFill>
              </a:rPr>
              <a:t>wir keinen Branchenfokus, sondern Kundenfokus. </a:t>
            </a:r>
            <a:r>
              <a:rPr lang="de-DE" sz="1300" b="0" dirty="0" smtClean="0">
                <a:solidFill>
                  <a:schemeClr val="accent4"/>
                </a:solidFill>
              </a:rPr>
              <a:t>Zielkunden </a:t>
            </a:r>
            <a:r>
              <a:rPr lang="de-DE" sz="1300" b="0" dirty="0">
                <a:solidFill>
                  <a:schemeClr val="accent4"/>
                </a:solidFill>
              </a:rPr>
              <a:t>sind Hersteller </a:t>
            </a:r>
            <a:r>
              <a:rPr lang="de-DE" sz="1300" b="0" dirty="0" smtClean="0">
                <a:solidFill>
                  <a:schemeClr val="accent4"/>
                </a:solidFill>
              </a:rPr>
              <a:t>von </a:t>
            </a:r>
            <a:r>
              <a:rPr lang="de-DE" sz="1300" b="0" dirty="0" err="1" smtClean="0">
                <a:solidFill>
                  <a:schemeClr val="accent4"/>
                </a:solidFill>
              </a:rPr>
              <a:t>Serienma</a:t>
            </a:r>
            <a:r>
              <a:rPr lang="de-DE" sz="1300" b="0" dirty="0" smtClean="0">
                <a:solidFill>
                  <a:schemeClr val="accent4"/>
                </a:solidFill>
              </a:rPr>
              <a:t>-</a:t>
            </a:r>
            <a:endParaRPr lang="de-DE" sz="13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2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7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7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2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75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925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75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75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75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425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475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  <p:bldP spid="2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5"/>
          <p:cNvSpPr>
            <a:spLocks noChangeArrowheads="1"/>
          </p:cNvSpPr>
          <p:nvPr/>
        </p:nvSpPr>
        <p:spPr bwMode="gray">
          <a:xfrm>
            <a:off x="1588" y="4300498"/>
            <a:ext cx="9140825" cy="2557502"/>
          </a:xfrm>
          <a:prstGeom prst="rect">
            <a:avLst/>
          </a:prstGeom>
          <a:gradFill>
            <a:gsLst>
              <a:gs pos="21000">
                <a:schemeClr val="bg1">
                  <a:alpha val="0"/>
                </a:schemeClr>
              </a:gs>
              <a:gs pos="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Freeform 24"/>
          <p:cNvSpPr>
            <a:spLocks/>
          </p:cNvSpPr>
          <p:nvPr/>
        </p:nvSpPr>
        <p:spPr bwMode="gray">
          <a:xfrm>
            <a:off x="1588" y="3843298"/>
            <a:ext cx="9140825" cy="457200"/>
          </a:xfrm>
          <a:custGeom>
            <a:avLst/>
            <a:gdLst/>
            <a:ahLst/>
            <a:cxnLst>
              <a:cxn ang="0">
                <a:pos x="0" y="314"/>
              </a:cxn>
              <a:cxn ang="0">
                <a:pos x="2879" y="0"/>
              </a:cxn>
              <a:cxn ang="0">
                <a:pos x="5758" y="314"/>
              </a:cxn>
            </a:cxnLst>
            <a:rect l="0" t="0" r="r" b="b"/>
            <a:pathLst>
              <a:path w="5758" h="314">
                <a:moveTo>
                  <a:pt x="0" y="314"/>
                </a:moveTo>
                <a:cubicBezTo>
                  <a:pt x="959" y="157"/>
                  <a:pt x="1919" y="0"/>
                  <a:pt x="2879" y="0"/>
                </a:cubicBezTo>
                <a:cubicBezTo>
                  <a:pt x="3839" y="0"/>
                  <a:pt x="4798" y="157"/>
                  <a:pt x="5758" y="31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 bwMode="gray">
          <a:xfrm>
            <a:off x="539750" y="1562418"/>
            <a:ext cx="1620000" cy="22065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/>
              <a:t>Saia Burgess Controls | www.saia-pcd.com</a:t>
            </a:r>
            <a:endParaRPr lang="de-CH" dirty="0" smtClean="0"/>
          </a:p>
        </p:txBody>
      </p:sp>
      <p:sp>
        <p:nvSpPr>
          <p:cNvPr id="3" name="Rechteck 2"/>
          <p:cNvSpPr/>
          <p:nvPr/>
        </p:nvSpPr>
        <p:spPr bwMode="gray">
          <a:xfrm>
            <a:off x="431800" y="4290974"/>
            <a:ext cx="4978400" cy="17637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968500" lvl="0" indent="-1968500" eaLnBrk="0" hangingPunct="0"/>
            <a:r>
              <a:rPr lang="de-DE" sz="16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Saia</a:t>
            </a: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-Burgess </a:t>
            </a:r>
            <a:r>
              <a:rPr lang="de-DE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Controls </a:t>
            </a: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AG</a:t>
            </a:r>
          </a:p>
          <a:p>
            <a:pPr marL="1968500" lvl="0" indent="-1968500" eaLnBrk="0" hangingPunct="0"/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Bahnhofstrasse 18 | 3280 Murten | </a:t>
            </a:r>
            <a:r>
              <a:rPr lang="de-DE" sz="16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Switzerland</a:t>
            </a:r>
            <a:endParaRPr lang="en-US" dirty="0" smtClean="0">
              <a:solidFill>
                <a:schemeClr val="accent4"/>
              </a:solidFill>
            </a:endParaRPr>
          </a:p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 +41 26 672 XX </a:t>
            </a:r>
            <a:r>
              <a:rPr lang="de-DE" sz="16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F +41 26 672 XX </a:t>
            </a:r>
            <a:r>
              <a:rPr lang="de-DE" sz="16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XX</a:t>
            </a:r>
            <a:endParaRPr lang="en-US" dirty="0">
              <a:solidFill>
                <a:schemeClr val="accent4"/>
              </a:solidFill>
            </a:endParaRPr>
          </a:p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ihre-email@saia-pcd.com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www.saia-pcd.com</a:t>
            </a:r>
            <a:endParaRPr lang="de-DE" sz="16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 bwMode="gray">
          <a:xfrm>
            <a:off x="2159750" y="3089404"/>
            <a:ext cx="2659900" cy="769441"/>
          </a:xfrm>
          <a:prstGeom prst="rect">
            <a:avLst/>
          </a:prstGeom>
        </p:spPr>
        <p:txBody>
          <a:bodyPr wrap="square" lIns="144000">
            <a:spAutoFit/>
          </a:bodyPr>
          <a:lstStyle/>
          <a:p>
            <a:pPr marL="1968500" lvl="0" indent="-1968500" eaLnBrk="0" hangingPunct="0"/>
            <a:r>
              <a:rPr lang="en-US" sz="2800" b="1" dirty="0" err="1" smtClean="0">
                <a:solidFill>
                  <a:schemeClr val="tx1"/>
                </a:solidFill>
              </a:rPr>
              <a:t>Ihr</a:t>
            </a:r>
            <a:r>
              <a:rPr lang="en-US" sz="2800" b="1" dirty="0" smtClean="0">
                <a:solidFill>
                  <a:schemeClr val="tx1"/>
                </a:solidFill>
              </a:rPr>
              <a:t> Name</a:t>
            </a:r>
            <a:endParaRPr lang="en-US" sz="2800" b="1" dirty="0">
              <a:solidFill>
                <a:schemeClr val="tx1"/>
              </a:solidFill>
            </a:endParaRPr>
          </a:p>
          <a:p>
            <a:pPr lvl="0" eaLnBrk="0" hangingPunct="0"/>
            <a:r>
              <a:rPr lang="en-US" sz="1600" b="1" dirty="0" err="1" smtClean="0">
                <a:solidFill>
                  <a:schemeClr val="tx1"/>
                </a:solidFill>
              </a:rPr>
              <a:t>Ihre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Jobbezeichnung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58" name="Grafik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92" b="64865"/>
          <a:stretch/>
        </p:blipFill>
        <p:spPr bwMode="gray">
          <a:xfrm>
            <a:off x="564805" y="1681473"/>
            <a:ext cx="1541313" cy="2040870"/>
          </a:xfrm>
          <a:prstGeom prst="rect">
            <a:avLst/>
          </a:prstGeom>
        </p:spPr>
      </p:pic>
      <p:grpSp>
        <p:nvGrpSpPr>
          <p:cNvPr id="60" name="Gruppieren 59"/>
          <p:cNvGrpSpPr/>
          <p:nvPr/>
        </p:nvGrpSpPr>
        <p:grpSpPr bwMode="gray">
          <a:xfrm>
            <a:off x="7978722" y="2087593"/>
            <a:ext cx="627116" cy="2250556"/>
            <a:chOff x="7978722" y="2087593"/>
            <a:chExt cx="627116" cy="2250556"/>
          </a:xfrm>
        </p:grpSpPr>
        <p:sp>
          <p:nvSpPr>
            <p:cNvPr id="7" name="Freeform 8"/>
            <p:cNvSpPr>
              <a:spLocks/>
            </p:cNvSpPr>
            <p:nvPr/>
          </p:nvSpPr>
          <p:spPr bwMode="gray">
            <a:xfrm>
              <a:off x="7978722" y="2087593"/>
              <a:ext cx="627116" cy="2250556"/>
            </a:xfrm>
            <a:custGeom>
              <a:avLst/>
              <a:gdLst>
                <a:gd name="T0" fmla="*/ 228 w 248"/>
                <a:gd name="T1" fmla="*/ 308 h 890"/>
                <a:gd name="T2" fmla="*/ 245 w 248"/>
                <a:gd name="T3" fmla="*/ 267 h 890"/>
                <a:gd name="T4" fmla="*/ 189 w 248"/>
                <a:gd name="T5" fmla="*/ 161 h 890"/>
                <a:gd name="T6" fmla="*/ 130 w 248"/>
                <a:gd name="T7" fmla="*/ 139 h 890"/>
                <a:gd name="T8" fmla="*/ 143 w 248"/>
                <a:gd name="T9" fmla="*/ 121 h 890"/>
                <a:gd name="T10" fmla="*/ 150 w 248"/>
                <a:gd name="T11" fmla="*/ 95 h 890"/>
                <a:gd name="T12" fmla="*/ 151 w 248"/>
                <a:gd name="T13" fmla="*/ 71 h 890"/>
                <a:gd name="T14" fmla="*/ 148 w 248"/>
                <a:gd name="T15" fmla="*/ 44 h 890"/>
                <a:gd name="T16" fmla="*/ 153 w 248"/>
                <a:gd name="T17" fmla="*/ 27 h 890"/>
                <a:gd name="T18" fmla="*/ 80 w 248"/>
                <a:gd name="T19" fmla="*/ 19 h 890"/>
                <a:gd name="T20" fmla="*/ 70 w 248"/>
                <a:gd name="T21" fmla="*/ 92 h 890"/>
                <a:gd name="T22" fmla="*/ 75 w 248"/>
                <a:gd name="T23" fmla="*/ 109 h 890"/>
                <a:gd name="T24" fmla="*/ 70 w 248"/>
                <a:gd name="T25" fmla="*/ 116 h 890"/>
                <a:gd name="T26" fmla="*/ 55 w 248"/>
                <a:gd name="T27" fmla="*/ 133 h 890"/>
                <a:gd name="T28" fmla="*/ 12 w 248"/>
                <a:gd name="T29" fmla="*/ 151 h 890"/>
                <a:gd name="T30" fmla="*/ 5 w 248"/>
                <a:gd name="T31" fmla="*/ 233 h 890"/>
                <a:gd name="T32" fmla="*/ 28 w 248"/>
                <a:gd name="T33" fmla="*/ 288 h 890"/>
                <a:gd name="T34" fmla="*/ 40 w 248"/>
                <a:gd name="T35" fmla="*/ 335 h 890"/>
                <a:gd name="T36" fmla="*/ 32 w 248"/>
                <a:gd name="T37" fmla="*/ 433 h 890"/>
                <a:gd name="T38" fmla="*/ 45 w 248"/>
                <a:gd name="T39" fmla="*/ 481 h 890"/>
                <a:gd name="T40" fmla="*/ 34 w 248"/>
                <a:gd name="T41" fmla="*/ 633 h 890"/>
                <a:gd name="T42" fmla="*/ 28 w 248"/>
                <a:gd name="T43" fmla="*/ 834 h 890"/>
                <a:gd name="T44" fmla="*/ 31 w 248"/>
                <a:gd name="T45" fmla="*/ 852 h 890"/>
                <a:gd name="T46" fmla="*/ 30 w 248"/>
                <a:gd name="T47" fmla="*/ 882 h 890"/>
                <a:gd name="T48" fmla="*/ 75 w 248"/>
                <a:gd name="T49" fmla="*/ 865 h 890"/>
                <a:gd name="T50" fmla="*/ 68 w 248"/>
                <a:gd name="T51" fmla="*/ 840 h 890"/>
                <a:gd name="T52" fmla="*/ 88 w 248"/>
                <a:gd name="T53" fmla="*/ 766 h 890"/>
                <a:gd name="T54" fmla="*/ 115 w 248"/>
                <a:gd name="T55" fmla="*/ 565 h 890"/>
                <a:gd name="T56" fmla="*/ 118 w 248"/>
                <a:gd name="T57" fmla="*/ 635 h 890"/>
                <a:gd name="T58" fmla="*/ 115 w 248"/>
                <a:gd name="T59" fmla="*/ 656 h 890"/>
                <a:gd name="T60" fmla="*/ 118 w 248"/>
                <a:gd name="T61" fmla="*/ 827 h 890"/>
                <a:gd name="T62" fmla="*/ 122 w 248"/>
                <a:gd name="T63" fmla="*/ 838 h 890"/>
                <a:gd name="T64" fmla="*/ 159 w 248"/>
                <a:gd name="T65" fmla="*/ 852 h 890"/>
                <a:gd name="T66" fmla="*/ 180 w 248"/>
                <a:gd name="T67" fmla="*/ 854 h 890"/>
                <a:gd name="T68" fmla="*/ 247 w 248"/>
                <a:gd name="T69" fmla="*/ 848 h 890"/>
                <a:gd name="T70" fmla="*/ 223 w 248"/>
                <a:gd name="T71" fmla="*/ 838 h 890"/>
                <a:gd name="T72" fmla="*/ 189 w 248"/>
                <a:gd name="T73" fmla="*/ 785 h 890"/>
                <a:gd name="T74" fmla="*/ 190 w 248"/>
                <a:gd name="T75" fmla="*/ 766 h 890"/>
                <a:gd name="T76" fmla="*/ 194 w 248"/>
                <a:gd name="T77" fmla="*/ 594 h 890"/>
                <a:gd name="T78" fmla="*/ 219 w 248"/>
                <a:gd name="T79" fmla="*/ 471 h 890"/>
                <a:gd name="T80" fmla="*/ 204 w 248"/>
                <a:gd name="T81" fmla="*/ 371 h 890"/>
                <a:gd name="T82" fmla="*/ 186 w 248"/>
                <a:gd name="T83" fmla="*/ 322 h 890"/>
                <a:gd name="T84" fmla="*/ 200 w 248"/>
                <a:gd name="T85" fmla="*/ 321 h 890"/>
                <a:gd name="T86" fmla="*/ 204 w 248"/>
                <a:gd name="T87" fmla="*/ 31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8" h="890">
                  <a:moveTo>
                    <a:pt x="201" y="302"/>
                  </a:moveTo>
                  <a:cubicBezTo>
                    <a:pt x="201" y="302"/>
                    <a:pt x="223" y="308"/>
                    <a:pt x="228" y="308"/>
                  </a:cubicBezTo>
                  <a:cubicBezTo>
                    <a:pt x="233" y="308"/>
                    <a:pt x="238" y="303"/>
                    <a:pt x="243" y="290"/>
                  </a:cubicBezTo>
                  <a:cubicBezTo>
                    <a:pt x="247" y="275"/>
                    <a:pt x="248" y="273"/>
                    <a:pt x="245" y="267"/>
                  </a:cubicBezTo>
                  <a:cubicBezTo>
                    <a:pt x="241" y="260"/>
                    <a:pt x="228" y="236"/>
                    <a:pt x="218" y="225"/>
                  </a:cubicBezTo>
                  <a:cubicBezTo>
                    <a:pt x="208" y="215"/>
                    <a:pt x="197" y="174"/>
                    <a:pt x="189" y="161"/>
                  </a:cubicBezTo>
                  <a:cubicBezTo>
                    <a:pt x="182" y="149"/>
                    <a:pt x="176" y="154"/>
                    <a:pt x="166" y="152"/>
                  </a:cubicBezTo>
                  <a:cubicBezTo>
                    <a:pt x="155" y="150"/>
                    <a:pt x="135" y="144"/>
                    <a:pt x="130" y="139"/>
                  </a:cubicBezTo>
                  <a:cubicBezTo>
                    <a:pt x="126" y="135"/>
                    <a:pt x="127" y="125"/>
                    <a:pt x="127" y="125"/>
                  </a:cubicBezTo>
                  <a:cubicBezTo>
                    <a:pt x="127" y="125"/>
                    <a:pt x="140" y="124"/>
                    <a:pt x="143" y="121"/>
                  </a:cubicBezTo>
                  <a:cubicBezTo>
                    <a:pt x="147" y="118"/>
                    <a:pt x="147" y="109"/>
                    <a:pt x="147" y="106"/>
                  </a:cubicBezTo>
                  <a:cubicBezTo>
                    <a:pt x="147" y="104"/>
                    <a:pt x="150" y="100"/>
                    <a:pt x="150" y="95"/>
                  </a:cubicBezTo>
                  <a:cubicBezTo>
                    <a:pt x="151" y="90"/>
                    <a:pt x="154" y="88"/>
                    <a:pt x="152" y="78"/>
                  </a:cubicBezTo>
                  <a:cubicBezTo>
                    <a:pt x="151" y="74"/>
                    <a:pt x="150" y="75"/>
                    <a:pt x="151" y="71"/>
                  </a:cubicBezTo>
                  <a:cubicBezTo>
                    <a:pt x="151" y="68"/>
                    <a:pt x="156" y="65"/>
                    <a:pt x="155" y="62"/>
                  </a:cubicBezTo>
                  <a:cubicBezTo>
                    <a:pt x="154" y="59"/>
                    <a:pt x="153" y="50"/>
                    <a:pt x="148" y="44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8" y="34"/>
                    <a:pt x="153" y="27"/>
                  </a:cubicBezTo>
                  <a:cubicBezTo>
                    <a:pt x="147" y="19"/>
                    <a:pt x="128" y="0"/>
                    <a:pt x="102" y="3"/>
                  </a:cubicBezTo>
                  <a:cubicBezTo>
                    <a:pt x="76" y="7"/>
                    <a:pt x="80" y="19"/>
                    <a:pt x="80" y="19"/>
                  </a:cubicBezTo>
                  <a:cubicBezTo>
                    <a:pt x="80" y="19"/>
                    <a:pt x="67" y="18"/>
                    <a:pt x="63" y="30"/>
                  </a:cubicBezTo>
                  <a:cubicBezTo>
                    <a:pt x="58" y="42"/>
                    <a:pt x="68" y="85"/>
                    <a:pt x="70" y="92"/>
                  </a:cubicBezTo>
                  <a:cubicBezTo>
                    <a:pt x="73" y="98"/>
                    <a:pt x="79" y="101"/>
                    <a:pt x="79" y="101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4"/>
                    <a:pt x="57" y="130"/>
                    <a:pt x="55" y="133"/>
                  </a:cubicBezTo>
                  <a:cubicBezTo>
                    <a:pt x="52" y="135"/>
                    <a:pt x="41" y="141"/>
                    <a:pt x="34" y="143"/>
                  </a:cubicBezTo>
                  <a:cubicBezTo>
                    <a:pt x="28" y="146"/>
                    <a:pt x="23" y="148"/>
                    <a:pt x="12" y="151"/>
                  </a:cubicBezTo>
                  <a:cubicBezTo>
                    <a:pt x="2" y="153"/>
                    <a:pt x="0" y="167"/>
                    <a:pt x="0" y="177"/>
                  </a:cubicBezTo>
                  <a:cubicBezTo>
                    <a:pt x="0" y="186"/>
                    <a:pt x="2" y="219"/>
                    <a:pt x="5" y="233"/>
                  </a:cubicBezTo>
                  <a:cubicBezTo>
                    <a:pt x="7" y="246"/>
                    <a:pt x="24" y="277"/>
                    <a:pt x="29" y="281"/>
                  </a:cubicBezTo>
                  <a:cubicBezTo>
                    <a:pt x="29" y="281"/>
                    <a:pt x="27" y="283"/>
                    <a:pt x="28" y="288"/>
                  </a:cubicBezTo>
                  <a:cubicBezTo>
                    <a:pt x="28" y="293"/>
                    <a:pt x="37" y="300"/>
                    <a:pt x="37" y="300"/>
                  </a:cubicBezTo>
                  <a:cubicBezTo>
                    <a:pt x="40" y="335"/>
                    <a:pt x="40" y="335"/>
                    <a:pt x="40" y="335"/>
                  </a:cubicBezTo>
                  <a:cubicBezTo>
                    <a:pt x="40" y="335"/>
                    <a:pt x="38" y="348"/>
                    <a:pt x="35" y="358"/>
                  </a:cubicBezTo>
                  <a:cubicBezTo>
                    <a:pt x="35" y="358"/>
                    <a:pt x="33" y="417"/>
                    <a:pt x="32" y="433"/>
                  </a:cubicBezTo>
                  <a:cubicBezTo>
                    <a:pt x="31" y="448"/>
                    <a:pt x="28" y="479"/>
                    <a:pt x="28" y="479"/>
                  </a:cubicBezTo>
                  <a:cubicBezTo>
                    <a:pt x="28" y="479"/>
                    <a:pt x="44" y="476"/>
                    <a:pt x="45" y="481"/>
                  </a:cubicBezTo>
                  <a:cubicBezTo>
                    <a:pt x="45" y="481"/>
                    <a:pt x="50" y="577"/>
                    <a:pt x="46" y="598"/>
                  </a:cubicBezTo>
                  <a:cubicBezTo>
                    <a:pt x="42" y="618"/>
                    <a:pt x="37" y="623"/>
                    <a:pt x="34" y="633"/>
                  </a:cubicBezTo>
                  <a:cubicBezTo>
                    <a:pt x="31" y="642"/>
                    <a:pt x="29" y="780"/>
                    <a:pt x="28" y="800"/>
                  </a:cubicBezTo>
                  <a:cubicBezTo>
                    <a:pt x="28" y="821"/>
                    <a:pt x="28" y="834"/>
                    <a:pt x="28" y="834"/>
                  </a:cubicBezTo>
                  <a:cubicBezTo>
                    <a:pt x="33" y="838"/>
                    <a:pt x="33" y="838"/>
                    <a:pt x="33" y="838"/>
                  </a:cubicBezTo>
                  <a:cubicBezTo>
                    <a:pt x="33" y="838"/>
                    <a:pt x="33" y="847"/>
                    <a:pt x="31" y="852"/>
                  </a:cubicBezTo>
                  <a:cubicBezTo>
                    <a:pt x="29" y="858"/>
                    <a:pt x="29" y="866"/>
                    <a:pt x="29" y="870"/>
                  </a:cubicBezTo>
                  <a:cubicBezTo>
                    <a:pt x="28" y="874"/>
                    <a:pt x="30" y="882"/>
                    <a:pt x="30" y="882"/>
                  </a:cubicBezTo>
                  <a:cubicBezTo>
                    <a:pt x="30" y="882"/>
                    <a:pt x="53" y="890"/>
                    <a:pt x="72" y="884"/>
                  </a:cubicBezTo>
                  <a:cubicBezTo>
                    <a:pt x="72" y="884"/>
                    <a:pt x="75" y="874"/>
                    <a:pt x="75" y="865"/>
                  </a:cubicBezTo>
                  <a:cubicBezTo>
                    <a:pt x="74" y="857"/>
                    <a:pt x="74" y="855"/>
                    <a:pt x="71" y="851"/>
                  </a:cubicBezTo>
                  <a:cubicBezTo>
                    <a:pt x="68" y="845"/>
                    <a:pt x="68" y="840"/>
                    <a:pt x="68" y="840"/>
                  </a:cubicBezTo>
                  <a:cubicBezTo>
                    <a:pt x="80" y="840"/>
                    <a:pt x="80" y="840"/>
                    <a:pt x="80" y="840"/>
                  </a:cubicBezTo>
                  <a:cubicBezTo>
                    <a:pt x="88" y="766"/>
                    <a:pt x="88" y="766"/>
                    <a:pt x="88" y="766"/>
                  </a:cubicBezTo>
                  <a:cubicBezTo>
                    <a:pt x="88" y="766"/>
                    <a:pt x="99" y="686"/>
                    <a:pt x="100" y="673"/>
                  </a:cubicBezTo>
                  <a:cubicBezTo>
                    <a:pt x="101" y="660"/>
                    <a:pt x="115" y="571"/>
                    <a:pt x="115" y="565"/>
                  </a:cubicBezTo>
                  <a:cubicBezTo>
                    <a:pt x="115" y="559"/>
                    <a:pt x="118" y="562"/>
                    <a:pt x="118" y="564"/>
                  </a:cubicBezTo>
                  <a:cubicBezTo>
                    <a:pt x="119" y="565"/>
                    <a:pt x="114" y="630"/>
                    <a:pt x="118" y="635"/>
                  </a:cubicBezTo>
                  <a:cubicBezTo>
                    <a:pt x="123" y="640"/>
                    <a:pt x="121" y="641"/>
                    <a:pt x="121" y="642"/>
                  </a:cubicBezTo>
                  <a:cubicBezTo>
                    <a:pt x="121" y="644"/>
                    <a:pt x="115" y="650"/>
                    <a:pt x="115" y="656"/>
                  </a:cubicBezTo>
                  <a:cubicBezTo>
                    <a:pt x="115" y="663"/>
                    <a:pt x="121" y="751"/>
                    <a:pt x="119" y="769"/>
                  </a:cubicBezTo>
                  <a:cubicBezTo>
                    <a:pt x="118" y="786"/>
                    <a:pt x="121" y="821"/>
                    <a:pt x="118" y="827"/>
                  </a:cubicBezTo>
                  <a:cubicBezTo>
                    <a:pt x="116" y="832"/>
                    <a:pt x="119" y="835"/>
                    <a:pt x="119" y="835"/>
                  </a:cubicBezTo>
                  <a:cubicBezTo>
                    <a:pt x="122" y="838"/>
                    <a:pt x="122" y="838"/>
                    <a:pt x="122" y="838"/>
                  </a:cubicBezTo>
                  <a:cubicBezTo>
                    <a:pt x="121" y="852"/>
                    <a:pt x="121" y="852"/>
                    <a:pt x="121" y="852"/>
                  </a:cubicBezTo>
                  <a:cubicBezTo>
                    <a:pt x="159" y="852"/>
                    <a:pt x="159" y="852"/>
                    <a:pt x="159" y="852"/>
                  </a:cubicBezTo>
                  <a:cubicBezTo>
                    <a:pt x="159" y="852"/>
                    <a:pt x="159" y="849"/>
                    <a:pt x="165" y="848"/>
                  </a:cubicBezTo>
                  <a:cubicBezTo>
                    <a:pt x="171" y="848"/>
                    <a:pt x="171" y="852"/>
                    <a:pt x="180" y="854"/>
                  </a:cubicBezTo>
                  <a:cubicBezTo>
                    <a:pt x="188" y="855"/>
                    <a:pt x="213" y="857"/>
                    <a:pt x="225" y="854"/>
                  </a:cubicBezTo>
                  <a:cubicBezTo>
                    <a:pt x="238" y="851"/>
                    <a:pt x="247" y="848"/>
                    <a:pt x="247" y="848"/>
                  </a:cubicBezTo>
                  <a:cubicBezTo>
                    <a:pt x="247" y="848"/>
                    <a:pt x="246" y="845"/>
                    <a:pt x="245" y="843"/>
                  </a:cubicBezTo>
                  <a:cubicBezTo>
                    <a:pt x="243" y="841"/>
                    <a:pt x="236" y="836"/>
                    <a:pt x="223" y="838"/>
                  </a:cubicBezTo>
                  <a:cubicBezTo>
                    <a:pt x="211" y="839"/>
                    <a:pt x="192" y="828"/>
                    <a:pt x="192" y="823"/>
                  </a:cubicBezTo>
                  <a:cubicBezTo>
                    <a:pt x="192" y="819"/>
                    <a:pt x="191" y="790"/>
                    <a:pt x="189" y="785"/>
                  </a:cubicBezTo>
                  <a:cubicBezTo>
                    <a:pt x="187" y="780"/>
                    <a:pt x="184" y="782"/>
                    <a:pt x="184" y="775"/>
                  </a:cubicBezTo>
                  <a:cubicBezTo>
                    <a:pt x="184" y="769"/>
                    <a:pt x="190" y="769"/>
                    <a:pt x="190" y="766"/>
                  </a:cubicBezTo>
                  <a:cubicBezTo>
                    <a:pt x="190" y="763"/>
                    <a:pt x="191" y="682"/>
                    <a:pt x="189" y="673"/>
                  </a:cubicBezTo>
                  <a:cubicBezTo>
                    <a:pt x="187" y="664"/>
                    <a:pt x="192" y="609"/>
                    <a:pt x="194" y="594"/>
                  </a:cubicBezTo>
                  <a:cubicBezTo>
                    <a:pt x="195" y="579"/>
                    <a:pt x="202" y="487"/>
                    <a:pt x="201" y="479"/>
                  </a:cubicBezTo>
                  <a:cubicBezTo>
                    <a:pt x="219" y="471"/>
                    <a:pt x="219" y="471"/>
                    <a:pt x="219" y="471"/>
                  </a:cubicBezTo>
                  <a:cubicBezTo>
                    <a:pt x="219" y="471"/>
                    <a:pt x="202" y="377"/>
                    <a:pt x="198" y="372"/>
                  </a:cubicBezTo>
                  <a:cubicBezTo>
                    <a:pt x="204" y="371"/>
                    <a:pt x="204" y="371"/>
                    <a:pt x="204" y="371"/>
                  </a:cubicBezTo>
                  <a:cubicBezTo>
                    <a:pt x="204" y="371"/>
                    <a:pt x="200" y="363"/>
                    <a:pt x="193" y="353"/>
                  </a:cubicBezTo>
                  <a:cubicBezTo>
                    <a:pt x="186" y="344"/>
                    <a:pt x="186" y="322"/>
                    <a:pt x="186" y="322"/>
                  </a:cubicBezTo>
                  <a:cubicBezTo>
                    <a:pt x="186" y="322"/>
                    <a:pt x="189" y="320"/>
                    <a:pt x="193" y="321"/>
                  </a:cubicBezTo>
                  <a:cubicBezTo>
                    <a:pt x="197" y="323"/>
                    <a:pt x="197" y="327"/>
                    <a:pt x="200" y="321"/>
                  </a:cubicBezTo>
                  <a:cubicBezTo>
                    <a:pt x="203" y="316"/>
                    <a:pt x="200" y="314"/>
                    <a:pt x="200" y="314"/>
                  </a:cubicBezTo>
                  <a:cubicBezTo>
                    <a:pt x="200" y="314"/>
                    <a:pt x="204" y="316"/>
                    <a:pt x="204" y="312"/>
                  </a:cubicBezTo>
                  <a:cubicBezTo>
                    <a:pt x="204" y="312"/>
                    <a:pt x="205" y="307"/>
                    <a:pt x="201" y="30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gray">
            <a:xfrm>
              <a:off x="8335086" y="2755723"/>
              <a:ext cx="75982" cy="105946"/>
            </a:xfrm>
            <a:custGeom>
              <a:avLst/>
              <a:gdLst>
                <a:gd name="T0" fmla="*/ 25 w 30"/>
                <a:gd name="T1" fmla="*/ 15 h 42"/>
                <a:gd name="T2" fmla="*/ 5 w 30"/>
                <a:gd name="T3" fmla="*/ 2 h 42"/>
                <a:gd name="T4" fmla="*/ 10 w 30"/>
                <a:gd name="T5" fmla="*/ 22 h 42"/>
                <a:gd name="T6" fmla="*/ 0 w 30"/>
                <a:gd name="T7" fmla="*/ 31 h 42"/>
                <a:gd name="T8" fmla="*/ 20 w 30"/>
                <a:gd name="T9" fmla="*/ 40 h 42"/>
                <a:gd name="T10" fmla="*/ 25 w 30"/>
                <a:gd name="T11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2">
                  <a:moveTo>
                    <a:pt x="25" y="15"/>
                  </a:moveTo>
                  <a:cubicBezTo>
                    <a:pt x="18" y="7"/>
                    <a:pt x="10" y="0"/>
                    <a:pt x="5" y="2"/>
                  </a:cubicBezTo>
                  <a:cubicBezTo>
                    <a:pt x="5" y="2"/>
                    <a:pt x="14" y="14"/>
                    <a:pt x="10" y="22"/>
                  </a:cubicBezTo>
                  <a:cubicBezTo>
                    <a:pt x="7" y="30"/>
                    <a:pt x="0" y="31"/>
                    <a:pt x="0" y="31"/>
                  </a:cubicBezTo>
                  <a:cubicBezTo>
                    <a:pt x="0" y="31"/>
                    <a:pt x="8" y="36"/>
                    <a:pt x="20" y="40"/>
                  </a:cubicBezTo>
                  <a:cubicBezTo>
                    <a:pt x="28" y="42"/>
                    <a:pt x="30" y="23"/>
                    <a:pt x="2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8275157" y="2490322"/>
              <a:ext cx="35315" cy="151963"/>
            </a:xfrm>
            <a:custGeom>
              <a:avLst/>
              <a:gdLst>
                <a:gd name="T0" fmla="*/ 11 w 14"/>
                <a:gd name="T1" fmla="*/ 28 h 60"/>
                <a:gd name="T2" fmla="*/ 11 w 14"/>
                <a:gd name="T3" fmla="*/ 10 h 60"/>
                <a:gd name="T4" fmla="*/ 10 w 14"/>
                <a:gd name="T5" fmla="*/ 0 h 60"/>
                <a:gd name="T6" fmla="*/ 0 w 14"/>
                <a:gd name="T7" fmla="*/ 11 h 60"/>
                <a:gd name="T8" fmla="*/ 6 w 14"/>
                <a:gd name="T9" fmla="*/ 29 h 60"/>
                <a:gd name="T10" fmla="*/ 14 w 14"/>
                <a:gd name="T11" fmla="*/ 60 h 60"/>
                <a:gd name="T12" fmla="*/ 11 w 14"/>
                <a:gd name="T13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0">
                  <a:moveTo>
                    <a:pt x="11" y="28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0" y="5"/>
                    <a:pt x="10" y="0"/>
                    <a:pt x="10" y="0"/>
                  </a:cubicBezTo>
                  <a:cubicBezTo>
                    <a:pt x="10" y="0"/>
                    <a:pt x="6" y="10"/>
                    <a:pt x="0" y="11"/>
                  </a:cubicBezTo>
                  <a:cubicBezTo>
                    <a:pt x="0" y="11"/>
                    <a:pt x="9" y="20"/>
                    <a:pt x="6" y="2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0" y="37"/>
                    <a:pt x="11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8153158" y="2444305"/>
              <a:ext cx="121999" cy="172297"/>
            </a:xfrm>
            <a:custGeom>
              <a:avLst/>
              <a:gdLst>
                <a:gd name="T0" fmla="*/ 35 w 48"/>
                <a:gd name="T1" fmla="*/ 47 h 68"/>
                <a:gd name="T2" fmla="*/ 41 w 48"/>
                <a:gd name="T3" fmla="*/ 29 h 68"/>
                <a:gd name="T4" fmla="*/ 10 w 48"/>
                <a:gd name="T5" fmla="*/ 6 h 68"/>
                <a:gd name="T6" fmla="*/ 5 w 48"/>
                <a:gd name="T7" fmla="*/ 1 h 68"/>
                <a:gd name="T8" fmla="*/ 0 w 48"/>
                <a:gd name="T9" fmla="*/ 8 h 68"/>
                <a:gd name="T10" fmla="*/ 31 w 48"/>
                <a:gd name="T11" fmla="*/ 48 h 68"/>
                <a:gd name="T12" fmla="*/ 48 w 48"/>
                <a:gd name="T13" fmla="*/ 68 h 68"/>
                <a:gd name="T14" fmla="*/ 45 w 48"/>
                <a:gd name="T15" fmla="*/ 57 h 68"/>
                <a:gd name="T16" fmla="*/ 35 w 48"/>
                <a:gd name="T17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8">
                  <a:moveTo>
                    <a:pt x="35" y="47"/>
                  </a:moveTo>
                  <a:cubicBezTo>
                    <a:pt x="31" y="41"/>
                    <a:pt x="41" y="29"/>
                    <a:pt x="41" y="29"/>
                  </a:cubicBezTo>
                  <a:cubicBezTo>
                    <a:pt x="41" y="29"/>
                    <a:pt x="17" y="12"/>
                    <a:pt x="10" y="6"/>
                  </a:cubicBezTo>
                  <a:cubicBezTo>
                    <a:pt x="3" y="0"/>
                    <a:pt x="5" y="1"/>
                    <a:pt x="5" y="1"/>
                  </a:cubicBezTo>
                  <a:cubicBezTo>
                    <a:pt x="4" y="1"/>
                    <a:pt x="0" y="8"/>
                    <a:pt x="0" y="8"/>
                  </a:cubicBezTo>
                  <a:cubicBezTo>
                    <a:pt x="0" y="8"/>
                    <a:pt x="29" y="41"/>
                    <a:pt x="31" y="4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5" y="61"/>
                    <a:pt x="45" y="57"/>
                  </a:cubicBezTo>
                  <a:cubicBezTo>
                    <a:pt x="44" y="53"/>
                    <a:pt x="35" y="47"/>
                    <a:pt x="3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9" name="Gruppieren 58"/>
          <p:cNvGrpSpPr/>
          <p:nvPr/>
        </p:nvGrpSpPr>
        <p:grpSpPr bwMode="gray">
          <a:xfrm>
            <a:off x="7258714" y="1938540"/>
            <a:ext cx="755536" cy="2566255"/>
            <a:chOff x="7258714" y="1938540"/>
            <a:chExt cx="755536" cy="2566255"/>
          </a:xfrm>
        </p:grpSpPr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7258714" y="1938540"/>
              <a:ext cx="755536" cy="2566255"/>
            </a:xfrm>
            <a:custGeom>
              <a:avLst/>
              <a:gdLst>
                <a:gd name="T0" fmla="*/ 195 w 299"/>
                <a:gd name="T1" fmla="*/ 187 h 1015"/>
                <a:gd name="T2" fmla="*/ 228 w 299"/>
                <a:gd name="T3" fmla="*/ 373 h 1015"/>
                <a:gd name="T4" fmla="*/ 202 w 299"/>
                <a:gd name="T5" fmla="*/ 404 h 1015"/>
                <a:gd name="T6" fmla="*/ 209 w 299"/>
                <a:gd name="T7" fmla="*/ 452 h 1015"/>
                <a:gd name="T8" fmla="*/ 205 w 299"/>
                <a:gd name="T9" fmla="*/ 479 h 1015"/>
                <a:gd name="T10" fmla="*/ 245 w 299"/>
                <a:gd name="T11" fmla="*/ 725 h 1015"/>
                <a:gd name="T12" fmla="*/ 229 w 299"/>
                <a:gd name="T13" fmla="*/ 827 h 1015"/>
                <a:gd name="T14" fmla="*/ 259 w 299"/>
                <a:gd name="T15" fmla="*/ 992 h 1015"/>
                <a:gd name="T16" fmla="*/ 259 w 299"/>
                <a:gd name="T17" fmla="*/ 1013 h 1015"/>
                <a:gd name="T18" fmla="*/ 210 w 299"/>
                <a:gd name="T19" fmla="*/ 994 h 1015"/>
                <a:gd name="T20" fmla="*/ 181 w 299"/>
                <a:gd name="T21" fmla="*/ 986 h 1015"/>
                <a:gd name="T22" fmla="*/ 176 w 299"/>
                <a:gd name="T23" fmla="*/ 1004 h 1015"/>
                <a:gd name="T24" fmla="*/ 171 w 299"/>
                <a:gd name="T25" fmla="*/ 929 h 1015"/>
                <a:gd name="T26" fmla="*/ 184 w 299"/>
                <a:gd name="T27" fmla="*/ 735 h 1015"/>
                <a:gd name="T28" fmla="*/ 85 w 299"/>
                <a:gd name="T29" fmla="*/ 927 h 1015"/>
                <a:gd name="T30" fmla="*/ 140 w 299"/>
                <a:gd name="T31" fmla="*/ 1005 h 1015"/>
                <a:gd name="T32" fmla="*/ 134 w 299"/>
                <a:gd name="T33" fmla="*/ 1013 h 1015"/>
                <a:gd name="T34" fmla="*/ 100 w 299"/>
                <a:gd name="T35" fmla="*/ 1015 h 1015"/>
                <a:gd name="T36" fmla="*/ 60 w 299"/>
                <a:gd name="T37" fmla="*/ 993 h 1015"/>
                <a:gd name="T38" fmla="*/ 56 w 299"/>
                <a:gd name="T39" fmla="*/ 995 h 1015"/>
                <a:gd name="T40" fmla="*/ 49 w 299"/>
                <a:gd name="T41" fmla="*/ 979 h 1015"/>
                <a:gd name="T42" fmla="*/ 40 w 299"/>
                <a:gd name="T43" fmla="*/ 924 h 1015"/>
                <a:gd name="T44" fmla="*/ 35 w 299"/>
                <a:gd name="T45" fmla="*/ 747 h 1015"/>
                <a:gd name="T46" fmla="*/ 24 w 299"/>
                <a:gd name="T47" fmla="*/ 499 h 1015"/>
                <a:gd name="T48" fmla="*/ 24 w 299"/>
                <a:gd name="T49" fmla="*/ 469 h 1015"/>
                <a:gd name="T50" fmla="*/ 36 w 299"/>
                <a:gd name="T51" fmla="*/ 290 h 1015"/>
                <a:gd name="T52" fmla="*/ 21 w 299"/>
                <a:gd name="T53" fmla="*/ 181 h 1015"/>
                <a:gd name="T54" fmla="*/ 62 w 299"/>
                <a:gd name="T55" fmla="*/ 122 h 1015"/>
                <a:gd name="T56" fmla="*/ 52 w 299"/>
                <a:gd name="T57" fmla="*/ 87 h 1015"/>
                <a:gd name="T58" fmla="*/ 52 w 299"/>
                <a:gd name="T59" fmla="*/ 77 h 1015"/>
                <a:gd name="T60" fmla="*/ 54 w 299"/>
                <a:gd name="T61" fmla="*/ 58 h 1015"/>
                <a:gd name="T62" fmla="*/ 89 w 299"/>
                <a:gd name="T63" fmla="*/ 9 h 1015"/>
                <a:gd name="T64" fmla="*/ 152 w 299"/>
                <a:gd name="T65" fmla="*/ 77 h 1015"/>
                <a:gd name="T66" fmla="*/ 152 w 299"/>
                <a:gd name="T67" fmla="*/ 86 h 1015"/>
                <a:gd name="T68" fmla="*/ 149 w 299"/>
                <a:gd name="T69" fmla="*/ 97 h 1015"/>
                <a:gd name="T70" fmla="*/ 143 w 299"/>
                <a:gd name="T71" fmla="*/ 100 h 1015"/>
                <a:gd name="T72" fmla="*/ 129 w 299"/>
                <a:gd name="T73" fmla="*/ 131 h 1015"/>
                <a:gd name="T74" fmla="*/ 170 w 299"/>
                <a:gd name="T75" fmla="*/ 17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1015">
                  <a:moveTo>
                    <a:pt x="170" y="170"/>
                  </a:moveTo>
                  <a:cubicBezTo>
                    <a:pt x="170" y="170"/>
                    <a:pt x="198" y="178"/>
                    <a:pt x="195" y="187"/>
                  </a:cubicBezTo>
                  <a:cubicBezTo>
                    <a:pt x="195" y="187"/>
                    <a:pt x="242" y="316"/>
                    <a:pt x="249" y="333"/>
                  </a:cubicBezTo>
                  <a:cubicBezTo>
                    <a:pt x="249" y="333"/>
                    <a:pt x="251" y="371"/>
                    <a:pt x="228" y="373"/>
                  </a:cubicBezTo>
                  <a:cubicBezTo>
                    <a:pt x="196" y="378"/>
                    <a:pt x="196" y="378"/>
                    <a:pt x="196" y="378"/>
                  </a:cubicBezTo>
                  <a:cubicBezTo>
                    <a:pt x="202" y="404"/>
                    <a:pt x="202" y="404"/>
                    <a:pt x="202" y="404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196" y="403"/>
                    <a:pt x="186" y="422"/>
                    <a:pt x="209" y="452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7"/>
                    <a:pt x="216" y="477"/>
                    <a:pt x="205" y="479"/>
                  </a:cubicBezTo>
                  <a:cubicBezTo>
                    <a:pt x="205" y="479"/>
                    <a:pt x="257" y="705"/>
                    <a:pt x="256" y="721"/>
                  </a:cubicBezTo>
                  <a:cubicBezTo>
                    <a:pt x="245" y="725"/>
                    <a:pt x="245" y="725"/>
                    <a:pt x="245" y="725"/>
                  </a:cubicBezTo>
                  <a:cubicBezTo>
                    <a:pt x="245" y="725"/>
                    <a:pt x="242" y="734"/>
                    <a:pt x="239" y="738"/>
                  </a:cubicBezTo>
                  <a:cubicBezTo>
                    <a:pt x="239" y="738"/>
                    <a:pt x="241" y="775"/>
                    <a:pt x="229" y="827"/>
                  </a:cubicBezTo>
                  <a:cubicBezTo>
                    <a:pt x="229" y="827"/>
                    <a:pt x="217" y="913"/>
                    <a:pt x="224" y="935"/>
                  </a:cubicBezTo>
                  <a:cubicBezTo>
                    <a:pt x="224" y="935"/>
                    <a:pt x="246" y="991"/>
                    <a:pt x="259" y="992"/>
                  </a:cubicBezTo>
                  <a:cubicBezTo>
                    <a:pt x="262" y="992"/>
                    <a:pt x="299" y="999"/>
                    <a:pt x="282" y="1012"/>
                  </a:cubicBezTo>
                  <a:cubicBezTo>
                    <a:pt x="259" y="1013"/>
                    <a:pt x="259" y="1013"/>
                    <a:pt x="259" y="1013"/>
                  </a:cubicBezTo>
                  <a:cubicBezTo>
                    <a:pt x="244" y="1014"/>
                    <a:pt x="244" y="1014"/>
                    <a:pt x="244" y="1014"/>
                  </a:cubicBezTo>
                  <a:cubicBezTo>
                    <a:pt x="244" y="1014"/>
                    <a:pt x="223" y="1012"/>
                    <a:pt x="210" y="994"/>
                  </a:cubicBezTo>
                  <a:cubicBezTo>
                    <a:pt x="210" y="994"/>
                    <a:pt x="189" y="972"/>
                    <a:pt x="185" y="975"/>
                  </a:cubicBezTo>
                  <a:cubicBezTo>
                    <a:pt x="185" y="975"/>
                    <a:pt x="180" y="973"/>
                    <a:pt x="181" y="986"/>
                  </a:cubicBezTo>
                  <a:cubicBezTo>
                    <a:pt x="181" y="1003"/>
                    <a:pt x="181" y="1003"/>
                    <a:pt x="181" y="1003"/>
                  </a:cubicBezTo>
                  <a:cubicBezTo>
                    <a:pt x="176" y="1004"/>
                    <a:pt x="176" y="1004"/>
                    <a:pt x="176" y="1004"/>
                  </a:cubicBezTo>
                  <a:cubicBezTo>
                    <a:pt x="176" y="1004"/>
                    <a:pt x="165" y="966"/>
                    <a:pt x="158" y="961"/>
                  </a:cubicBezTo>
                  <a:cubicBezTo>
                    <a:pt x="158" y="961"/>
                    <a:pt x="151" y="941"/>
                    <a:pt x="171" y="929"/>
                  </a:cubicBezTo>
                  <a:cubicBezTo>
                    <a:pt x="171" y="929"/>
                    <a:pt x="185" y="887"/>
                    <a:pt x="174" y="837"/>
                  </a:cubicBezTo>
                  <a:cubicBezTo>
                    <a:pt x="174" y="837"/>
                    <a:pt x="160" y="761"/>
                    <a:pt x="184" y="735"/>
                  </a:cubicBezTo>
                  <a:cubicBezTo>
                    <a:pt x="99" y="744"/>
                    <a:pt x="99" y="744"/>
                    <a:pt x="99" y="744"/>
                  </a:cubicBezTo>
                  <a:cubicBezTo>
                    <a:pt x="99" y="744"/>
                    <a:pt x="73" y="855"/>
                    <a:pt x="85" y="927"/>
                  </a:cubicBezTo>
                  <a:cubicBezTo>
                    <a:pt x="85" y="927"/>
                    <a:pt x="105" y="990"/>
                    <a:pt x="132" y="997"/>
                  </a:cubicBezTo>
                  <a:cubicBezTo>
                    <a:pt x="140" y="1005"/>
                    <a:pt x="140" y="1005"/>
                    <a:pt x="140" y="1005"/>
                  </a:cubicBezTo>
                  <a:cubicBezTo>
                    <a:pt x="140" y="1011"/>
                    <a:pt x="140" y="1011"/>
                    <a:pt x="140" y="1011"/>
                  </a:cubicBezTo>
                  <a:cubicBezTo>
                    <a:pt x="134" y="1013"/>
                    <a:pt x="134" y="1013"/>
                    <a:pt x="134" y="1013"/>
                  </a:cubicBezTo>
                  <a:cubicBezTo>
                    <a:pt x="134" y="1013"/>
                    <a:pt x="129" y="1015"/>
                    <a:pt x="124" y="1015"/>
                  </a:cubicBezTo>
                  <a:cubicBezTo>
                    <a:pt x="119" y="1015"/>
                    <a:pt x="102" y="1015"/>
                    <a:pt x="100" y="1015"/>
                  </a:cubicBezTo>
                  <a:cubicBezTo>
                    <a:pt x="98" y="1015"/>
                    <a:pt x="81" y="1012"/>
                    <a:pt x="81" y="1012"/>
                  </a:cubicBezTo>
                  <a:cubicBezTo>
                    <a:pt x="81" y="1012"/>
                    <a:pt x="67" y="1000"/>
                    <a:pt x="60" y="993"/>
                  </a:cubicBezTo>
                  <a:cubicBezTo>
                    <a:pt x="54" y="984"/>
                    <a:pt x="54" y="984"/>
                    <a:pt x="54" y="984"/>
                  </a:cubicBezTo>
                  <a:cubicBezTo>
                    <a:pt x="56" y="995"/>
                    <a:pt x="56" y="995"/>
                    <a:pt x="56" y="995"/>
                  </a:cubicBezTo>
                  <a:cubicBezTo>
                    <a:pt x="49" y="995"/>
                    <a:pt x="49" y="995"/>
                    <a:pt x="49" y="995"/>
                  </a:cubicBezTo>
                  <a:cubicBezTo>
                    <a:pt x="49" y="979"/>
                    <a:pt x="49" y="979"/>
                    <a:pt x="49" y="979"/>
                  </a:cubicBezTo>
                  <a:cubicBezTo>
                    <a:pt x="49" y="979"/>
                    <a:pt x="32" y="956"/>
                    <a:pt x="32" y="953"/>
                  </a:cubicBezTo>
                  <a:cubicBezTo>
                    <a:pt x="32" y="950"/>
                    <a:pt x="27" y="934"/>
                    <a:pt x="40" y="924"/>
                  </a:cubicBezTo>
                  <a:cubicBezTo>
                    <a:pt x="40" y="924"/>
                    <a:pt x="51" y="900"/>
                    <a:pt x="33" y="844"/>
                  </a:cubicBezTo>
                  <a:cubicBezTo>
                    <a:pt x="33" y="844"/>
                    <a:pt x="19" y="771"/>
                    <a:pt x="35" y="747"/>
                  </a:cubicBezTo>
                  <a:cubicBezTo>
                    <a:pt x="29" y="743"/>
                    <a:pt x="29" y="743"/>
                    <a:pt x="29" y="743"/>
                  </a:cubicBezTo>
                  <a:cubicBezTo>
                    <a:pt x="29" y="743"/>
                    <a:pt x="21" y="509"/>
                    <a:pt x="24" y="499"/>
                  </a:cubicBezTo>
                  <a:cubicBezTo>
                    <a:pt x="24" y="499"/>
                    <a:pt x="27" y="477"/>
                    <a:pt x="30" y="473"/>
                  </a:cubicBezTo>
                  <a:cubicBezTo>
                    <a:pt x="24" y="469"/>
                    <a:pt x="24" y="469"/>
                    <a:pt x="24" y="469"/>
                  </a:cubicBezTo>
                  <a:cubicBezTo>
                    <a:pt x="24" y="469"/>
                    <a:pt x="33" y="403"/>
                    <a:pt x="43" y="370"/>
                  </a:cubicBezTo>
                  <a:cubicBezTo>
                    <a:pt x="43" y="370"/>
                    <a:pt x="51" y="319"/>
                    <a:pt x="36" y="290"/>
                  </a:cubicBezTo>
                  <a:cubicBezTo>
                    <a:pt x="36" y="290"/>
                    <a:pt x="0" y="234"/>
                    <a:pt x="8" y="192"/>
                  </a:cubicBezTo>
                  <a:cubicBezTo>
                    <a:pt x="8" y="192"/>
                    <a:pt x="9" y="188"/>
                    <a:pt x="21" y="181"/>
                  </a:cubicBezTo>
                  <a:cubicBezTo>
                    <a:pt x="21" y="181"/>
                    <a:pt x="58" y="161"/>
                    <a:pt x="60" y="139"/>
                  </a:cubicBezTo>
                  <a:cubicBezTo>
                    <a:pt x="60" y="139"/>
                    <a:pt x="63" y="132"/>
                    <a:pt x="62" y="122"/>
                  </a:cubicBezTo>
                  <a:cubicBezTo>
                    <a:pt x="60" y="111"/>
                    <a:pt x="57" y="102"/>
                    <a:pt x="56" y="93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77"/>
                    <a:pt x="51" y="72"/>
                    <a:pt x="52" y="68"/>
                  </a:cubicBezTo>
                  <a:cubicBezTo>
                    <a:pt x="52" y="63"/>
                    <a:pt x="54" y="58"/>
                    <a:pt x="54" y="58"/>
                  </a:cubicBezTo>
                  <a:cubicBezTo>
                    <a:pt x="54" y="58"/>
                    <a:pt x="53" y="53"/>
                    <a:pt x="55" y="50"/>
                  </a:cubicBezTo>
                  <a:cubicBezTo>
                    <a:pt x="57" y="47"/>
                    <a:pt x="56" y="24"/>
                    <a:pt x="89" y="9"/>
                  </a:cubicBezTo>
                  <a:cubicBezTo>
                    <a:pt x="89" y="9"/>
                    <a:pt x="121" y="0"/>
                    <a:pt x="142" y="32"/>
                  </a:cubicBezTo>
                  <a:cubicBezTo>
                    <a:pt x="142" y="32"/>
                    <a:pt x="155" y="48"/>
                    <a:pt x="152" y="77"/>
                  </a:cubicBezTo>
                  <a:cubicBezTo>
                    <a:pt x="152" y="77"/>
                    <a:pt x="154" y="76"/>
                    <a:pt x="154" y="80"/>
                  </a:cubicBezTo>
                  <a:cubicBezTo>
                    <a:pt x="154" y="83"/>
                    <a:pt x="152" y="86"/>
                    <a:pt x="152" y="86"/>
                  </a:cubicBezTo>
                  <a:cubicBezTo>
                    <a:pt x="152" y="86"/>
                    <a:pt x="152" y="86"/>
                    <a:pt x="152" y="89"/>
                  </a:cubicBezTo>
                  <a:cubicBezTo>
                    <a:pt x="152" y="91"/>
                    <a:pt x="150" y="94"/>
                    <a:pt x="149" y="97"/>
                  </a:cubicBezTo>
                  <a:cubicBezTo>
                    <a:pt x="148" y="102"/>
                    <a:pt x="145" y="100"/>
                    <a:pt x="145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37" y="109"/>
                    <a:pt x="134" y="121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70" y="170"/>
                    <a:pt x="170" y="170"/>
                    <a:pt x="170" y="17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7405327" y="2249958"/>
              <a:ext cx="308207" cy="399171"/>
            </a:xfrm>
            <a:custGeom>
              <a:avLst/>
              <a:gdLst>
                <a:gd name="T0" fmla="*/ 6 w 122"/>
                <a:gd name="T1" fmla="*/ 0 h 158"/>
                <a:gd name="T2" fmla="*/ 0 w 122"/>
                <a:gd name="T3" fmla="*/ 25 h 158"/>
                <a:gd name="T4" fmla="*/ 20 w 122"/>
                <a:gd name="T5" fmla="*/ 69 h 158"/>
                <a:gd name="T6" fmla="*/ 40 w 122"/>
                <a:gd name="T7" fmla="*/ 54 h 158"/>
                <a:gd name="T8" fmla="*/ 95 w 122"/>
                <a:gd name="T9" fmla="*/ 158 h 158"/>
                <a:gd name="T10" fmla="*/ 98 w 122"/>
                <a:gd name="T11" fmla="*/ 158 h 158"/>
                <a:gd name="T12" fmla="*/ 92 w 122"/>
                <a:gd name="T13" fmla="*/ 86 h 158"/>
                <a:gd name="T14" fmla="*/ 122 w 122"/>
                <a:gd name="T15" fmla="*/ 55 h 158"/>
                <a:gd name="T16" fmla="*/ 111 w 122"/>
                <a:gd name="T17" fmla="*/ 45 h 158"/>
                <a:gd name="T18" fmla="*/ 70 w 122"/>
                <a:gd name="T19" fmla="*/ 18 h 158"/>
                <a:gd name="T20" fmla="*/ 66 w 122"/>
                <a:gd name="T21" fmla="*/ 30 h 158"/>
                <a:gd name="T22" fmla="*/ 84 w 122"/>
                <a:gd name="T23" fmla="*/ 77 h 158"/>
                <a:gd name="T24" fmla="*/ 77 w 122"/>
                <a:gd name="T25" fmla="*/ 87 h 158"/>
                <a:gd name="T26" fmla="*/ 33 w 122"/>
                <a:gd name="T27" fmla="*/ 29 h 158"/>
                <a:gd name="T28" fmla="*/ 29 w 122"/>
                <a:gd name="T29" fmla="*/ 27 h 158"/>
                <a:gd name="T30" fmla="*/ 22 w 122"/>
                <a:gd name="T31" fmla="*/ 25 h 158"/>
                <a:gd name="T32" fmla="*/ 18 w 122"/>
                <a:gd name="T33" fmla="*/ 21 h 158"/>
                <a:gd name="T34" fmla="*/ 6 w 122"/>
                <a:gd name="T3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158">
                  <a:moveTo>
                    <a:pt x="6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102" y="120"/>
                    <a:pt x="95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110" y="119"/>
                    <a:pt x="92" y="86"/>
                  </a:cubicBezTo>
                  <a:cubicBezTo>
                    <a:pt x="92" y="86"/>
                    <a:pt x="112" y="53"/>
                    <a:pt x="122" y="55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96" y="74"/>
                    <a:pt x="84" y="7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88" y="71"/>
                    <a:pt x="33" y="2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2" name="Gruppieren 61"/>
          <p:cNvGrpSpPr/>
          <p:nvPr/>
        </p:nvGrpSpPr>
        <p:grpSpPr bwMode="gray">
          <a:xfrm>
            <a:off x="5209070" y="2000250"/>
            <a:ext cx="624976" cy="2373625"/>
            <a:chOff x="5209070" y="2000250"/>
            <a:chExt cx="624976" cy="2373625"/>
          </a:xfrm>
        </p:grpSpPr>
        <p:sp>
          <p:nvSpPr>
            <p:cNvPr id="16" name="Freeform 14"/>
            <p:cNvSpPr>
              <a:spLocks noEditPoints="1"/>
            </p:cNvSpPr>
            <p:nvPr/>
          </p:nvSpPr>
          <p:spPr bwMode="gray">
            <a:xfrm>
              <a:off x="5209070" y="2000250"/>
              <a:ext cx="624976" cy="2373625"/>
            </a:xfrm>
            <a:custGeom>
              <a:avLst/>
              <a:gdLst>
                <a:gd name="T0" fmla="*/ 247 w 247"/>
                <a:gd name="T1" fmla="*/ 358 h 939"/>
                <a:gd name="T2" fmla="*/ 235 w 247"/>
                <a:gd name="T3" fmla="*/ 208 h 939"/>
                <a:gd name="T4" fmla="*/ 175 w 247"/>
                <a:gd name="T5" fmla="*/ 133 h 939"/>
                <a:gd name="T6" fmla="*/ 179 w 247"/>
                <a:gd name="T7" fmla="*/ 125 h 939"/>
                <a:gd name="T8" fmla="*/ 183 w 247"/>
                <a:gd name="T9" fmla="*/ 116 h 939"/>
                <a:gd name="T10" fmla="*/ 103 w 247"/>
                <a:gd name="T11" fmla="*/ 71 h 939"/>
                <a:gd name="T12" fmla="*/ 99 w 247"/>
                <a:gd name="T13" fmla="*/ 91 h 939"/>
                <a:gd name="T14" fmla="*/ 99 w 247"/>
                <a:gd name="T15" fmla="*/ 98 h 939"/>
                <a:gd name="T16" fmla="*/ 99 w 247"/>
                <a:gd name="T17" fmla="*/ 105 h 939"/>
                <a:gd name="T18" fmla="*/ 99 w 247"/>
                <a:gd name="T19" fmla="*/ 117 h 939"/>
                <a:gd name="T20" fmla="*/ 44 w 247"/>
                <a:gd name="T21" fmla="*/ 181 h 939"/>
                <a:gd name="T22" fmla="*/ 12 w 247"/>
                <a:gd name="T23" fmla="*/ 263 h 939"/>
                <a:gd name="T24" fmla="*/ 8 w 247"/>
                <a:gd name="T25" fmla="*/ 351 h 939"/>
                <a:gd name="T26" fmla="*/ 53 w 247"/>
                <a:gd name="T27" fmla="*/ 357 h 939"/>
                <a:gd name="T28" fmla="*/ 46 w 247"/>
                <a:gd name="T29" fmla="*/ 404 h 939"/>
                <a:gd name="T30" fmla="*/ 50 w 247"/>
                <a:gd name="T31" fmla="*/ 530 h 939"/>
                <a:gd name="T32" fmla="*/ 67 w 247"/>
                <a:gd name="T33" fmla="*/ 687 h 939"/>
                <a:gd name="T34" fmla="*/ 103 w 247"/>
                <a:gd name="T35" fmla="*/ 862 h 939"/>
                <a:gd name="T36" fmla="*/ 108 w 247"/>
                <a:gd name="T37" fmla="*/ 905 h 939"/>
                <a:gd name="T38" fmla="*/ 106 w 247"/>
                <a:gd name="T39" fmla="*/ 938 h 939"/>
                <a:gd name="T40" fmla="*/ 149 w 247"/>
                <a:gd name="T41" fmla="*/ 934 h 939"/>
                <a:gd name="T42" fmla="*/ 156 w 247"/>
                <a:gd name="T43" fmla="*/ 927 h 939"/>
                <a:gd name="T44" fmla="*/ 168 w 247"/>
                <a:gd name="T45" fmla="*/ 898 h 939"/>
                <a:gd name="T46" fmla="*/ 190 w 247"/>
                <a:gd name="T47" fmla="*/ 925 h 939"/>
                <a:gd name="T48" fmla="*/ 201 w 247"/>
                <a:gd name="T49" fmla="*/ 891 h 939"/>
                <a:gd name="T50" fmla="*/ 180 w 247"/>
                <a:gd name="T51" fmla="*/ 801 h 939"/>
                <a:gd name="T52" fmla="*/ 244 w 247"/>
                <a:gd name="T53" fmla="*/ 526 h 939"/>
                <a:gd name="T54" fmla="*/ 213 w 247"/>
                <a:gd name="T55" fmla="*/ 380 h 939"/>
                <a:gd name="T56" fmla="*/ 147 w 247"/>
                <a:gd name="T57" fmla="*/ 679 h 939"/>
                <a:gd name="T58" fmla="*/ 130 w 247"/>
                <a:gd name="T59" fmla="*/ 668 h 939"/>
                <a:gd name="T60" fmla="*/ 132 w 247"/>
                <a:gd name="T61" fmla="*/ 658 h 939"/>
                <a:gd name="T62" fmla="*/ 133 w 247"/>
                <a:gd name="T63" fmla="*/ 653 h 939"/>
                <a:gd name="T64" fmla="*/ 142 w 247"/>
                <a:gd name="T65" fmla="*/ 582 h 939"/>
                <a:gd name="T66" fmla="*/ 149 w 247"/>
                <a:gd name="T67" fmla="*/ 65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939">
                  <a:moveTo>
                    <a:pt x="218" y="378"/>
                  </a:moveTo>
                  <a:cubicBezTo>
                    <a:pt x="218" y="378"/>
                    <a:pt x="245" y="371"/>
                    <a:pt x="247" y="358"/>
                  </a:cubicBezTo>
                  <a:cubicBezTo>
                    <a:pt x="247" y="305"/>
                    <a:pt x="247" y="305"/>
                    <a:pt x="247" y="305"/>
                  </a:cubicBezTo>
                  <a:cubicBezTo>
                    <a:pt x="247" y="305"/>
                    <a:pt x="234" y="214"/>
                    <a:pt x="235" y="208"/>
                  </a:cubicBezTo>
                  <a:cubicBezTo>
                    <a:pt x="235" y="208"/>
                    <a:pt x="198" y="182"/>
                    <a:pt x="189" y="171"/>
                  </a:cubicBezTo>
                  <a:cubicBezTo>
                    <a:pt x="189" y="171"/>
                    <a:pt x="178" y="144"/>
                    <a:pt x="175" y="133"/>
                  </a:cubicBezTo>
                  <a:cubicBezTo>
                    <a:pt x="175" y="131"/>
                    <a:pt x="175" y="128"/>
                    <a:pt x="175" y="12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3" y="116"/>
                    <a:pt x="210" y="81"/>
                    <a:pt x="182" y="46"/>
                  </a:cubicBezTo>
                  <a:cubicBezTo>
                    <a:pt x="182" y="46"/>
                    <a:pt x="135" y="0"/>
                    <a:pt x="103" y="71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99" y="117"/>
                    <a:pt x="98" y="139"/>
                    <a:pt x="91" y="148"/>
                  </a:cubicBezTo>
                  <a:cubicBezTo>
                    <a:pt x="91" y="148"/>
                    <a:pt x="78" y="169"/>
                    <a:pt x="44" y="181"/>
                  </a:cubicBezTo>
                  <a:cubicBezTo>
                    <a:pt x="44" y="181"/>
                    <a:pt x="20" y="185"/>
                    <a:pt x="18" y="209"/>
                  </a:cubicBezTo>
                  <a:cubicBezTo>
                    <a:pt x="18" y="209"/>
                    <a:pt x="15" y="254"/>
                    <a:pt x="12" y="263"/>
                  </a:cubicBezTo>
                  <a:cubicBezTo>
                    <a:pt x="12" y="263"/>
                    <a:pt x="0" y="302"/>
                    <a:pt x="0" y="321"/>
                  </a:cubicBezTo>
                  <a:cubicBezTo>
                    <a:pt x="0" y="321"/>
                    <a:pt x="0" y="344"/>
                    <a:pt x="8" y="351"/>
                  </a:cubicBezTo>
                  <a:cubicBezTo>
                    <a:pt x="8" y="351"/>
                    <a:pt x="26" y="362"/>
                    <a:pt x="35" y="364"/>
                  </a:cubicBezTo>
                  <a:cubicBezTo>
                    <a:pt x="35" y="364"/>
                    <a:pt x="40" y="365"/>
                    <a:pt x="53" y="357"/>
                  </a:cubicBezTo>
                  <a:cubicBezTo>
                    <a:pt x="53" y="357"/>
                    <a:pt x="60" y="365"/>
                    <a:pt x="44" y="403"/>
                  </a:cubicBezTo>
                  <a:cubicBezTo>
                    <a:pt x="46" y="404"/>
                    <a:pt x="46" y="404"/>
                    <a:pt x="46" y="404"/>
                  </a:cubicBezTo>
                  <a:cubicBezTo>
                    <a:pt x="46" y="404"/>
                    <a:pt x="28" y="496"/>
                    <a:pt x="28" y="524"/>
                  </a:cubicBezTo>
                  <a:cubicBezTo>
                    <a:pt x="50" y="530"/>
                    <a:pt x="50" y="530"/>
                    <a:pt x="50" y="530"/>
                  </a:cubicBezTo>
                  <a:cubicBezTo>
                    <a:pt x="50" y="530"/>
                    <a:pt x="51" y="632"/>
                    <a:pt x="57" y="639"/>
                  </a:cubicBezTo>
                  <a:cubicBezTo>
                    <a:pt x="57" y="639"/>
                    <a:pt x="59" y="668"/>
                    <a:pt x="67" y="687"/>
                  </a:cubicBezTo>
                  <a:cubicBezTo>
                    <a:pt x="67" y="687"/>
                    <a:pt x="97" y="771"/>
                    <a:pt x="97" y="805"/>
                  </a:cubicBezTo>
                  <a:cubicBezTo>
                    <a:pt x="97" y="805"/>
                    <a:pt x="109" y="846"/>
                    <a:pt x="103" y="862"/>
                  </a:cubicBezTo>
                  <a:cubicBezTo>
                    <a:pt x="90" y="900"/>
                    <a:pt x="90" y="900"/>
                    <a:pt x="90" y="900"/>
                  </a:cubicBezTo>
                  <a:cubicBezTo>
                    <a:pt x="90" y="900"/>
                    <a:pt x="103" y="905"/>
                    <a:pt x="108" y="905"/>
                  </a:cubicBezTo>
                  <a:cubicBezTo>
                    <a:pt x="108" y="905"/>
                    <a:pt x="107" y="912"/>
                    <a:pt x="88" y="917"/>
                  </a:cubicBezTo>
                  <a:cubicBezTo>
                    <a:pt x="88" y="917"/>
                    <a:pt x="74" y="939"/>
                    <a:pt x="106" y="938"/>
                  </a:cubicBezTo>
                  <a:cubicBezTo>
                    <a:pt x="139" y="937"/>
                    <a:pt x="139" y="937"/>
                    <a:pt x="139" y="937"/>
                  </a:cubicBezTo>
                  <a:cubicBezTo>
                    <a:pt x="149" y="934"/>
                    <a:pt x="149" y="934"/>
                    <a:pt x="149" y="934"/>
                  </a:cubicBezTo>
                  <a:cubicBezTo>
                    <a:pt x="153" y="931"/>
                    <a:pt x="153" y="931"/>
                    <a:pt x="153" y="931"/>
                  </a:cubicBezTo>
                  <a:cubicBezTo>
                    <a:pt x="156" y="927"/>
                    <a:pt x="156" y="927"/>
                    <a:pt x="156" y="927"/>
                  </a:cubicBezTo>
                  <a:cubicBezTo>
                    <a:pt x="156" y="923"/>
                    <a:pt x="156" y="923"/>
                    <a:pt x="156" y="923"/>
                  </a:cubicBezTo>
                  <a:cubicBezTo>
                    <a:pt x="156" y="923"/>
                    <a:pt x="161" y="901"/>
                    <a:pt x="168" y="898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76" y="896"/>
                    <a:pt x="189" y="896"/>
                    <a:pt x="190" y="925"/>
                  </a:cubicBezTo>
                  <a:cubicBezTo>
                    <a:pt x="195" y="925"/>
                    <a:pt x="195" y="925"/>
                    <a:pt x="195" y="925"/>
                  </a:cubicBezTo>
                  <a:cubicBezTo>
                    <a:pt x="195" y="925"/>
                    <a:pt x="195" y="896"/>
                    <a:pt x="201" y="891"/>
                  </a:cubicBezTo>
                  <a:cubicBezTo>
                    <a:pt x="201" y="891"/>
                    <a:pt x="208" y="878"/>
                    <a:pt x="203" y="866"/>
                  </a:cubicBezTo>
                  <a:cubicBezTo>
                    <a:pt x="180" y="801"/>
                    <a:pt x="180" y="801"/>
                    <a:pt x="180" y="801"/>
                  </a:cubicBezTo>
                  <a:cubicBezTo>
                    <a:pt x="180" y="801"/>
                    <a:pt x="213" y="693"/>
                    <a:pt x="213" y="672"/>
                  </a:cubicBezTo>
                  <a:cubicBezTo>
                    <a:pt x="213" y="672"/>
                    <a:pt x="226" y="525"/>
                    <a:pt x="244" y="526"/>
                  </a:cubicBezTo>
                  <a:cubicBezTo>
                    <a:pt x="244" y="526"/>
                    <a:pt x="244" y="412"/>
                    <a:pt x="212" y="384"/>
                  </a:cubicBezTo>
                  <a:cubicBezTo>
                    <a:pt x="213" y="380"/>
                    <a:pt x="213" y="380"/>
                    <a:pt x="213" y="380"/>
                  </a:cubicBezTo>
                  <a:cubicBezTo>
                    <a:pt x="218" y="378"/>
                    <a:pt x="218" y="378"/>
                    <a:pt x="218" y="378"/>
                  </a:cubicBezTo>
                  <a:close/>
                  <a:moveTo>
                    <a:pt x="147" y="679"/>
                  </a:moveTo>
                  <a:cubicBezTo>
                    <a:pt x="136" y="690"/>
                    <a:pt x="136" y="690"/>
                    <a:pt x="136" y="690"/>
                  </a:cubicBezTo>
                  <a:cubicBezTo>
                    <a:pt x="130" y="684"/>
                    <a:pt x="130" y="668"/>
                    <a:pt x="130" y="668"/>
                  </a:cubicBezTo>
                  <a:cubicBezTo>
                    <a:pt x="131" y="665"/>
                    <a:pt x="131" y="665"/>
                    <a:pt x="131" y="665"/>
                  </a:cubicBezTo>
                  <a:cubicBezTo>
                    <a:pt x="131" y="665"/>
                    <a:pt x="132" y="661"/>
                    <a:pt x="132" y="658"/>
                  </a:cubicBezTo>
                  <a:cubicBezTo>
                    <a:pt x="133" y="655"/>
                    <a:pt x="132" y="658"/>
                    <a:pt x="133" y="656"/>
                  </a:cubicBezTo>
                  <a:cubicBezTo>
                    <a:pt x="134" y="653"/>
                    <a:pt x="133" y="653"/>
                    <a:pt x="133" y="653"/>
                  </a:cubicBezTo>
                  <a:cubicBezTo>
                    <a:pt x="133" y="649"/>
                    <a:pt x="133" y="649"/>
                    <a:pt x="133" y="649"/>
                  </a:cubicBezTo>
                  <a:cubicBezTo>
                    <a:pt x="115" y="651"/>
                    <a:pt x="142" y="582"/>
                    <a:pt x="142" y="582"/>
                  </a:cubicBezTo>
                  <a:cubicBezTo>
                    <a:pt x="149" y="585"/>
                    <a:pt x="147" y="648"/>
                    <a:pt x="147" y="648"/>
                  </a:cubicBezTo>
                  <a:cubicBezTo>
                    <a:pt x="149" y="650"/>
                    <a:pt x="149" y="650"/>
                    <a:pt x="149" y="650"/>
                  </a:cubicBezTo>
                  <a:cubicBezTo>
                    <a:pt x="147" y="679"/>
                    <a:pt x="147" y="679"/>
                    <a:pt x="147" y="67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gray">
            <a:xfrm>
              <a:off x="5282911" y="2763277"/>
              <a:ext cx="78122" cy="131630"/>
            </a:xfrm>
            <a:custGeom>
              <a:avLst/>
              <a:gdLst>
                <a:gd name="T0" fmla="*/ 0 w 31"/>
                <a:gd name="T1" fmla="*/ 15 h 52"/>
                <a:gd name="T2" fmla="*/ 4 w 31"/>
                <a:gd name="T3" fmla="*/ 52 h 52"/>
                <a:gd name="T4" fmla="*/ 31 w 31"/>
                <a:gd name="T5" fmla="*/ 29 h 52"/>
                <a:gd name="T6" fmla="*/ 10 w 31"/>
                <a:gd name="T7" fmla="*/ 0 h 52"/>
                <a:gd name="T8" fmla="*/ 0 w 3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">
                  <a:moveTo>
                    <a:pt x="0" y="15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gray">
            <a:xfrm>
              <a:off x="5479822" y="2788961"/>
              <a:ext cx="200121" cy="159455"/>
            </a:xfrm>
            <a:custGeom>
              <a:avLst/>
              <a:gdLst>
                <a:gd name="T0" fmla="*/ 31 w 79"/>
                <a:gd name="T1" fmla="*/ 0 h 63"/>
                <a:gd name="T2" fmla="*/ 0 w 79"/>
                <a:gd name="T3" fmla="*/ 30 h 63"/>
                <a:gd name="T4" fmla="*/ 18 w 79"/>
                <a:gd name="T5" fmla="*/ 63 h 63"/>
                <a:gd name="T6" fmla="*/ 48 w 79"/>
                <a:gd name="T7" fmla="*/ 0 h 63"/>
                <a:gd name="T8" fmla="*/ 31 w 7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3">
                  <a:moveTo>
                    <a:pt x="31" y="0"/>
                  </a:moveTo>
                  <a:cubicBezTo>
                    <a:pt x="24" y="15"/>
                    <a:pt x="0" y="30"/>
                    <a:pt x="0" y="3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79" y="31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gray">
            <a:xfrm>
              <a:off x="5373875" y="2376948"/>
              <a:ext cx="293225" cy="333891"/>
            </a:xfrm>
            <a:custGeom>
              <a:avLst/>
              <a:gdLst>
                <a:gd name="T0" fmla="*/ 84 w 116"/>
                <a:gd name="T1" fmla="*/ 47 h 132"/>
                <a:gd name="T2" fmla="*/ 116 w 116"/>
                <a:gd name="T3" fmla="*/ 58 h 132"/>
                <a:gd name="T4" fmla="*/ 115 w 116"/>
                <a:gd name="T5" fmla="*/ 18 h 132"/>
                <a:gd name="T6" fmla="*/ 102 w 116"/>
                <a:gd name="T7" fmla="*/ 0 h 132"/>
                <a:gd name="T8" fmla="*/ 85 w 116"/>
                <a:gd name="T9" fmla="*/ 28 h 132"/>
                <a:gd name="T10" fmla="*/ 78 w 116"/>
                <a:gd name="T11" fmla="*/ 43 h 132"/>
                <a:gd name="T12" fmla="*/ 44 w 116"/>
                <a:gd name="T13" fmla="*/ 94 h 132"/>
                <a:gd name="T14" fmla="*/ 29 w 116"/>
                <a:gd name="T15" fmla="*/ 46 h 132"/>
                <a:gd name="T16" fmla="*/ 29 w 116"/>
                <a:gd name="T17" fmla="*/ 16 h 132"/>
                <a:gd name="T18" fmla="*/ 29 w 116"/>
                <a:gd name="T19" fmla="*/ 8 h 132"/>
                <a:gd name="T20" fmla="*/ 25 w 116"/>
                <a:gd name="T21" fmla="*/ 11 h 132"/>
                <a:gd name="T22" fmla="*/ 0 w 116"/>
                <a:gd name="T23" fmla="*/ 49 h 132"/>
                <a:gd name="T24" fmla="*/ 24 w 116"/>
                <a:gd name="T25" fmla="*/ 51 h 132"/>
                <a:gd name="T26" fmla="*/ 38 w 116"/>
                <a:gd name="T27" fmla="*/ 132 h 132"/>
                <a:gd name="T28" fmla="*/ 43 w 116"/>
                <a:gd name="T29" fmla="*/ 130 h 132"/>
                <a:gd name="T30" fmla="*/ 84 w 116"/>
                <a:gd name="T31" fmla="*/ 4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32">
                  <a:moveTo>
                    <a:pt x="84" y="47"/>
                  </a:moveTo>
                  <a:cubicBezTo>
                    <a:pt x="83" y="46"/>
                    <a:pt x="116" y="58"/>
                    <a:pt x="116" y="58"/>
                  </a:cubicBezTo>
                  <a:cubicBezTo>
                    <a:pt x="116" y="58"/>
                    <a:pt x="116" y="58"/>
                    <a:pt x="115" y="18"/>
                  </a:cubicBezTo>
                  <a:cubicBezTo>
                    <a:pt x="115" y="18"/>
                    <a:pt x="115" y="18"/>
                    <a:pt x="102" y="0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78" y="43"/>
                  </a:cubicBezTo>
                  <a:cubicBezTo>
                    <a:pt x="78" y="43"/>
                    <a:pt x="78" y="43"/>
                    <a:pt x="44" y="94"/>
                  </a:cubicBezTo>
                  <a:cubicBezTo>
                    <a:pt x="44" y="94"/>
                    <a:pt x="44" y="94"/>
                    <a:pt x="29" y="46"/>
                  </a:cubicBezTo>
                  <a:cubicBezTo>
                    <a:pt x="25" y="42"/>
                    <a:pt x="29" y="16"/>
                    <a:pt x="29" y="16"/>
                  </a:cubicBezTo>
                  <a:cubicBezTo>
                    <a:pt x="29" y="16"/>
                    <a:pt x="29" y="16"/>
                    <a:pt x="29" y="8"/>
                  </a:cubicBezTo>
                  <a:cubicBezTo>
                    <a:pt x="29" y="8"/>
                    <a:pt x="29" y="8"/>
                    <a:pt x="25" y="11"/>
                  </a:cubicBezTo>
                  <a:cubicBezTo>
                    <a:pt x="25" y="11"/>
                    <a:pt x="25" y="11"/>
                    <a:pt x="0" y="49"/>
                  </a:cubicBezTo>
                  <a:cubicBezTo>
                    <a:pt x="0" y="49"/>
                    <a:pt x="0" y="49"/>
                    <a:pt x="24" y="51"/>
                  </a:cubicBezTo>
                  <a:cubicBezTo>
                    <a:pt x="27" y="63"/>
                    <a:pt x="38" y="132"/>
                    <a:pt x="38" y="132"/>
                  </a:cubicBezTo>
                  <a:cubicBezTo>
                    <a:pt x="38" y="132"/>
                    <a:pt x="38" y="132"/>
                    <a:pt x="43" y="130"/>
                  </a:cubicBezTo>
                  <a:cubicBezTo>
                    <a:pt x="42" y="119"/>
                    <a:pt x="84" y="47"/>
                    <a:pt x="84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 bwMode="gray">
          <a:xfrm>
            <a:off x="6348861" y="1946678"/>
            <a:ext cx="851851" cy="2618693"/>
            <a:chOff x="6348861" y="1946678"/>
            <a:chExt cx="851851" cy="2618693"/>
          </a:xfrm>
        </p:grpSpPr>
        <p:sp>
          <p:nvSpPr>
            <p:cNvPr id="20" name="Freeform 18"/>
            <p:cNvSpPr>
              <a:spLocks/>
            </p:cNvSpPr>
            <p:nvPr/>
          </p:nvSpPr>
          <p:spPr bwMode="gray">
            <a:xfrm>
              <a:off x="6348861" y="1946678"/>
              <a:ext cx="851851" cy="2618693"/>
            </a:xfrm>
            <a:custGeom>
              <a:avLst/>
              <a:gdLst>
                <a:gd name="T0" fmla="*/ 161 w 337"/>
                <a:gd name="T1" fmla="*/ 139 h 1036"/>
                <a:gd name="T2" fmla="*/ 150 w 337"/>
                <a:gd name="T3" fmla="*/ 146 h 1036"/>
                <a:gd name="T4" fmla="*/ 62 w 337"/>
                <a:gd name="T5" fmla="*/ 186 h 1036"/>
                <a:gd name="T6" fmla="*/ 57 w 337"/>
                <a:gd name="T7" fmla="*/ 216 h 1036"/>
                <a:gd name="T8" fmla="*/ 55 w 337"/>
                <a:gd name="T9" fmla="*/ 224 h 1036"/>
                <a:gd name="T10" fmla="*/ 64 w 337"/>
                <a:gd name="T11" fmla="*/ 342 h 1036"/>
                <a:gd name="T12" fmla="*/ 55 w 337"/>
                <a:gd name="T13" fmla="*/ 377 h 1036"/>
                <a:gd name="T14" fmla="*/ 0 w 337"/>
                <a:gd name="T15" fmla="*/ 521 h 1036"/>
                <a:gd name="T16" fmla="*/ 41 w 337"/>
                <a:gd name="T17" fmla="*/ 551 h 1036"/>
                <a:gd name="T18" fmla="*/ 55 w 337"/>
                <a:gd name="T19" fmla="*/ 607 h 1036"/>
                <a:gd name="T20" fmla="*/ 62 w 337"/>
                <a:gd name="T21" fmla="*/ 727 h 1036"/>
                <a:gd name="T22" fmla="*/ 72 w 337"/>
                <a:gd name="T23" fmla="*/ 755 h 1036"/>
                <a:gd name="T24" fmla="*/ 125 w 337"/>
                <a:gd name="T25" fmla="*/ 854 h 1036"/>
                <a:gd name="T26" fmla="*/ 109 w 337"/>
                <a:gd name="T27" fmla="*/ 977 h 1036"/>
                <a:gd name="T28" fmla="*/ 108 w 337"/>
                <a:gd name="T29" fmla="*/ 1001 h 1036"/>
                <a:gd name="T30" fmla="*/ 100 w 337"/>
                <a:gd name="T31" fmla="*/ 1028 h 1036"/>
                <a:gd name="T32" fmla="*/ 170 w 337"/>
                <a:gd name="T33" fmla="*/ 1028 h 1036"/>
                <a:gd name="T34" fmla="*/ 168 w 337"/>
                <a:gd name="T35" fmla="*/ 1020 h 1036"/>
                <a:gd name="T36" fmla="*/ 168 w 337"/>
                <a:gd name="T37" fmla="*/ 1006 h 1036"/>
                <a:gd name="T38" fmla="*/ 164 w 337"/>
                <a:gd name="T39" fmla="*/ 984 h 1036"/>
                <a:gd name="T40" fmla="*/ 188 w 337"/>
                <a:gd name="T41" fmla="*/ 943 h 1036"/>
                <a:gd name="T42" fmla="*/ 213 w 337"/>
                <a:gd name="T43" fmla="*/ 939 h 1036"/>
                <a:gd name="T44" fmla="*/ 231 w 337"/>
                <a:gd name="T45" fmla="*/ 970 h 1036"/>
                <a:gd name="T46" fmla="*/ 244 w 337"/>
                <a:gd name="T47" fmla="*/ 1027 h 1036"/>
                <a:gd name="T48" fmla="*/ 283 w 337"/>
                <a:gd name="T49" fmla="*/ 970 h 1036"/>
                <a:gd name="T50" fmla="*/ 279 w 337"/>
                <a:gd name="T51" fmla="*/ 943 h 1036"/>
                <a:gd name="T52" fmla="*/ 287 w 337"/>
                <a:gd name="T53" fmla="*/ 907 h 1036"/>
                <a:gd name="T54" fmla="*/ 261 w 337"/>
                <a:gd name="T55" fmla="*/ 858 h 1036"/>
                <a:gd name="T56" fmla="*/ 223 w 337"/>
                <a:gd name="T57" fmla="*/ 851 h 1036"/>
                <a:gd name="T58" fmla="*/ 247 w 337"/>
                <a:gd name="T59" fmla="*/ 654 h 1036"/>
                <a:gd name="T60" fmla="*/ 293 w 337"/>
                <a:gd name="T61" fmla="*/ 575 h 1036"/>
                <a:gd name="T62" fmla="*/ 296 w 337"/>
                <a:gd name="T63" fmla="*/ 442 h 1036"/>
                <a:gd name="T64" fmla="*/ 292 w 337"/>
                <a:gd name="T65" fmla="*/ 360 h 1036"/>
                <a:gd name="T66" fmla="*/ 328 w 337"/>
                <a:gd name="T67" fmla="*/ 320 h 1036"/>
                <a:gd name="T68" fmla="*/ 336 w 337"/>
                <a:gd name="T69" fmla="*/ 294 h 1036"/>
                <a:gd name="T70" fmla="*/ 332 w 337"/>
                <a:gd name="T71" fmla="*/ 272 h 1036"/>
                <a:gd name="T72" fmla="*/ 330 w 337"/>
                <a:gd name="T73" fmla="*/ 264 h 1036"/>
                <a:gd name="T74" fmla="*/ 330 w 337"/>
                <a:gd name="T75" fmla="*/ 254 h 1036"/>
                <a:gd name="T76" fmla="*/ 328 w 337"/>
                <a:gd name="T77" fmla="*/ 247 h 1036"/>
                <a:gd name="T78" fmla="*/ 329 w 337"/>
                <a:gd name="T79" fmla="*/ 245 h 1036"/>
                <a:gd name="T80" fmla="*/ 328 w 337"/>
                <a:gd name="T81" fmla="*/ 202 h 1036"/>
                <a:gd name="T82" fmla="*/ 240 w 337"/>
                <a:gd name="T83" fmla="*/ 143 h 1036"/>
                <a:gd name="T84" fmla="*/ 244 w 337"/>
                <a:gd name="T85" fmla="*/ 124 h 1036"/>
                <a:gd name="T86" fmla="*/ 259 w 337"/>
                <a:gd name="T87" fmla="*/ 91 h 1036"/>
                <a:gd name="T88" fmla="*/ 259 w 337"/>
                <a:gd name="T89" fmla="*/ 37 h 1036"/>
                <a:gd name="T90" fmla="*/ 229 w 337"/>
                <a:gd name="T91" fmla="*/ 6 h 1036"/>
                <a:gd name="T92" fmla="*/ 162 w 337"/>
                <a:gd name="T93" fmla="*/ 33 h 1036"/>
                <a:gd name="T94" fmla="*/ 169 w 337"/>
                <a:gd name="T95" fmla="*/ 107 h 1036"/>
                <a:gd name="T96" fmla="*/ 169 w 337"/>
                <a:gd name="T97" fmla="*/ 132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1036">
                  <a:moveTo>
                    <a:pt x="169" y="132"/>
                  </a:move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54" y="144"/>
                    <a:pt x="151" y="145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50" y="146"/>
                    <a:pt x="91" y="152"/>
                    <a:pt x="74" y="159"/>
                  </a:cubicBezTo>
                  <a:cubicBezTo>
                    <a:pt x="74" y="159"/>
                    <a:pt x="68" y="163"/>
                    <a:pt x="62" y="186"/>
                  </a:cubicBezTo>
                  <a:cubicBezTo>
                    <a:pt x="62" y="186"/>
                    <a:pt x="62" y="200"/>
                    <a:pt x="55" y="209"/>
                  </a:cubicBezTo>
                  <a:cubicBezTo>
                    <a:pt x="55" y="209"/>
                    <a:pt x="57" y="212"/>
                    <a:pt x="57" y="216"/>
                  </a:cubicBezTo>
                  <a:cubicBezTo>
                    <a:pt x="57" y="216"/>
                    <a:pt x="53" y="216"/>
                    <a:pt x="51" y="218"/>
                  </a:cubicBezTo>
                  <a:cubicBezTo>
                    <a:pt x="51" y="218"/>
                    <a:pt x="54" y="223"/>
                    <a:pt x="55" y="224"/>
                  </a:cubicBezTo>
                  <a:cubicBezTo>
                    <a:pt x="55" y="224"/>
                    <a:pt x="46" y="273"/>
                    <a:pt x="46" y="299"/>
                  </a:cubicBezTo>
                  <a:cubicBezTo>
                    <a:pt x="46" y="299"/>
                    <a:pt x="52" y="326"/>
                    <a:pt x="64" y="342"/>
                  </a:cubicBezTo>
                  <a:cubicBezTo>
                    <a:pt x="64" y="342"/>
                    <a:pt x="69" y="343"/>
                    <a:pt x="71" y="344"/>
                  </a:cubicBezTo>
                  <a:cubicBezTo>
                    <a:pt x="71" y="344"/>
                    <a:pt x="64" y="367"/>
                    <a:pt x="55" y="377"/>
                  </a:cubicBezTo>
                  <a:cubicBezTo>
                    <a:pt x="55" y="377"/>
                    <a:pt x="38" y="416"/>
                    <a:pt x="25" y="456"/>
                  </a:cubicBezTo>
                  <a:cubicBezTo>
                    <a:pt x="25" y="456"/>
                    <a:pt x="2" y="519"/>
                    <a:pt x="0" y="521"/>
                  </a:cubicBezTo>
                  <a:cubicBezTo>
                    <a:pt x="34" y="535"/>
                    <a:pt x="34" y="535"/>
                    <a:pt x="34" y="535"/>
                  </a:cubicBezTo>
                  <a:cubicBezTo>
                    <a:pt x="34" y="535"/>
                    <a:pt x="34" y="547"/>
                    <a:pt x="41" y="551"/>
                  </a:cubicBezTo>
                  <a:cubicBezTo>
                    <a:pt x="54" y="563"/>
                    <a:pt x="54" y="563"/>
                    <a:pt x="54" y="563"/>
                  </a:cubicBezTo>
                  <a:cubicBezTo>
                    <a:pt x="55" y="607"/>
                    <a:pt x="55" y="607"/>
                    <a:pt x="55" y="607"/>
                  </a:cubicBezTo>
                  <a:cubicBezTo>
                    <a:pt x="57" y="614"/>
                    <a:pt x="57" y="614"/>
                    <a:pt x="57" y="614"/>
                  </a:cubicBezTo>
                  <a:cubicBezTo>
                    <a:pt x="57" y="614"/>
                    <a:pt x="61" y="704"/>
                    <a:pt x="62" y="727"/>
                  </a:cubicBezTo>
                  <a:cubicBezTo>
                    <a:pt x="62" y="727"/>
                    <a:pt x="67" y="733"/>
                    <a:pt x="62" y="740"/>
                  </a:cubicBezTo>
                  <a:cubicBezTo>
                    <a:pt x="62" y="740"/>
                    <a:pt x="58" y="749"/>
                    <a:pt x="72" y="755"/>
                  </a:cubicBezTo>
                  <a:cubicBezTo>
                    <a:pt x="72" y="755"/>
                    <a:pt x="113" y="833"/>
                    <a:pt x="116" y="839"/>
                  </a:cubicBezTo>
                  <a:cubicBezTo>
                    <a:pt x="125" y="854"/>
                    <a:pt x="125" y="854"/>
                    <a:pt x="125" y="854"/>
                  </a:cubicBezTo>
                  <a:cubicBezTo>
                    <a:pt x="125" y="854"/>
                    <a:pt x="109" y="914"/>
                    <a:pt x="102" y="958"/>
                  </a:cubicBezTo>
                  <a:cubicBezTo>
                    <a:pt x="109" y="977"/>
                    <a:pt x="109" y="977"/>
                    <a:pt x="109" y="977"/>
                  </a:cubicBezTo>
                  <a:cubicBezTo>
                    <a:pt x="111" y="977"/>
                    <a:pt x="111" y="977"/>
                    <a:pt x="111" y="977"/>
                  </a:cubicBezTo>
                  <a:cubicBezTo>
                    <a:pt x="111" y="977"/>
                    <a:pt x="109" y="992"/>
                    <a:pt x="108" y="1001"/>
                  </a:cubicBezTo>
                  <a:cubicBezTo>
                    <a:pt x="108" y="1001"/>
                    <a:pt x="104" y="1015"/>
                    <a:pt x="104" y="1017"/>
                  </a:cubicBezTo>
                  <a:cubicBezTo>
                    <a:pt x="104" y="1017"/>
                    <a:pt x="100" y="1023"/>
                    <a:pt x="100" y="1028"/>
                  </a:cubicBezTo>
                  <a:cubicBezTo>
                    <a:pt x="100" y="1028"/>
                    <a:pt x="100" y="1036"/>
                    <a:pt x="135" y="1036"/>
                  </a:cubicBezTo>
                  <a:cubicBezTo>
                    <a:pt x="135" y="1036"/>
                    <a:pt x="168" y="1036"/>
                    <a:pt x="170" y="1028"/>
                  </a:cubicBezTo>
                  <a:cubicBezTo>
                    <a:pt x="169" y="1023"/>
                    <a:pt x="169" y="1023"/>
                    <a:pt x="169" y="1023"/>
                  </a:cubicBezTo>
                  <a:cubicBezTo>
                    <a:pt x="168" y="1020"/>
                    <a:pt x="168" y="1020"/>
                    <a:pt x="168" y="1020"/>
                  </a:cubicBezTo>
                  <a:cubicBezTo>
                    <a:pt x="168" y="1017"/>
                    <a:pt x="168" y="1017"/>
                    <a:pt x="168" y="1017"/>
                  </a:cubicBezTo>
                  <a:cubicBezTo>
                    <a:pt x="168" y="1017"/>
                    <a:pt x="170" y="1016"/>
                    <a:pt x="168" y="1006"/>
                  </a:cubicBezTo>
                  <a:cubicBezTo>
                    <a:pt x="168" y="1006"/>
                    <a:pt x="167" y="995"/>
                    <a:pt x="164" y="991"/>
                  </a:cubicBezTo>
                  <a:cubicBezTo>
                    <a:pt x="164" y="984"/>
                    <a:pt x="164" y="984"/>
                    <a:pt x="164" y="984"/>
                  </a:cubicBezTo>
                  <a:cubicBezTo>
                    <a:pt x="171" y="985"/>
                    <a:pt x="171" y="985"/>
                    <a:pt x="171" y="985"/>
                  </a:cubicBezTo>
                  <a:cubicBezTo>
                    <a:pt x="171" y="985"/>
                    <a:pt x="178" y="972"/>
                    <a:pt x="188" y="943"/>
                  </a:cubicBezTo>
                  <a:cubicBezTo>
                    <a:pt x="193" y="949"/>
                    <a:pt x="193" y="949"/>
                    <a:pt x="193" y="949"/>
                  </a:cubicBezTo>
                  <a:cubicBezTo>
                    <a:pt x="193" y="949"/>
                    <a:pt x="206" y="945"/>
                    <a:pt x="213" y="939"/>
                  </a:cubicBezTo>
                  <a:cubicBezTo>
                    <a:pt x="215" y="946"/>
                    <a:pt x="215" y="946"/>
                    <a:pt x="215" y="946"/>
                  </a:cubicBezTo>
                  <a:cubicBezTo>
                    <a:pt x="215" y="946"/>
                    <a:pt x="226" y="963"/>
                    <a:pt x="231" y="970"/>
                  </a:cubicBezTo>
                  <a:cubicBezTo>
                    <a:pt x="231" y="970"/>
                    <a:pt x="236" y="1006"/>
                    <a:pt x="233" y="1016"/>
                  </a:cubicBezTo>
                  <a:cubicBezTo>
                    <a:pt x="233" y="1016"/>
                    <a:pt x="237" y="1024"/>
                    <a:pt x="244" y="1027"/>
                  </a:cubicBezTo>
                  <a:cubicBezTo>
                    <a:pt x="244" y="1027"/>
                    <a:pt x="247" y="1034"/>
                    <a:pt x="253" y="1032"/>
                  </a:cubicBezTo>
                  <a:cubicBezTo>
                    <a:pt x="253" y="1032"/>
                    <a:pt x="274" y="1020"/>
                    <a:pt x="283" y="970"/>
                  </a:cubicBezTo>
                  <a:cubicBezTo>
                    <a:pt x="283" y="970"/>
                    <a:pt x="287" y="959"/>
                    <a:pt x="280" y="943"/>
                  </a:cubicBezTo>
                  <a:cubicBezTo>
                    <a:pt x="279" y="943"/>
                    <a:pt x="279" y="943"/>
                    <a:pt x="279" y="943"/>
                  </a:cubicBezTo>
                  <a:cubicBezTo>
                    <a:pt x="278" y="914"/>
                    <a:pt x="278" y="914"/>
                    <a:pt x="278" y="914"/>
                  </a:cubicBezTo>
                  <a:cubicBezTo>
                    <a:pt x="278" y="914"/>
                    <a:pt x="287" y="912"/>
                    <a:pt x="287" y="907"/>
                  </a:cubicBezTo>
                  <a:cubicBezTo>
                    <a:pt x="287" y="907"/>
                    <a:pt x="290" y="859"/>
                    <a:pt x="281" y="858"/>
                  </a:cubicBezTo>
                  <a:cubicBezTo>
                    <a:pt x="261" y="858"/>
                    <a:pt x="261" y="858"/>
                    <a:pt x="261" y="858"/>
                  </a:cubicBezTo>
                  <a:cubicBezTo>
                    <a:pt x="242" y="856"/>
                    <a:pt x="242" y="856"/>
                    <a:pt x="242" y="856"/>
                  </a:cubicBezTo>
                  <a:cubicBezTo>
                    <a:pt x="223" y="851"/>
                    <a:pt x="223" y="851"/>
                    <a:pt x="223" y="851"/>
                  </a:cubicBezTo>
                  <a:cubicBezTo>
                    <a:pt x="218" y="830"/>
                    <a:pt x="218" y="830"/>
                    <a:pt x="218" y="830"/>
                  </a:cubicBezTo>
                  <a:cubicBezTo>
                    <a:pt x="218" y="830"/>
                    <a:pt x="234" y="790"/>
                    <a:pt x="247" y="654"/>
                  </a:cubicBezTo>
                  <a:cubicBezTo>
                    <a:pt x="247" y="654"/>
                    <a:pt x="258" y="643"/>
                    <a:pt x="267" y="584"/>
                  </a:cubicBezTo>
                  <a:cubicBezTo>
                    <a:pt x="267" y="584"/>
                    <a:pt x="290" y="583"/>
                    <a:pt x="293" y="575"/>
                  </a:cubicBezTo>
                  <a:cubicBezTo>
                    <a:pt x="294" y="444"/>
                    <a:pt x="294" y="444"/>
                    <a:pt x="294" y="444"/>
                  </a:cubicBezTo>
                  <a:cubicBezTo>
                    <a:pt x="296" y="442"/>
                    <a:pt x="296" y="442"/>
                    <a:pt x="296" y="442"/>
                  </a:cubicBezTo>
                  <a:cubicBezTo>
                    <a:pt x="296" y="442"/>
                    <a:pt x="283" y="360"/>
                    <a:pt x="285" y="357"/>
                  </a:cubicBezTo>
                  <a:cubicBezTo>
                    <a:pt x="292" y="360"/>
                    <a:pt x="292" y="360"/>
                    <a:pt x="292" y="360"/>
                  </a:cubicBezTo>
                  <a:cubicBezTo>
                    <a:pt x="292" y="360"/>
                    <a:pt x="318" y="353"/>
                    <a:pt x="323" y="339"/>
                  </a:cubicBezTo>
                  <a:cubicBezTo>
                    <a:pt x="323" y="339"/>
                    <a:pt x="328" y="327"/>
                    <a:pt x="328" y="320"/>
                  </a:cubicBezTo>
                  <a:cubicBezTo>
                    <a:pt x="333" y="313"/>
                    <a:pt x="333" y="313"/>
                    <a:pt x="333" y="313"/>
                  </a:cubicBezTo>
                  <a:cubicBezTo>
                    <a:pt x="333" y="313"/>
                    <a:pt x="334" y="299"/>
                    <a:pt x="336" y="294"/>
                  </a:cubicBezTo>
                  <a:cubicBezTo>
                    <a:pt x="336" y="294"/>
                    <a:pt x="337" y="284"/>
                    <a:pt x="337" y="281"/>
                  </a:cubicBezTo>
                  <a:cubicBezTo>
                    <a:pt x="332" y="272"/>
                    <a:pt x="332" y="272"/>
                    <a:pt x="332" y="272"/>
                  </a:cubicBezTo>
                  <a:cubicBezTo>
                    <a:pt x="331" y="266"/>
                    <a:pt x="331" y="266"/>
                    <a:pt x="331" y="266"/>
                  </a:cubicBezTo>
                  <a:cubicBezTo>
                    <a:pt x="330" y="264"/>
                    <a:pt x="330" y="264"/>
                    <a:pt x="330" y="264"/>
                  </a:cubicBezTo>
                  <a:cubicBezTo>
                    <a:pt x="329" y="258"/>
                    <a:pt x="329" y="258"/>
                    <a:pt x="329" y="258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28" y="251"/>
                    <a:pt x="328" y="251"/>
                    <a:pt x="328" y="251"/>
                  </a:cubicBezTo>
                  <a:cubicBezTo>
                    <a:pt x="328" y="247"/>
                    <a:pt x="328" y="247"/>
                    <a:pt x="328" y="247"/>
                  </a:cubicBezTo>
                  <a:cubicBezTo>
                    <a:pt x="330" y="246"/>
                    <a:pt x="330" y="246"/>
                    <a:pt x="330" y="246"/>
                  </a:cubicBezTo>
                  <a:cubicBezTo>
                    <a:pt x="329" y="245"/>
                    <a:pt x="329" y="245"/>
                    <a:pt x="329" y="245"/>
                  </a:cubicBezTo>
                  <a:cubicBezTo>
                    <a:pt x="326" y="240"/>
                    <a:pt x="326" y="240"/>
                    <a:pt x="326" y="240"/>
                  </a:cubicBezTo>
                  <a:cubicBezTo>
                    <a:pt x="326" y="240"/>
                    <a:pt x="330" y="209"/>
                    <a:pt x="328" y="202"/>
                  </a:cubicBezTo>
                  <a:cubicBezTo>
                    <a:pt x="328" y="202"/>
                    <a:pt x="314" y="190"/>
                    <a:pt x="279" y="175"/>
                  </a:cubicBezTo>
                  <a:cubicBezTo>
                    <a:pt x="279" y="175"/>
                    <a:pt x="247" y="164"/>
                    <a:pt x="240" y="143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42" y="129"/>
                    <a:pt x="244" y="124"/>
                  </a:cubicBezTo>
                  <a:cubicBezTo>
                    <a:pt x="246" y="110"/>
                    <a:pt x="246" y="110"/>
                    <a:pt x="246" y="110"/>
                  </a:cubicBezTo>
                  <a:cubicBezTo>
                    <a:pt x="246" y="110"/>
                    <a:pt x="257" y="117"/>
                    <a:pt x="259" y="91"/>
                  </a:cubicBezTo>
                  <a:cubicBezTo>
                    <a:pt x="259" y="91"/>
                    <a:pt x="262" y="75"/>
                    <a:pt x="257" y="75"/>
                  </a:cubicBezTo>
                  <a:cubicBezTo>
                    <a:pt x="257" y="75"/>
                    <a:pt x="262" y="68"/>
                    <a:pt x="259" y="37"/>
                  </a:cubicBezTo>
                  <a:cubicBezTo>
                    <a:pt x="259" y="37"/>
                    <a:pt x="252" y="20"/>
                    <a:pt x="242" y="10"/>
                  </a:cubicBezTo>
                  <a:cubicBezTo>
                    <a:pt x="229" y="6"/>
                    <a:pt x="229" y="6"/>
                    <a:pt x="229" y="6"/>
                  </a:cubicBezTo>
                  <a:cubicBezTo>
                    <a:pt x="229" y="6"/>
                    <a:pt x="195" y="0"/>
                    <a:pt x="176" y="13"/>
                  </a:cubicBezTo>
                  <a:cubicBezTo>
                    <a:pt x="176" y="13"/>
                    <a:pt x="171" y="25"/>
                    <a:pt x="162" y="33"/>
                  </a:cubicBezTo>
                  <a:cubicBezTo>
                    <a:pt x="162" y="33"/>
                    <a:pt x="154" y="62"/>
                    <a:pt x="161" y="72"/>
                  </a:cubicBezTo>
                  <a:cubicBezTo>
                    <a:pt x="161" y="72"/>
                    <a:pt x="152" y="108"/>
                    <a:pt x="169" y="107"/>
                  </a:cubicBezTo>
                  <a:cubicBezTo>
                    <a:pt x="169" y="107"/>
                    <a:pt x="170" y="118"/>
                    <a:pt x="170" y="121"/>
                  </a:cubicBezTo>
                  <a:cubicBezTo>
                    <a:pt x="169" y="132"/>
                    <a:pt x="169" y="132"/>
                    <a:pt x="169" y="13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gray">
            <a:xfrm>
              <a:off x="6776927" y="2273078"/>
              <a:ext cx="184068" cy="214033"/>
            </a:xfrm>
            <a:custGeom>
              <a:avLst/>
              <a:gdLst>
                <a:gd name="T0" fmla="*/ 69 w 73"/>
                <a:gd name="T1" fmla="*/ 11 h 85"/>
                <a:gd name="T2" fmla="*/ 67 w 73"/>
                <a:gd name="T3" fmla="*/ 10 h 85"/>
                <a:gd name="T4" fmla="*/ 51 w 73"/>
                <a:gd name="T5" fmla="*/ 28 h 85"/>
                <a:gd name="T6" fmla="*/ 25 w 73"/>
                <a:gd name="T7" fmla="*/ 29 h 85"/>
                <a:gd name="T8" fmla="*/ 2 w 73"/>
                <a:gd name="T9" fmla="*/ 0 h 85"/>
                <a:gd name="T10" fmla="*/ 0 w 73"/>
                <a:gd name="T11" fmla="*/ 3 h 85"/>
                <a:gd name="T12" fmla="*/ 1 w 73"/>
                <a:gd name="T13" fmla="*/ 8 h 85"/>
                <a:gd name="T14" fmla="*/ 16 w 73"/>
                <a:gd name="T15" fmla="*/ 66 h 85"/>
                <a:gd name="T16" fmla="*/ 25 w 73"/>
                <a:gd name="T17" fmla="*/ 52 h 85"/>
                <a:gd name="T18" fmla="*/ 23 w 73"/>
                <a:gd name="T19" fmla="*/ 40 h 85"/>
                <a:gd name="T20" fmla="*/ 33 w 73"/>
                <a:gd name="T21" fmla="*/ 34 h 85"/>
                <a:gd name="T22" fmla="*/ 42 w 73"/>
                <a:gd name="T23" fmla="*/ 43 h 85"/>
                <a:gd name="T24" fmla="*/ 34 w 73"/>
                <a:gd name="T25" fmla="*/ 52 h 85"/>
                <a:gd name="T26" fmla="*/ 37 w 73"/>
                <a:gd name="T27" fmla="*/ 85 h 85"/>
                <a:gd name="T28" fmla="*/ 54 w 73"/>
                <a:gd name="T29" fmla="*/ 53 h 85"/>
                <a:gd name="T30" fmla="*/ 69 w 73"/>
                <a:gd name="T31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85">
                  <a:moveTo>
                    <a:pt x="69" y="11"/>
                  </a:moveTo>
                  <a:cubicBezTo>
                    <a:pt x="69" y="11"/>
                    <a:pt x="69" y="11"/>
                    <a:pt x="67" y="10"/>
                  </a:cubicBezTo>
                  <a:cubicBezTo>
                    <a:pt x="69" y="22"/>
                    <a:pt x="51" y="28"/>
                    <a:pt x="51" y="28"/>
                  </a:cubicBezTo>
                  <a:cubicBezTo>
                    <a:pt x="35" y="38"/>
                    <a:pt x="25" y="29"/>
                    <a:pt x="25" y="29"/>
                  </a:cubicBezTo>
                  <a:cubicBezTo>
                    <a:pt x="1" y="14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8"/>
                  </a:cubicBezTo>
                  <a:cubicBezTo>
                    <a:pt x="1" y="8"/>
                    <a:pt x="1" y="8"/>
                    <a:pt x="16" y="66"/>
                  </a:cubicBezTo>
                  <a:cubicBezTo>
                    <a:pt x="16" y="66"/>
                    <a:pt x="16" y="66"/>
                    <a:pt x="25" y="52"/>
                  </a:cubicBezTo>
                  <a:cubicBezTo>
                    <a:pt x="29" y="42"/>
                    <a:pt x="23" y="40"/>
                    <a:pt x="23" y="40"/>
                  </a:cubicBezTo>
                  <a:cubicBezTo>
                    <a:pt x="26" y="36"/>
                    <a:pt x="33" y="34"/>
                    <a:pt x="33" y="34"/>
                  </a:cubicBezTo>
                  <a:cubicBezTo>
                    <a:pt x="43" y="34"/>
                    <a:pt x="42" y="43"/>
                    <a:pt x="42" y="43"/>
                  </a:cubicBezTo>
                  <a:cubicBezTo>
                    <a:pt x="33" y="47"/>
                    <a:pt x="34" y="52"/>
                    <a:pt x="34" y="52"/>
                  </a:cubicBezTo>
                  <a:cubicBezTo>
                    <a:pt x="40" y="62"/>
                    <a:pt x="37" y="85"/>
                    <a:pt x="37" y="85"/>
                  </a:cubicBezTo>
                  <a:cubicBezTo>
                    <a:pt x="37" y="85"/>
                    <a:pt x="37" y="85"/>
                    <a:pt x="54" y="53"/>
                  </a:cubicBezTo>
                  <a:cubicBezTo>
                    <a:pt x="73" y="27"/>
                    <a:pt x="69" y="11"/>
                    <a:pt x="6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gray">
            <a:xfrm>
              <a:off x="6779067" y="2605899"/>
              <a:ext cx="29965" cy="98455"/>
            </a:xfrm>
            <a:custGeom>
              <a:avLst/>
              <a:gdLst>
                <a:gd name="T0" fmla="*/ 4 w 12"/>
                <a:gd name="T1" fmla="*/ 31 h 39"/>
                <a:gd name="T2" fmla="*/ 0 w 12"/>
                <a:gd name="T3" fmla="*/ 34 h 39"/>
                <a:gd name="T4" fmla="*/ 8 w 12"/>
                <a:gd name="T5" fmla="*/ 39 h 39"/>
                <a:gd name="T6" fmla="*/ 12 w 12"/>
                <a:gd name="T7" fmla="*/ 0 h 39"/>
                <a:gd name="T8" fmla="*/ 9 w 12"/>
                <a:gd name="T9" fmla="*/ 0 h 39"/>
                <a:gd name="T10" fmla="*/ 4 w 12"/>
                <a:gd name="T11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9">
                  <a:moveTo>
                    <a:pt x="4" y="31"/>
                  </a:moveTo>
                  <a:cubicBezTo>
                    <a:pt x="4" y="31"/>
                    <a:pt x="4" y="31"/>
                    <a:pt x="0" y="34"/>
                  </a:cubicBezTo>
                  <a:cubicBezTo>
                    <a:pt x="0" y="34"/>
                    <a:pt x="0" y="34"/>
                    <a:pt x="8" y="39"/>
                  </a:cubicBezTo>
                  <a:cubicBezTo>
                    <a:pt x="8" y="39"/>
                    <a:pt x="8" y="39"/>
                    <a:pt x="12" y="0"/>
                  </a:cubicBezTo>
                  <a:cubicBezTo>
                    <a:pt x="12" y="0"/>
                    <a:pt x="12" y="0"/>
                    <a:pt x="9" y="0"/>
                  </a:cubicBezTo>
                  <a:lnTo>
                    <a:pt x="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gray">
            <a:xfrm>
              <a:off x="6877523" y="2772845"/>
              <a:ext cx="33175" cy="48157"/>
            </a:xfrm>
            <a:custGeom>
              <a:avLst/>
              <a:gdLst>
                <a:gd name="T0" fmla="*/ 0 w 13"/>
                <a:gd name="T1" fmla="*/ 19 h 19"/>
                <a:gd name="T2" fmla="*/ 11 w 13"/>
                <a:gd name="T3" fmla="*/ 11 h 19"/>
                <a:gd name="T4" fmla="*/ 13 w 13"/>
                <a:gd name="T5" fmla="*/ 1 h 19"/>
                <a:gd name="T6" fmla="*/ 9 w 13"/>
                <a:gd name="T7" fmla="*/ 0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cubicBezTo>
                    <a:pt x="0" y="19"/>
                    <a:pt x="5" y="19"/>
                    <a:pt x="11" y="1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 bwMode="gray">
          <a:xfrm>
            <a:off x="5667100" y="2380094"/>
            <a:ext cx="1141932" cy="3855600"/>
            <a:chOff x="2614" y="1524"/>
            <a:chExt cx="813" cy="2745"/>
          </a:xfrm>
        </p:grpSpPr>
        <p:sp>
          <p:nvSpPr>
            <p:cNvPr id="54" name="Freeform 52"/>
            <p:cNvSpPr>
              <a:spLocks/>
            </p:cNvSpPr>
            <p:nvPr/>
          </p:nvSpPr>
          <p:spPr bwMode="gray">
            <a:xfrm>
              <a:off x="2614" y="1524"/>
              <a:ext cx="813" cy="2745"/>
            </a:xfrm>
            <a:custGeom>
              <a:avLst/>
              <a:gdLst>
                <a:gd name="T0" fmla="*/ 198 w 344"/>
                <a:gd name="T1" fmla="*/ 167 h 1162"/>
                <a:gd name="T2" fmla="*/ 301 w 344"/>
                <a:gd name="T3" fmla="*/ 212 h 1162"/>
                <a:gd name="T4" fmla="*/ 313 w 344"/>
                <a:gd name="T5" fmla="*/ 278 h 1162"/>
                <a:gd name="T6" fmla="*/ 335 w 344"/>
                <a:gd name="T7" fmla="*/ 406 h 1162"/>
                <a:gd name="T8" fmla="*/ 273 w 344"/>
                <a:gd name="T9" fmla="*/ 596 h 1162"/>
                <a:gd name="T10" fmla="*/ 265 w 344"/>
                <a:gd name="T11" fmla="*/ 722 h 1162"/>
                <a:gd name="T12" fmla="*/ 277 w 344"/>
                <a:gd name="T13" fmla="*/ 848 h 1162"/>
                <a:gd name="T14" fmla="*/ 303 w 344"/>
                <a:gd name="T15" fmla="*/ 1005 h 1162"/>
                <a:gd name="T16" fmla="*/ 309 w 344"/>
                <a:gd name="T17" fmla="*/ 1040 h 1162"/>
                <a:gd name="T18" fmla="*/ 292 w 344"/>
                <a:gd name="T19" fmla="*/ 1070 h 1162"/>
                <a:gd name="T20" fmla="*/ 283 w 344"/>
                <a:gd name="T21" fmla="*/ 1146 h 1162"/>
                <a:gd name="T22" fmla="*/ 229 w 344"/>
                <a:gd name="T23" fmla="*/ 1110 h 1162"/>
                <a:gd name="T24" fmla="*/ 234 w 344"/>
                <a:gd name="T25" fmla="*/ 1034 h 1162"/>
                <a:gd name="T26" fmla="*/ 180 w 344"/>
                <a:gd name="T27" fmla="*/ 837 h 1162"/>
                <a:gd name="T28" fmla="*/ 160 w 344"/>
                <a:gd name="T29" fmla="*/ 710 h 1162"/>
                <a:gd name="T30" fmla="*/ 155 w 344"/>
                <a:gd name="T31" fmla="*/ 790 h 1162"/>
                <a:gd name="T32" fmla="*/ 173 w 344"/>
                <a:gd name="T33" fmla="*/ 969 h 1162"/>
                <a:gd name="T34" fmla="*/ 185 w 344"/>
                <a:gd name="T35" fmla="*/ 990 h 1162"/>
                <a:gd name="T36" fmla="*/ 171 w 344"/>
                <a:gd name="T37" fmla="*/ 1046 h 1162"/>
                <a:gd name="T38" fmla="*/ 154 w 344"/>
                <a:gd name="T39" fmla="*/ 1060 h 1162"/>
                <a:gd name="T40" fmla="*/ 145 w 344"/>
                <a:gd name="T41" fmla="*/ 1058 h 1162"/>
                <a:gd name="T42" fmla="*/ 133 w 344"/>
                <a:gd name="T43" fmla="*/ 1079 h 1162"/>
                <a:gd name="T44" fmla="*/ 80 w 344"/>
                <a:gd name="T45" fmla="*/ 1103 h 1162"/>
                <a:gd name="T46" fmla="*/ 103 w 344"/>
                <a:gd name="T47" fmla="*/ 1027 h 1162"/>
                <a:gd name="T48" fmla="*/ 93 w 344"/>
                <a:gd name="T49" fmla="*/ 979 h 1162"/>
                <a:gd name="T50" fmla="*/ 41 w 344"/>
                <a:gd name="T51" fmla="*/ 688 h 1162"/>
                <a:gd name="T52" fmla="*/ 3 w 344"/>
                <a:gd name="T53" fmla="*/ 596 h 1162"/>
                <a:gd name="T54" fmla="*/ 4 w 344"/>
                <a:gd name="T55" fmla="*/ 509 h 1162"/>
                <a:gd name="T56" fmla="*/ 2 w 344"/>
                <a:gd name="T57" fmla="*/ 500 h 1162"/>
                <a:gd name="T58" fmla="*/ 21 w 344"/>
                <a:gd name="T59" fmla="*/ 322 h 1162"/>
                <a:gd name="T60" fmla="*/ 46 w 344"/>
                <a:gd name="T61" fmla="*/ 222 h 1162"/>
                <a:gd name="T62" fmla="*/ 116 w 344"/>
                <a:gd name="T63" fmla="*/ 174 h 1162"/>
                <a:gd name="T64" fmla="*/ 104 w 344"/>
                <a:gd name="T65" fmla="*/ 146 h 1162"/>
                <a:gd name="T66" fmla="*/ 93 w 344"/>
                <a:gd name="T67" fmla="*/ 134 h 1162"/>
                <a:gd name="T68" fmla="*/ 86 w 344"/>
                <a:gd name="T69" fmla="*/ 103 h 1162"/>
                <a:gd name="T70" fmla="*/ 111 w 344"/>
                <a:gd name="T71" fmla="*/ 25 h 1162"/>
                <a:gd name="T72" fmla="*/ 191 w 344"/>
                <a:gd name="T73" fmla="*/ 80 h 1162"/>
                <a:gd name="T74" fmla="*/ 197 w 344"/>
                <a:gd name="T75" fmla="*/ 87 h 1162"/>
                <a:gd name="T76" fmla="*/ 197 w 344"/>
                <a:gd name="T77" fmla="*/ 98 h 1162"/>
                <a:gd name="T78" fmla="*/ 196 w 344"/>
                <a:gd name="T79" fmla="*/ 110 h 1162"/>
                <a:gd name="T80" fmla="*/ 187 w 344"/>
                <a:gd name="T81" fmla="*/ 115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4" h="1162">
                  <a:moveTo>
                    <a:pt x="191" y="157"/>
                  </a:moveTo>
                  <a:cubicBezTo>
                    <a:pt x="195" y="169"/>
                    <a:pt x="198" y="167"/>
                    <a:pt x="198" y="167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4" y="169"/>
                    <a:pt x="220" y="203"/>
                    <a:pt x="301" y="212"/>
                  </a:cubicBezTo>
                  <a:cubicBezTo>
                    <a:pt x="304" y="213"/>
                    <a:pt x="311" y="224"/>
                    <a:pt x="311" y="224"/>
                  </a:cubicBezTo>
                  <a:cubicBezTo>
                    <a:pt x="313" y="278"/>
                    <a:pt x="313" y="278"/>
                    <a:pt x="313" y="278"/>
                  </a:cubicBezTo>
                  <a:cubicBezTo>
                    <a:pt x="313" y="278"/>
                    <a:pt x="325" y="304"/>
                    <a:pt x="327" y="354"/>
                  </a:cubicBezTo>
                  <a:cubicBezTo>
                    <a:pt x="327" y="354"/>
                    <a:pt x="332" y="390"/>
                    <a:pt x="335" y="406"/>
                  </a:cubicBezTo>
                  <a:cubicBezTo>
                    <a:pt x="335" y="406"/>
                    <a:pt x="344" y="498"/>
                    <a:pt x="276" y="600"/>
                  </a:cubicBezTo>
                  <a:cubicBezTo>
                    <a:pt x="273" y="596"/>
                    <a:pt x="273" y="596"/>
                    <a:pt x="273" y="596"/>
                  </a:cubicBezTo>
                  <a:cubicBezTo>
                    <a:pt x="268" y="596"/>
                    <a:pt x="268" y="596"/>
                    <a:pt x="268" y="596"/>
                  </a:cubicBezTo>
                  <a:cubicBezTo>
                    <a:pt x="265" y="722"/>
                    <a:pt x="265" y="722"/>
                    <a:pt x="265" y="722"/>
                  </a:cubicBezTo>
                  <a:cubicBezTo>
                    <a:pt x="265" y="722"/>
                    <a:pt x="271" y="805"/>
                    <a:pt x="280" y="821"/>
                  </a:cubicBezTo>
                  <a:cubicBezTo>
                    <a:pt x="280" y="821"/>
                    <a:pt x="281" y="829"/>
                    <a:pt x="277" y="848"/>
                  </a:cubicBezTo>
                  <a:cubicBezTo>
                    <a:pt x="277" y="848"/>
                    <a:pt x="287" y="916"/>
                    <a:pt x="299" y="926"/>
                  </a:cubicBezTo>
                  <a:cubicBezTo>
                    <a:pt x="303" y="1005"/>
                    <a:pt x="303" y="1005"/>
                    <a:pt x="303" y="1005"/>
                  </a:cubicBezTo>
                  <a:cubicBezTo>
                    <a:pt x="297" y="1021"/>
                    <a:pt x="297" y="1021"/>
                    <a:pt x="297" y="1021"/>
                  </a:cubicBezTo>
                  <a:cubicBezTo>
                    <a:pt x="297" y="1021"/>
                    <a:pt x="305" y="1030"/>
                    <a:pt x="309" y="1040"/>
                  </a:cubicBezTo>
                  <a:cubicBezTo>
                    <a:pt x="293" y="1063"/>
                    <a:pt x="293" y="1063"/>
                    <a:pt x="293" y="1063"/>
                  </a:cubicBezTo>
                  <a:cubicBezTo>
                    <a:pt x="292" y="1070"/>
                    <a:pt x="292" y="1070"/>
                    <a:pt x="292" y="1070"/>
                  </a:cubicBezTo>
                  <a:cubicBezTo>
                    <a:pt x="292" y="1070"/>
                    <a:pt x="289" y="1100"/>
                    <a:pt x="295" y="1111"/>
                  </a:cubicBezTo>
                  <a:cubicBezTo>
                    <a:pt x="295" y="1111"/>
                    <a:pt x="302" y="1134"/>
                    <a:pt x="283" y="1146"/>
                  </a:cubicBezTo>
                  <a:cubicBezTo>
                    <a:pt x="283" y="1146"/>
                    <a:pt x="270" y="1162"/>
                    <a:pt x="232" y="1153"/>
                  </a:cubicBezTo>
                  <a:cubicBezTo>
                    <a:pt x="232" y="1153"/>
                    <a:pt x="215" y="1139"/>
                    <a:pt x="229" y="1110"/>
                  </a:cubicBezTo>
                  <a:cubicBezTo>
                    <a:pt x="229" y="1110"/>
                    <a:pt x="243" y="1075"/>
                    <a:pt x="241" y="1067"/>
                  </a:cubicBezTo>
                  <a:cubicBezTo>
                    <a:pt x="241" y="1067"/>
                    <a:pt x="225" y="1039"/>
                    <a:pt x="234" y="1034"/>
                  </a:cubicBezTo>
                  <a:cubicBezTo>
                    <a:pt x="234" y="1034"/>
                    <a:pt x="243" y="1032"/>
                    <a:pt x="211" y="1003"/>
                  </a:cubicBezTo>
                  <a:cubicBezTo>
                    <a:pt x="211" y="1003"/>
                    <a:pt x="186" y="918"/>
                    <a:pt x="180" y="837"/>
                  </a:cubicBezTo>
                  <a:cubicBezTo>
                    <a:pt x="171" y="745"/>
                    <a:pt x="171" y="745"/>
                    <a:pt x="171" y="745"/>
                  </a:cubicBezTo>
                  <a:cubicBezTo>
                    <a:pt x="160" y="710"/>
                    <a:pt x="160" y="710"/>
                    <a:pt x="160" y="710"/>
                  </a:cubicBezTo>
                  <a:cubicBezTo>
                    <a:pt x="157" y="710"/>
                    <a:pt x="157" y="710"/>
                    <a:pt x="157" y="710"/>
                  </a:cubicBezTo>
                  <a:cubicBezTo>
                    <a:pt x="155" y="790"/>
                    <a:pt x="155" y="790"/>
                    <a:pt x="155" y="790"/>
                  </a:cubicBezTo>
                  <a:cubicBezTo>
                    <a:pt x="155" y="790"/>
                    <a:pt x="169" y="806"/>
                    <a:pt x="161" y="830"/>
                  </a:cubicBezTo>
                  <a:cubicBezTo>
                    <a:pt x="161" y="830"/>
                    <a:pt x="164" y="959"/>
                    <a:pt x="173" y="969"/>
                  </a:cubicBezTo>
                  <a:cubicBezTo>
                    <a:pt x="173" y="969"/>
                    <a:pt x="186" y="978"/>
                    <a:pt x="185" y="989"/>
                  </a:cubicBezTo>
                  <a:cubicBezTo>
                    <a:pt x="185" y="990"/>
                    <a:pt x="185" y="990"/>
                    <a:pt x="185" y="990"/>
                  </a:cubicBezTo>
                  <a:cubicBezTo>
                    <a:pt x="183" y="1002"/>
                    <a:pt x="168" y="1018"/>
                    <a:pt x="168" y="1018"/>
                  </a:cubicBezTo>
                  <a:cubicBezTo>
                    <a:pt x="168" y="1018"/>
                    <a:pt x="171" y="1044"/>
                    <a:pt x="171" y="1046"/>
                  </a:cubicBezTo>
                  <a:cubicBezTo>
                    <a:pt x="170" y="1049"/>
                    <a:pt x="157" y="1059"/>
                    <a:pt x="157" y="1059"/>
                  </a:cubicBezTo>
                  <a:cubicBezTo>
                    <a:pt x="154" y="1060"/>
                    <a:pt x="154" y="1060"/>
                    <a:pt x="154" y="1060"/>
                  </a:cubicBezTo>
                  <a:cubicBezTo>
                    <a:pt x="151" y="1058"/>
                    <a:pt x="151" y="1058"/>
                    <a:pt x="151" y="1058"/>
                  </a:cubicBezTo>
                  <a:cubicBezTo>
                    <a:pt x="145" y="1058"/>
                    <a:pt x="145" y="1058"/>
                    <a:pt x="145" y="1058"/>
                  </a:cubicBezTo>
                  <a:cubicBezTo>
                    <a:pt x="143" y="1058"/>
                    <a:pt x="143" y="1058"/>
                    <a:pt x="143" y="1058"/>
                  </a:cubicBezTo>
                  <a:cubicBezTo>
                    <a:pt x="143" y="1058"/>
                    <a:pt x="135" y="1069"/>
                    <a:pt x="133" y="1079"/>
                  </a:cubicBezTo>
                  <a:cubicBezTo>
                    <a:pt x="133" y="1079"/>
                    <a:pt x="139" y="1085"/>
                    <a:pt x="120" y="1094"/>
                  </a:cubicBezTo>
                  <a:cubicBezTo>
                    <a:pt x="120" y="1094"/>
                    <a:pt x="103" y="1108"/>
                    <a:pt x="80" y="1103"/>
                  </a:cubicBezTo>
                  <a:cubicBezTo>
                    <a:pt x="80" y="1103"/>
                    <a:pt x="50" y="1099"/>
                    <a:pt x="64" y="1078"/>
                  </a:cubicBezTo>
                  <a:cubicBezTo>
                    <a:pt x="64" y="1078"/>
                    <a:pt x="94" y="1046"/>
                    <a:pt x="103" y="1027"/>
                  </a:cubicBezTo>
                  <a:cubicBezTo>
                    <a:pt x="105" y="1001"/>
                    <a:pt x="105" y="1001"/>
                    <a:pt x="105" y="1001"/>
                  </a:cubicBezTo>
                  <a:cubicBezTo>
                    <a:pt x="105" y="1001"/>
                    <a:pt x="79" y="991"/>
                    <a:pt x="93" y="979"/>
                  </a:cubicBezTo>
                  <a:cubicBezTo>
                    <a:pt x="93" y="979"/>
                    <a:pt x="78" y="905"/>
                    <a:pt x="76" y="853"/>
                  </a:cubicBezTo>
                  <a:cubicBezTo>
                    <a:pt x="76" y="853"/>
                    <a:pt x="46" y="760"/>
                    <a:pt x="41" y="688"/>
                  </a:cubicBezTo>
                  <a:cubicBezTo>
                    <a:pt x="30" y="631"/>
                    <a:pt x="30" y="631"/>
                    <a:pt x="30" y="631"/>
                  </a:cubicBezTo>
                  <a:cubicBezTo>
                    <a:pt x="3" y="596"/>
                    <a:pt x="3" y="596"/>
                    <a:pt x="3" y="596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4" y="509"/>
                    <a:pt x="4" y="509"/>
                    <a:pt x="4" y="509"/>
                  </a:cubicBezTo>
                  <a:cubicBezTo>
                    <a:pt x="5" y="504"/>
                    <a:pt x="5" y="504"/>
                    <a:pt x="5" y="504"/>
                  </a:cubicBezTo>
                  <a:cubicBezTo>
                    <a:pt x="2" y="500"/>
                    <a:pt x="2" y="500"/>
                    <a:pt x="2" y="500"/>
                  </a:cubicBezTo>
                  <a:cubicBezTo>
                    <a:pt x="2" y="500"/>
                    <a:pt x="0" y="431"/>
                    <a:pt x="9" y="406"/>
                  </a:cubicBezTo>
                  <a:cubicBezTo>
                    <a:pt x="9" y="406"/>
                    <a:pt x="18" y="334"/>
                    <a:pt x="21" y="322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7" y="249"/>
                    <a:pt x="28" y="224"/>
                    <a:pt x="46" y="222"/>
                  </a:cubicBezTo>
                  <a:cubicBezTo>
                    <a:pt x="46" y="222"/>
                    <a:pt x="105" y="200"/>
                    <a:pt x="114" y="184"/>
                  </a:cubicBezTo>
                  <a:cubicBezTo>
                    <a:pt x="114" y="184"/>
                    <a:pt x="117" y="176"/>
                    <a:pt x="116" y="174"/>
                  </a:cubicBezTo>
                  <a:cubicBezTo>
                    <a:pt x="115" y="171"/>
                    <a:pt x="114" y="164"/>
                    <a:pt x="114" y="164"/>
                  </a:cubicBezTo>
                  <a:cubicBezTo>
                    <a:pt x="104" y="146"/>
                    <a:pt x="104" y="146"/>
                    <a:pt x="104" y="146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89" y="124"/>
                    <a:pt x="89" y="124"/>
                    <a:pt x="89" y="124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6" y="103"/>
                    <a:pt x="89" y="99"/>
                    <a:pt x="91" y="102"/>
                  </a:cubicBezTo>
                  <a:cubicBezTo>
                    <a:pt x="91" y="102"/>
                    <a:pt x="79" y="43"/>
                    <a:pt x="111" y="25"/>
                  </a:cubicBezTo>
                  <a:cubicBezTo>
                    <a:pt x="111" y="25"/>
                    <a:pt x="154" y="0"/>
                    <a:pt x="180" y="43"/>
                  </a:cubicBezTo>
                  <a:cubicBezTo>
                    <a:pt x="180" y="43"/>
                    <a:pt x="193" y="73"/>
                    <a:pt x="191" y="80"/>
                  </a:cubicBezTo>
                  <a:cubicBezTo>
                    <a:pt x="195" y="82"/>
                    <a:pt x="195" y="82"/>
                    <a:pt x="195" y="82"/>
                  </a:cubicBezTo>
                  <a:cubicBezTo>
                    <a:pt x="197" y="87"/>
                    <a:pt x="197" y="87"/>
                    <a:pt x="197" y="87"/>
                  </a:cubicBezTo>
                  <a:cubicBezTo>
                    <a:pt x="197" y="92"/>
                    <a:pt x="197" y="92"/>
                    <a:pt x="197" y="92"/>
                  </a:cubicBezTo>
                  <a:cubicBezTo>
                    <a:pt x="197" y="98"/>
                    <a:pt x="197" y="98"/>
                    <a:pt x="197" y="98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196" y="110"/>
                    <a:pt x="196" y="110"/>
                    <a:pt x="196" y="110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115"/>
                    <a:pt x="184" y="139"/>
                    <a:pt x="191" y="157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gray">
            <a:xfrm>
              <a:off x="2812" y="1900"/>
              <a:ext cx="289" cy="765"/>
            </a:xfrm>
            <a:custGeom>
              <a:avLst/>
              <a:gdLst>
                <a:gd name="T0" fmla="*/ 122 w 122"/>
                <a:gd name="T1" fmla="*/ 11 h 324"/>
                <a:gd name="T2" fmla="*/ 107 w 122"/>
                <a:gd name="T3" fmla="*/ 0 h 324"/>
                <a:gd name="T4" fmla="*/ 71 w 122"/>
                <a:gd name="T5" fmla="*/ 19 h 324"/>
                <a:gd name="T6" fmla="*/ 73 w 122"/>
                <a:gd name="T7" fmla="*/ 27 h 324"/>
                <a:gd name="T8" fmla="*/ 55 w 122"/>
                <a:gd name="T9" fmla="*/ 51 h 324"/>
                <a:gd name="T10" fmla="*/ 10 w 122"/>
                <a:gd name="T11" fmla="*/ 245 h 324"/>
                <a:gd name="T12" fmla="*/ 0 w 122"/>
                <a:gd name="T13" fmla="*/ 316 h 324"/>
                <a:gd name="T14" fmla="*/ 85 w 122"/>
                <a:gd name="T15" fmla="*/ 324 h 324"/>
                <a:gd name="T16" fmla="*/ 122 w 122"/>
                <a:gd name="T17" fmla="*/ 1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324">
                  <a:moveTo>
                    <a:pt x="122" y="11"/>
                  </a:moveTo>
                  <a:cubicBezTo>
                    <a:pt x="122" y="11"/>
                    <a:pt x="118" y="11"/>
                    <a:pt x="107" y="0"/>
                  </a:cubicBezTo>
                  <a:cubicBezTo>
                    <a:pt x="107" y="0"/>
                    <a:pt x="83" y="13"/>
                    <a:pt x="71" y="19"/>
                  </a:cubicBezTo>
                  <a:cubicBezTo>
                    <a:pt x="71" y="19"/>
                    <a:pt x="72" y="23"/>
                    <a:pt x="73" y="27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5" y="58"/>
                    <a:pt x="45" y="216"/>
                    <a:pt x="10" y="245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7" y="322"/>
                    <a:pt x="85" y="324"/>
                    <a:pt x="85" y="324"/>
                  </a:cubicBezTo>
                  <a:cubicBezTo>
                    <a:pt x="56" y="211"/>
                    <a:pt x="122" y="11"/>
                    <a:pt x="1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gray">
            <a:xfrm>
              <a:off x="2841" y="1938"/>
              <a:ext cx="80" cy="420"/>
            </a:xfrm>
            <a:custGeom>
              <a:avLst/>
              <a:gdLst>
                <a:gd name="T0" fmla="*/ 28 w 34"/>
                <a:gd name="T1" fmla="*/ 42 h 178"/>
                <a:gd name="T2" fmla="*/ 31 w 34"/>
                <a:gd name="T3" fmla="*/ 18 h 178"/>
                <a:gd name="T4" fmla="*/ 33 w 34"/>
                <a:gd name="T5" fmla="*/ 15 h 178"/>
                <a:gd name="T6" fmla="*/ 31 w 34"/>
                <a:gd name="T7" fmla="*/ 13 h 178"/>
                <a:gd name="T8" fmla="*/ 18 w 34"/>
                <a:gd name="T9" fmla="*/ 0 h 178"/>
                <a:gd name="T10" fmla="*/ 13 w 34"/>
                <a:gd name="T11" fmla="*/ 7 h 178"/>
                <a:gd name="T12" fmla="*/ 3 w 34"/>
                <a:gd name="T13" fmla="*/ 178 h 178"/>
                <a:gd name="T14" fmla="*/ 28 w 34"/>
                <a:gd name="T15" fmla="*/ 4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78">
                  <a:moveTo>
                    <a:pt x="28" y="42"/>
                  </a:moveTo>
                  <a:cubicBezTo>
                    <a:pt x="25" y="35"/>
                    <a:pt x="31" y="18"/>
                    <a:pt x="31" y="18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0" y="74"/>
                    <a:pt x="3" y="178"/>
                  </a:cubicBezTo>
                  <a:cubicBezTo>
                    <a:pt x="3" y="178"/>
                    <a:pt x="34" y="45"/>
                    <a:pt x="28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gray">
            <a:xfrm>
              <a:off x="2819" y="1971"/>
              <a:ext cx="156" cy="607"/>
            </a:xfrm>
            <a:custGeom>
              <a:avLst/>
              <a:gdLst>
                <a:gd name="T0" fmla="*/ 13 w 66"/>
                <a:gd name="T1" fmla="*/ 157 h 257"/>
                <a:gd name="T2" fmla="*/ 31 w 66"/>
                <a:gd name="T3" fmla="*/ 25 h 257"/>
                <a:gd name="T4" fmla="*/ 29 w 66"/>
                <a:gd name="T5" fmla="*/ 18 h 257"/>
                <a:gd name="T6" fmla="*/ 39 w 66"/>
                <a:gd name="T7" fmla="*/ 4 h 257"/>
                <a:gd name="T8" fmla="*/ 42 w 66"/>
                <a:gd name="T9" fmla="*/ 1 h 257"/>
                <a:gd name="T10" fmla="*/ 41 w 66"/>
                <a:gd name="T11" fmla="*/ 1 h 257"/>
                <a:gd name="T12" fmla="*/ 42 w 66"/>
                <a:gd name="T13" fmla="*/ 1 h 257"/>
                <a:gd name="T14" fmla="*/ 57 w 66"/>
                <a:gd name="T15" fmla="*/ 0 h 257"/>
                <a:gd name="T16" fmla="*/ 58 w 66"/>
                <a:gd name="T17" fmla="*/ 2 h 257"/>
                <a:gd name="T18" fmla="*/ 66 w 66"/>
                <a:gd name="T19" fmla="*/ 11 h 257"/>
                <a:gd name="T20" fmla="*/ 64 w 66"/>
                <a:gd name="T21" fmla="*/ 13 h 257"/>
                <a:gd name="T22" fmla="*/ 54 w 66"/>
                <a:gd name="T23" fmla="*/ 31 h 257"/>
                <a:gd name="T24" fmla="*/ 56 w 66"/>
                <a:gd name="T25" fmla="*/ 90 h 257"/>
                <a:gd name="T26" fmla="*/ 51 w 66"/>
                <a:gd name="T27" fmla="*/ 228 h 257"/>
                <a:gd name="T28" fmla="*/ 18 w 66"/>
                <a:gd name="T29" fmla="*/ 257 h 257"/>
                <a:gd name="T30" fmla="*/ 0 w 66"/>
                <a:gd name="T31" fmla="*/ 236 h 257"/>
                <a:gd name="T32" fmla="*/ 13 w 66"/>
                <a:gd name="T33" fmla="*/ 1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57">
                  <a:moveTo>
                    <a:pt x="13" y="157"/>
                  </a:moveTo>
                  <a:cubicBezTo>
                    <a:pt x="13" y="159"/>
                    <a:pt x="37" y="29"/>
                    <a:pt x="31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8" y="2"/>
                    <a:pt x="54" y="1"/>
                    <a:pt x="57" y="0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53" y="11"/>
                    <a:pt x="54" y="31"/>
                    <a:pt x="54" y="31"/>
                  </a:cubicBezTo>
                  <a:cubicBezTo>
                    <a:pt x="54" y="39"/>
                    <a:pt x="56" y="90"/>
                    <a:pt x="56" y="90"/>
                  </a:cubicBezTo>
                  <a:cubicBezTo>
                    <a:pt x="61" y="127"/>
                    <a:pt x="51" y="228"/>
                    <a:pt x="51" y="228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0" y="236"/>
                    <a:pt x="0" y="236"/>
                    <a:pt x="0" y="236"/>
                  </a:cubicBezTo>
                  <a:lnTo>
                    <a:pt x="13" y="15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360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gray">
          <a:xfrm>
            <a:off x="539750" y="1562418"/>
            <a:ext cx="1620000" cy="22065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9" b="64379"/>
          <a:stretch/>
        </p:blipFill>
        <p:spPr bwMode="gray">
          <a:xfrm>
            <a:off x="591141" y="1692479"/>
            <a:ext cx="1514977" cy="202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25"/>
          <p:cNvSpPr>
            <a:spLocks noChangeArrowheads="1"/>
          </p:cNvSpPr>
          <p:nvPr/>
        </p:nvSpPr>
        <p:spPr bwMode="gray">
          <a:xfrm>
            <a:off x="1588" y="4300498"/>
            <a:ext cx="9140825" cy="2557502"/>
          </a:xfrm>
          <a:prstGeom prst="rect">
            <a:avLst/>
          </a:prstGeom>
          <a:gradFill>
            <a:gsLst>
              <a:gs pos="21000">
                <a:schemeClr val="bg1">
                  <a:alpha val="0"/>
                </a:schemeClr>
              </a:gs>
              <a:gs pos="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Freeform 24"/>
          <p:cNvSpPr>
            <a:spLocks/>
          </p:cNvSpPr>
          <p:nvPr/>
        </p:nvSpPr>
        <p:spPr bwMode="gray">
          <a:xfrm>
            <a:off x="1588" y="3843298"/>
            <a:ext cx="9140825" cy="457200"/>
          </a:xfrm>
          <a:custGeom>
            <a:avLst/>
            <a:gdLst/>
            <a:ahLst/>
            <a:cxnLst>
              <a:cxn ang="0">
                <a:pos x="0" y="314"/>
              </a:cxn>
              <a:cxn ang="0">
                <a:pos x="2879" y="0"/>
              </a:cxn>
              <a:cxn ang="0">
                <a:pos x="5758" y="314"/>
              </a:cxn>
            </a:cxnLst>
            <a:rect l="0" t="0" r="r" b="b"/>
            <a:pathLst>
              <a:path w="5758" h="314">
                <a:moveTo>
                  <a:pt x="0" y="314"/>
                </a:moveTo>
                <a:cubicBezTo>
                  <a:pt x="959" y="157"/>
                  <a:pt x="1919" y="0"/>
                  <a:pt x="2879" y="0"/>
                </a:cubicBezTo>
                <a:cubicBezTo>
                  <a:pt x="3839" y="0"/>
                  <a:pt x="4798" y="157"/>
                  <a:pt x="5758" y="31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gray">
          <a:xfrm>
            <a:off x="5276277" y="2063089"/>
            <a:ext cx="723172" cy="2441706"/>
          </a:xfrm>
          <a:custGeom>
            <a:avLst/>
            <a:gdLst>
              <a:gd name="T0" fmla="*/ 198 w 344"/>
              <a:gd name="T1" fmla="*/ 167 h 1162"/>
              <a:gd name="T2" fmla="*/ 301 w 344"/>
              <a:gd name="T3" fmla="*/ 212 h 1162"/>
              <a:gd name="T4" fmla="*/ 313 w 344"/>
              <a:gd name="T5" fmla="*/ 278 h 1162"/>
              <a:gd name="T6" fmla="*/ 335 w 344"/>
              <a:gd name="T7" fmla="*/ 406 h 1162"/>
              <a:gd name="T8" fmla="*/ 273 w 344"/>
              <a:gd name="T9" fmla="*/ 596 h 1162"/>
              <a:gd name="T10" fmla="*/ 265 w 344"/>
              <a:gd name="T11" fmla="*/ 722 h 1162"/>
              <a:gd name="T12" fmla="*/ 277 w 344"/>
              <a:gd name="T13" fmla="*/ 848 h 1162"/>
              <a:gd name="T14" fmla="*/ 303 w 344"/>
              <a:gd name="T15" fmla="*/ 1005 h 1162"/>
              <a:gd name="T16" fmla="*/ 309 w 344"/>
              <a:gd name="T17" fmla="*/ 1040 h 1162"/>
              <a:gd name="T18" fmla="*/ 292 w 344"/>
              <a:gd name="T19" fmla="*/ 1070 h 1162"/>
              <a:gd name="T20" fmla="*/ 283 w 344"/>
              <a:gd name="T21" fmla="*/ 1146 h 1162"/>
              <a:gd name="T22" fmla="*/ 229 w 344"/>
              <a:gd name="T23" fmla="*/ 1110 h 1162"/>
              <a:gd name="T24" fmla="*/ 234 w 344"/>
              <a:gd name="T25" fmla="*/ 1034 h 1162"/>
              <a:gd name="T26" fmla="*/ 180 w 344"/>
              <a:gd name="T27" fmla="*/ 837 h 1162"/>
              <a:gd name="T28" fmla="*/ 160 w 344"/>
              <a:gd name="T29" fmla="*/ 710 h 1162"/>
              <a:gd name="T30" fmla="*/ 155 w 344"/>
              <a:gd name="T31" fmla="*/ 790 h 1162"/>
              <a:gd name="T32" fmla="*/ 173 w 344"/>
              <a:gd name="T33" fmla="*/ 969 h 1162"/>
              <a:gd name="T34" fmla="*/ 185 w 344"/>
              <a:gd name="T35" fmla="*/ 990 h 1162"/>
              <a:gd name="T36" fmla="*/ 171 w 344"/>
              <a:gd name="T37" fmla="*/ 1046 h 1162"/>
              <a:gd name="T38" fmla="*/ 154 w 344"/>
              <a:gd name="T39" fmla="*/ 1060 h 1162"/>
              <a:gd name="T40" fmla="*/ 145 w 344"/>
              <a:gd name="T41" fmla="*/ 1058 h 1162"/>
              <a:gd name="T42" fmla="*/ 133 w 344"/>
              <a:gd name="T43" fmla="*/ 1079 h 1162"/>
              <a:gd name="T44" fmla="*/ 80 w 344"/>
              <a:gd name="T45" fmla="*/ 1103 h 1162"/>
              <a:gd name="T46" fmla="*/ 103 w 344"/>
              <a:gd name="T47" fmla="*/ 1027 h 1162"/>
              <a:gd name="T48" fmla="*/ 93 w 344"/>
              <a:gd name="T49" fmla="*/ 979 h 1162"/>
              <a:gd name="T50" fmla="*/ 41 w 344"/>
              <a:gd name="T51" fmla="*/ 688 h 1162"/>
              <a:gd name="T52" fmla="*/ 3 w 344"/>
              <a:gd name="T53" fmla="*/ 596 h 1162"/>
              <a:gd name="T54" fmla="*/ 4 w 344"/>
              <a:gd name="T55" fmla="*/ 509 h 1162"/>
              <a:gd name="T56" fmla="*/ 2 w 344"/>
              <a:gd name="T57" fmla="*/ 500 h 1162"/>
              <a:gd name="T58" fmla="*/ 21 w 344"/>
              <a:gd name="T59" fmla="*/ 322 h 1162"/>
              <a:gd name="T60" fmla="*/ 46 w 344"/>
              <a:gd name="T61" fmla="*/ 222 h 1162"/>
              <a:gd name="T62" fmla="*/ 116 w 344"/>
              <a:gd name="T63" fmla="*/ 174 h 1162"/>
              <a:gd name="T64" fmla="*/ 104 w 344"/>
              <a:gd name="T65" fmla="*/ 146 h 1162"/>
              <a:gd name="T66" fmla="*/ 93 w 344"/>
              <a:gd name="T67" fmla="*/ 134 h 1162"/>
              <a:gd name="T68" fmla="*/ 86 w 344"/>
              <a:gd name="T69" fmla="*/ 103 h 1162"/>
              <a:gd name="T70" fmla="*/ 111 w 344"/>
              <a:gd name="T71" fmla="*/ 25 h 1162"/>
              <a:gd name="T72" fmla="*/ 191 w 344"/>
              <a:gd name="T73" fmla="*/ 80 h 1162"/>
              <a:gd name="T74" fmla="*/ 197 w 344"/>
              <a:gd name="T75" fmla="*/ 87 h 1162"/>
              <a:gd name="T76" fmla="*/ 197 w 344"/>
              <a:gd name="T77" fmla="*/ 98 h 1162"/>
              <a:gd name="T78" fmla="*/ 196 w 344"/>
              <a:gd name="T79" fmla="*/ 110 h 1162"/>
              <a:gd name="T80" fmla="*/ 187 w 344"/>
              <a:gd name="T81" fmla="*/ 115 h 1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44" h="1162">
                <a:moveTo>
                  <a:pt x="191" y="157"/>
                </a:moveTo>
                <a:cubicBezTo>
                  <a:pt x="195" y="169"/>
                  <a:pt x="198" y="167"/>
                  <a:pt x="198" y="167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4" y="169"/>
                  <a:pt x="220" y="203"/>
                  <a:pt x="301" y="212"/>
                </a:cubicBezTo>
                <a:cubicBezTo>
                  <a:pt x="304" y="213"/>
                  <a:pt x="311" y="224"/>
                  <a:pt x="311" y="224"/>
                </a:cubicBezTo>
                <a:cubicBezTo>
                  <a:pt x="313" y="278"/>
                  <a:pt x="313" y="278"/>
                  <a:pt x="313" y="278"/>
                </a:cubicBezTo>
                <a:cubicBezTo>
                  <a:pt x="313" y="278"/>
                  <a:pt x="325" y="304"/>
                  <a:pt x="327" y="354"/>
                </a:cubicBezTo>
                <a:cubicBezTo>
                  <a:pt x="327" y="354"/>
                  <a:pt x="332" y="390"/>
                  <a:pt x="335" y="406"/>
                </a:cubicBezTo>
                <a:cubicBezTo>
                  <a:pt x="335" y="406"/>
                  <a:pt x="344" y="498"/>
                  <a:pt x="276" y="600"/>
                </a:cubicBezTo>
                <a:cubicBezTo>
                  <a:pt x="273" y="596"/>
                  <a:pt x="273" y="596"/>
                  <a:pt x="273" y="596"/>
                </a:cubicBezTo>
                <a:cubicBezTo>
                  <a:pt x="268" y="596"/>
                  <a:pt x="268" y="596"/>
                  <a:pt x="268" y="596"/>
                </a:cubicBezTo>
                <a:cubicBezTo>
                  <a:pt x="265" y="722"/>
                  <a:pt x="265" y="722"/>
                  <a:pt x="265" y="722"/>
                </a:cubicBezTo>
                <a:cubicBezTo>
                  <a:pt x="265" y="722"/>
                  <a:pt x="271" y="805"/>
                  <a:pt x="280" y="821"/>
                </a:cubicBezTo>
                <a:cubicBezTo>
                  <a:pt x="280" y="821"/>
                  <a:pt x="281" y="829"/>
                  <a:pt x="277" y="848"/>
                </a:cubicBezTo>
                <a:cubicBezTo>
                  <a:pt x="277" y="848"/>
                  <a:pt x="287" y="916"/>
                  <a:pt x="299" y="926"/>
                </a:cubicBezTo>
                <a:cubicBezTo>
                  <a:pt x="303" y="1005"/>
                  <a:pt x="303" y="1005"/>
                  <a:pt x="303" y="1005"/>
                </a:cubicBezTo>
                <a:cubicBezTo>
                  <a:pt x="297" y="1021"/>
                  <a:pt x="297" y="1021"/>
                  <a:pt x="297" y="1021"/>
                </a:cubicBezTo>
                <a:cubicBezTo>
                  <a:pt x="297" y="1021"/>
                  <a:pt x="305" y="1030"/>
                  <a:pt x="309" y="1040"/>
                </a:cubicBezTo>
                <a:cubicBezTo>
                  <a:pt x="293" y="1063"/>
                  <a:pt x="293" y="1063"/>
                  <a:pt x="293" y="1063"/>
                </a:cubicBezTo>
                <a:cubicBezTo>
                  <a:pt x="292" y="1070"/>
                  <a:pt x="292" y="1070"/>
                  <a:pt x="292" y="1070"/>
                </a:cubicBezTo>
                <a:cubicBezTo>
                  <a:pt x="292" y="1070"/>
                  <a:pt x="289" y="1100"/>
                  <a:pt x="295" y="1111"/>
                </a:cubicBezTo>
                <a:cubicBezTo>
                  <a:pt x="295" y="1111"/>
                  <a:pt x="302" y="1134"/>
                  <a:pt x="283" y="1146"/>
                </a:cubicBezTo>
                <a:cubicBezTo>
                  <a:pt x="283" y="1146"/>
                  <a:pt x="270" y="1162"/>
                  <a:pt x="232" y="1153"/>
                </a:cubicBezTo>
                <a:cubicBezTo>
                  <a:pt x="232" y="1153"/>
                  <a:pt x="215" y="1139"/>
                  <a:pt x="229" y="1110"/>
                </a:cubicBezTo>
                <a:cubicBezTo>
                  <a:pt x="229" y="1110"/>
                  <a:pt x="243" y="1075"/>
                  <a:pt x="241" y="1067"/>
                </a:cubicBezTo>
                <a:cubicBezTo>
                  <a:pt x="241" y="1067"/>
                  <a:pt x="225" y="1039"/>
                  <a:pt x="234" y="1034"/>
                </a:cubicBezTo>
                <a:cubicBezTo>
                  <a:pt x="234" y="1034"/>
                  <a:pt x="243" y="1032"/>
                  <a:pt x="211" y="1003"/>
                </a:cubicBezTo>
                <a:cubicBezTo>
                  <a:pt x="211" y="1003"/>
                  <a:pt x="186" y="918"/>
                  <a:pt x="180" y="837"/>
                </a:cubicBezTo>
                <a:cubicBezTo>
                  <a:pt x="171" y="745"/>
                  <a:pt x="171" y="745"/>
                  <a:pt x="171" y="745"/>
                </a:cubicBezTo>
                <a:cubicBezTo>
                  <a:pt x="160" y="710"/>
                  <a:pt x="160" y="710"/>
                  <a:pt x="160" y="710"/>
                </a:cubicBezTo>
                <a:cubicBezTo>
                  <a:pt x="157" y="710"/>
                  <a:pt x="157" y="710"/>
                  <a:pt x="157" y="710"/>
                </a:cubicBezTo>
                <a:cubicBezTo>
                  <a:pt x="155" y="790"/>
                  <a:pt x="155" y="790"/>
                  <a:pt x="155" y="790"/>
                </a:cubicBezTo>
                <a:cubicBezTo>
                  <a:pt x="155" y="790"/>
                  <a:pt x="169" y="806"/>
                  <a:pt x="161" y="830"/>
                </a:cubicBezTo>
                <a:cubicBezTo>
                  <a:pt x="161" y="830"/>
                  <a:pt x="164" y="959"/>
                  <a:pt x="173" y="969"/>
                </a:cubicBezTo>
                <a:cubicBezTo>
                  <a:pt x="173" y="969"/>
                  <a:pt x="186" y="978"/>
                  <a:pt x="185" y="989"/>
                </a:cubicBezTo>
                <a:cubicBezTo>
                  <a:pt x="185" y="990"/>
                  <a:pt x="185" y="990"/>
                  <a:pt x="185" y="990"/>
                </a:cubicBezTo>
                <a:cubicBezTo>
                  <a:pt x="183" y="1002"/>
                  <a:pt x="168" y="1018"/>
                  <a:pt x="168" y="1018"/>
                </a:cubicBezTo>
                <a:cubicBezTo>
                  <a:pt x="168" y="1018"/>
                  <a:pt x="171" y="1044"/>
                  <a:pt x="171" y="1046"/>
                </a:cubicBezTo>
                <a:cubicBezTo>
                  <a:pt x="170" y="1049"/>
                  <a:pt x="157" y="1059"/>
                  <a:pt x="157" y="1059"/>
                </a:cubicBezTo>
                <a:cubicBezTo>
                  <a:pt x="154" y="1060"/>
                  <a:pt x="154" y="1060"/>
                  <a:pt x="154" y="1060"/>
                </a:cubicBezTo>
                <a:cubicBezTo>
                  <a:pt x="151" y="1058"/>
                  <a:pt x="151" y="1058"/>
                  <a:pt x="151" y="1058"/>
                </a:cubicBezTo>
                <a:cubicBezTo>
                  <a:pt x="145" y="1058"/>
                  <a:pt x="145" y="1058"/>
                  <a:pt x="145" y="1058"/>
                </a:cubicBezTo>
                <a:cubicBezTo>
                  <a:pt x="143" y="1058"/>
                  <a:pt x="143" y="1058"/>
                  <a:pt x="143" y="1058"/>
                </a:cubicBezTo>
                <a:cubicBezTo>
                  <a:pt x="143" y="1058"/>
                  <a:pt x="135" y="1069"/>
                  <a:pt x="133" y="1079"/>
                </a:cubicBezTo>
                <a:cubicBezTo>
                  <a:pt x="133" y="1079"/>
                  <a:pt x="139" y="1085"/>
                  <a:pt x="120" y="1094"/>
                </a:cubicBezTo>
                <a:cubicBezTo>
                  <a:pt x="120" y="1094"/>
                  <a:pt x="103" y="1108"/>
                  <a:pt x="80" y="1103"/>
                </a:cubicBezTo>
                <a:cubicBezTo>
                  <a:pt x="80" y="1103"/>
                  <a:pt x="50" y="1099"/>
                  <a:pt x="64" y="1078"/>
                </a:cubicBezTo>
                <a:cubicBezTo>
                  <a:pt x="64" y="1078"/>
                  <a:pt x="94" y="1046"/>
                  <a:pt x="103" y="1027"/>
                </a:cubicBezTo>
                <a:cubicBezTo>
                  <a:pt x="105" y="1001"/>
                  <a:pt x="105" y="1001"/>
                  <a:pt x="105" y="1001"/>
                </a:cubicBezTo>
                <a:cubicBezTo>
                  <a:pt x="105" y="1001"/>
                  <a:pt x="79" y="991"/>
                  <a:pt x="93" y="979"/>
                </a:cubicBezTo>
                <a:cubicBezTo>
                  <a:pt x="93" y="979"/>
                  <a:pt x="78" y="905"/>
                  <a:pt x="76" y="853"/>
                </a:cubicBezTo>
                <a:cubicBezTo>
                  <a:pt x="76" y="853"/>
                  <a:pt x="46" y="760"/>
                  <a:pt x="41" y="688"/>
                </a:cubicBezTo>
                <a:cubicBezTo>
                  <a:pt x="30" y="631"/>
                  <a:pt x="30" y="631"/>
                  <a:pt x="30" y="631"/>
                </a:cubicBezTo>
                <a:cubicBezTo>
                  <a:pt x="3" y="596"/>
                  <a:pt x="3" y="596"/>
                  <a:pt x="3" y="596"/>
                </a:cubicBezTo>
                <a:cubicBezTo>
                  <a:pt x="0" y="513"/>
                  <a:pt x="0" y="513"/>
                  <a:pt x="0" y="513"/>
                </a:cubicBezTo>
                <a:cubicBezTo>
                  <a:pt x="4" y="509"/>
                  <a:pt x="4" y="509"/>
                  <a:pt x="4" y="509"/>
                </a:cubicBezTo>
                <a:cubicBezTo>
                  <a:pt x="5" y="504"/>
                  <a:pt x="5" y="504"/>
                  <a:pt x="5" y="504"/>
                </a:cubicBezTo>
                <a:cubicBezTo>
                  <a:pt x="2" y="500"/>
                  <a:pt x="2" y="500"/>
                  <a:pt x="2" y="500"/>
                </a:cubicBezTo>
                <a:cubicBezTo>
                  <a:pt x="2" y="500"/>
                  <a:pt x="0" y="431"/>
                  <a:pt x="9" y="406"/>
                </a:cubicBezTo>
                <a:cubicBezTo>
                  <a:pt x="9" y="406"/>
                  <a:pt x="18" y="334"/>
                  <a:pt x="21" y="322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27" y="249"/>
                  <a:pt x="28" y="224"/>
                  <a:pt x="46" y="222"/>
                </a:cubicBezTo>
                <a:cubicBezTo>
                  <a:pt x="46" y="222"/>
                  <a:pt x="105" y="200"/>
                  <a:pt x="114" y="184"/>
                </a:cubicBezTo>
                <a:cubicBezTo>
                  <a:pt x="114" y="184"/>
                  <a:pt x="117" y="176"/>
                  <a:pt x="116" y="174"/>
                </a:cubicBezTo>
                <a:cubicBezTo>
                  <a:pt x="115" y="171"/>
                  <a:pt x="114" y="164"/>
                  <a:pt x="114" y="164"/>
                </a:cubicBezTo>
                <a:cubicBezTo>
                  <a:pt x="104" y="146"/>
                  <a:pt x="104" y="146"/>
                  <a:pt x="104" y="146"/>
                </a:cubicBezTo>
                <a:cubicBezTo>
                  <a:pt x="97" y="138"/>
                  <a:pt x="97" y="138"/>
                  <a:pt x="97" y="138"/>
                </a:cubicBezTo>
                <a:cubicBezTo>
                  <a:pt x="93" y="134"/>
                  <a:pt x="93" y="134"/>
                  <a:pt x="93" y="13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86" y="103"/>
                  <a:pt x="89" y="99"/>
                  <a:pt x="91" y="102"/>
                </a:cubicBezTo>
                <a:cubicBezTo>
                  <a:pt x="91" y="102"/>
                  <a:pt x="79" y="43"/>
                  <a:pt x="111" y="25"/>
                </a:cubicBezTo>
                <a:cubicBezTo>
                  <a:pt x="111" y="25"/>
                  <a:pt x="154" y="0"/>
                  <a:pt x="180" y="43"/>
                </a:cubicBezTo>
                <a:cubicBezTo>
                  <a:pt x="180" y="43"/>
                  <a:pt x="193" y="73"/>
                  <a:pt x="191" y="80"/>
                </a:cubicBezTo>
                <a:cubicBezTo>
                  <a:pt x="195" y="82"/>
                  <a:pt x="195" y="82"/>
                  <a:pt x="195" y="82"/>
                </a:cubicBezTo>
                <a:cubicBezTo>
                  <a:pt x="197" y="87"/>
                  <a:pt x="197" y="87"/>
                  <a:pt x="197" y="87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97" y="98"/>
                  <a:pt x="197" y="98"/>
                  <a:pt x="197" y="98"/>
                </a:cubicBezTo>
                <a:cubicBezTo>
                  <a:pt x="197" y="104"/>
                  <a:pt x="197" y="104"/>
                  <a:pt x="197" y="104"/>
                </a:cubicBezTo>
                <a:cubicBezTo>
                  <a:pt x="196" y="110"/>
                  <a:pt x="196" y="110"/>
                  <a:pt x="196" y="110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87" y="115"/>
                  <a:pt x="187" y="115"/>
                  <a:pt x="187" y="115"/>
                </a:cubicBezTo>
                <a:cubicBezTo>
                  <a:pt x="187" y="115"/>
                  <a:pt x="184" y="139"/>
                  <a:pt x="191" y="15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5" name="Freeform 53"/>
          <p:cNvSpPr>
            <a:spLocks/>
          </p:cNvSpPr>
          <p:nvPr/>
        </p:nvSpPr>
        <p:spPr bwMode="gray">
          <a:xfrm>
            <a:off x="5452400" y="2397545"/>
            <a:ext cx="257069" cy="680475"/>
          </a:xfrm>
          <a:custGeom>
            <a:avLst/>
            <a:gdLst>
              <a:gd name="T0" fmla="*/ 122 w 122"/>
              <a:gd name="T1" fmla="*/ 11 h 324"/>
              <a:gd name="T2" fmla="*/ 107 w 122"/>
              <a:gd name="T3" fmla="*/ 0 h 324"/>
              <a:gd name="T4" fmla="*/ 71 w 122"/>
              <a:gd name="T5" fmla="*/ 19 h 324"/>
              <a:gd name="T6" fmla="*/ 73 w 122"/>
              <a:gd name="T7" fmla="*/ 27 h 324"/>
              <a:gd name="T8" fmla="*/ 55 w 122"/>
              <a:gd name="T9" fmla="*/ 51 h 324"/>
              <a:gd name="T10" fmla="*/ 10 w 122"/>
              <a:gd name="T11" fmla="*/ 245 h 324"/>
              <a:gd name="T12" fmla="*/ 0 w 122"/>
              <a:gd name="T13" fmla="*/ 316 h 324"/>
              <a:gd name="T14" fmla="*/ 85 w 122"/>
              <a:gd name="T15" fmla="*/ 324 h 324"/>
              <a:gd name="T16" fmla="*/ 122 w 122"/>
              <a:gd name="T17" fmla="*/ 11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2" h="324">
                <a:moveTo>
                  <a:pt x="122" y="11"/>
                </a:moveTo>
                <a:cubicBezTo>
                  <a:pt x="122" y="11"/>
                  <a:pt x="118" y="11"/>
                  <a:pt x="107" y="0"/>
                </a:cubicBezTo>
                <a:cubicBezTo>
                  <a:pt x="107" y="0"/>
                  <a:pt x="83" y="13"/>
                  <a:pt x="71" y="19"/>
                </a:cubicBezTo>
                <a:cubicBezTo>
                  <a:pt x="71" y="19"/>
                  <a:pt x="72" y="23"/>
                  <a:pt x="73" y="27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8"/>
                  <a:pt x="45" y="216"/>
                  <a:pt x="10" y="245"/>
                </a:cubicBezTo>
                <a:cubicBezTo>
                  <a:pt x="0" y="316"/>
                  <a:pt x="0" y="316"/>
                  <a:pt x="0" y="316"/>
                </a:cubicBezTo>
                <a:cubicBezTo>
                  <a:pt x="7" y="322"/>
                  <a:pt x="85" y="324"/>
                  <a:pt x="85" y="324"/>
                </a:cubicBezTo>
                <a:cubicBezTo>
                  <a:pt x="56" y="211"/>
                  <a:pt x="122" y="11"/>
                  <a:pt x="12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6" name="Freeform 54"/>
          <p:cNvSpPr>
            <a:spLocks/>
          </p:cNvSpPr>
          <p:nvPr/>
        </p:nvSpPr>
        <p:spPr bwMode="gray">
          <a:xfrm>
            <a:off x="5478196" y="2431346"/>
            <a:ext cx="71161" cy="373594"/>
          </a:xfrm>
          <a:custGeom>
            <a:avLst/>
            <a:gdLst>
              <a:gd name="T0" fmla="*/ 28 w 34"/>
              <a:gd name="T1" fmla="*/ 42 h 178"/>
              <a:gd name="T2" fmla="*/ 31 w 34"/>
              <a:gd name="T3" fmla="*/ 18 h 178"/>
              <a:gd name="T4" fmla="*/ 33 w 34"/>
              <a:gd name="T5" fmla="*/ 15 h 178"/>
              <a:gd name="T6" fmla="*/ 31 w 34"/>
              <a:gd name="T7" fmla="*/ 13 h 178"/>
              <a:gd name="T8" fmla="*/ 18 w 34"/>
              <a:gd name="T9" fmla="*/ 0 h 178"/>
              <a:gd name="T10" fmla="*/ 13 w 34"/>
              <a:gd name="T11" fmla="*/ 7 h 178"/>
              <a:gd name="T12" fmla="*/ 3 w 34"/>
              <a:gd name="T13" fmla="*/ 178 h 178"/>
              <a:gd name="T14" fmla="*/ 28 w 34"/>
              <a:gd name="T15" fmla="*/ 42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78">
                <a:moveTo>
                  <a:pt x="28" y="42"/>
                </a:moveTo>
                <a:cubicBezTo>
                  <a:pt x="25" y="35"/>
                  <a:pt x="31" y="18"/>
                  <a:pt x="31" y="18"/>
                </a:cubicBezTo>
                <a:cubicBezTo>
                  <a:pt x="33" y="15"/>
                  <a:pt x="33" y="15"/>
                  <a:pt x="33" y="15"/>
                </a:cubicBezTo>
                <a:cubicBezTo>
                  <a:pt x="31" y="13"/>
                  <a:pt x="31" y="13"/>
                  <a:pt x="31" y="13"/>
                </a:cubicBezTo>
                <a:cubicBezTo>
                  <a:pt x="18" y="0"/>
                  <a:pt x="18" y="0"/>
                  <a:pt x="18" y="0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0" y="74"/>
                  <a:pt x="3" y="178"/>
                </a:cubicBezTo>
                <a:cubicBezTo>
                  <a:pt x="3" y="178"/>
                  <a:pt x="34" y="45"/>
                  <a:pt x="2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7" name="Freeform 55"/>
          <p:cNvSpPr>
            <a:spLocks/>
          </p:cNvSpPr>
          <p:nvPr/>
        </p:nvSpPr>
        <p:spPr bwMode="gray">
          <a:xfrm>
            <a:off x="5458627" y="2460700"/>
            <a:ext cx="138764" cy="539933"/>
          </a:xfrm>
          <a:custGeom>
            <a:avLst/>
            <a:gdLst>
              <a:gd name="T0" fmla="*/ 13 w 66"/>
              <a:gd name="T1" fmla="*/ 157 h 257"/>
              <a:gd name="T2" fmla="*/ 31 w 66"/>
              <a:gd name="T3" fmla="*/ 25 h 257"/>
              <a:gd name="T4" fmla="*/ 29 w 66"/>
              <a:gd name="T5" fmla="*/ 18 h 257"/>
              <a:gd name="T6" fmla="*/ 39 w 66"/>
              <a:gd name="T7" fmla="*/ 4 h 257"/>
              <a:gd name="T8" fmla="*/ 42 w 66"/>
              <a:gd name="T9" fmla="*/ 1 h 257"/>
              <a:gd name="T10" fmla="*/ 41 w 66"/>
              <a:gd name="T11" fmla="*/ 1 h 257"/>
              <a:gd name="T12" fmla="*/ 42 w 66"/>
              <a:gd name="T13" fmla="*/ 1 h 257"/>
              <a:gd name="T14" fmla="*/ 57 w 66"/>
              <a:gd name="T15" fmla="*/ 0 h 257"/>
              <a:gd name="T16" fmla="*/ 58 w 66"/>
              <a:gd name="T17" fmla="*/ 2 h 257"/>
              <a:gd name="T18" fmla="*/ 66 w 66"/>
              <a:gd name="T19" fmla="*/ 11 h 257"/>
              <a:gd name="T20" fmla="*/ 64 w 66"/>
              <a:gd name="T21" fmla="*/ 13 h 257"/>
              <a:gd name="T22" fmla="*/ 54 w 66"/>
              <a:gd name="T23" fmla="*/ 31 h 257"/>
              <a:gd name="T24" fmla="*/ 56 w 66"/>
              <a:gd name="T25" fmla="*/ 90 h 257"/>
              <a:gd name="T26" fmla="*/ 51 w 66"/>
              <a:gd name="T27" fmla="*/ 228 h 257"/>
              <a:gd name="T28" fmla="*/ 18 w 66"/>
              <a:gd name="T29" fmla="*/ 257 h 257"/>
              <a:gd name="T30" fmla="*/ 0 w 66"/>
              <a:gd name="T31" fmla="*/ 236 h 257"/>
              <a:gd name="T32" fmla="*/ 13 w 66"/>
              <a:gd name="T33" fmla="*/ 1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6" h="257">
                <a:moveTo>
                  <a:pt x="13" y="157"/>
                </a:moveTo>
                <a:cubicBezTo>
                  <a:pt x="13" y="159"/>
                  <a:pt x="37" y="29"/>
                  <a:pt x="31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39" y="4"/>
                  <a:pt x="39" y="4"/>
                  <a:pt x="39" y="4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8" y="2"/>
                  <a:pt x="54" y="1"/>
                  <a:pt x="57" y="0"/>
                </a:cubicBezTo>
                <a:cubicBezTo>
                  <a:pt x="58" y="2"/>
                  <a:pt x="58" y="2"/>
                  <a:pt x="58" y="2"/>
                </a:cubicBezTo>
                <a:cubicBezTo>
                  <a:pt x="66" y="11"/>
                  <a:pt x="66" y="11"/>
                  <a:pt x="66" y="11"/>
                </a:cubicBezTo>
                <a:cubicBezTo>
                  <a:pt x="64" y="13"/>
                  <a:pt x="64" y="13"/>
                  <a:pt x="64" y="13"/>
                </a:cubicBezTo>
                <a:cubicBezTo>
                  <a:pt x="53" y="11"/>
                  <a:pt x="54" y="31"/>
                  <a:pt x="54" y="31"/>
                </a:cubicBezTo>
                <a:cubicBezTo>
                  <a:pt x="54" y="39"/>
                  <a:pt x="56" y="90"/>
                  <a:pt x="56" y="90"/>
                </a:cubicBezTo>
                <a:cubicBezTo>
                  <a:pt x="61" y="127"/>
                  <a:pt x="51" y="228"/>
                  <a:pt x="51" y="228"/>
                </a:cubicBezTo>
                <a:cubicBezTo>
                  <a:pt x="18" y="257"/>
                  <a:pt x="18" y="257"/>
                  <a:pt x="18" y="257"/>
                </a:cubicBezTo>
                <a:cubicBezTo>
                  <a:pt x="0" y="236"/>
                  <a:pt x="0" y="236"/>
                  <a:pt x="0" y="236"/>
                </a:cubicBezTo>
                <a:lnTo>
                  <a:pt x="13" y="157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/>
              <a:t>Saia Burgess Controls | www.saia-pcd.com</a:t>
            </a:r>
            <a:endParaRPr lang="de-CH" dirty="0" smtClean="0"/>
          </a:p>
        </p:txBody>
      </p:sp>
      <p:sp>
        <p:nvSpPr>
          <p:cNvPr id="3" name="Rechteck 2"/>
          <p:cNvSpPr/>
          <p:nvPr/>
        </p:nvSpPr>
        <p:spPr bwMode="gray">
          <a:xfrm>
            <a:off x="431800" y="4290974"/>
            <a:ext cx="4978400" cy="176375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968500" lvl="0" indent="-1968500" eaLnBrk="0" hangingPunct="0"/>
            <a:r>
              <a:rPr lang="de-DE" sz="16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Saia</a:t>
            </a: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-Burgess </a:t>
            </a:r>
            <a:r>
              <a:rPr lang="de-DE" sz="1600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Controls </a:t>
            </a: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AG</a:t>
            </a:r>
          </a:p>
          <a:p>
            <a:pPr marL="1968500" lvl="0" indent="-1968500" eaLnBrk="0" hangingPunct="0"/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Bahnhofstrasse 18 | 3280 Murten | </a:t>
            </a:r>
            <a:r>
              <a:rPr lang="de-DE" sz="16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Switzerland</a:t>
            </a:r>
            <a:endParaRPr lang="en-US" dirty="0" smtClean="0">
              <a:solidFill>
                <a:schemeClr val="accent4"/>
              </a:solidFill>
            </a:endParaRPr>
          </a:p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T +41 26 672 XX </a:t>
            </a:r>
            <a:r>
              <a:rPr lang="de-DE" sz="16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F +41 26 672 XX </a:t>
            </a:r>
            <a:r>
              <a:rPr lang="de-DE" sz="1600" dirty="0" err="1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XX</a:t>
            </a:r>
            <a:endParaRPr lang="en-US" dirty="0">
              <a:solidFill>
                <a:schemeClr val="accent4"/>
              </a:solidFill>
            </a:endParaRPr>
          </a:p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ihre-email@saia-pcd.com</a:t>
            </a:r>
            <a:r>
              <a:rPr lang="en-US" dirty="0" smtClean="0">
                <a:solidFill>
                  <a:schemeClr val="accent4"/>
                </a:solidFill>
              </a:rPr>
              <a:t/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de-DE" sz="16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www.saia-pcd.com</a:t>
            </a:r>
            <a:endParaRPr lang="de-DE" sz="16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 bwMode="gray">
          <a:xfrm>
            <a:off x="2159750" y="3089404"/>
            <a:ext cx="2659900" cy="769441"/>
          </a:xfrm>
          <a:prstGeom prst="rect">
            <a:avLst/>
          </a:prstGeom>
        </p:spPr>
        <p:txBody>
          <a:bodyPr wrap="square" lIns="144000">
            <a:spAutoFit/>
          </a:bodyPr>
          <a:lstStyle/>
          <a:p>
            <a:pPr marL="1968500" lvl="0" indent="-1968500" eaLnBrk="0" hangingPunct="0"/>
            <a:r>
              <a:rPr lang="en-US" sz="2800" b="1" dirty="0" err="1" smtClean="0">
                <a:solidFill>
                  <a:schemeClr val="tx1"/>
                </a:solidFill>
              </a:rPr>
              <a:t>Ihr</a:t>
            </a:r>
            <a:r>
              <a:rPr lang="en-US" sz="2800" b="1" dirty="0" smtClean="0">
                <a:solidFill>
                  <a:schemeClr val="tx1"/>
                </a:solidFill>
              </a:rPr>
              <a:t> Name</a:t>
            </a:r>
          </a:p>
          <a:p>
            <a:pPr lvl="0" eaLnBrk="0" hangingPunct="0"/>
            <a:r>
              <a:rPr lang="en-US" sz="1600" b="1" dirty="0" err="1" smtClean="0">
                <a:solidFill>
                  <a:schemeClr val="tx1"/>
                </a:solidFill>
              </a:rPr>
              <a:t>Ihre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Jobbezeichnung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grpSp>
        <p:nvGrpSpPr>
          <p:cNvPr id="60" name="Gruppieren 59"/>
          <p:cNvGrpSpPr/>
          <p:nvPr/>
        </p:nvGrpSpPr>
        <p:grpSpPr bwMode="gray">
          <a:xfrm>
            <a:off x="7978722" y="2087593"/>
            <a:ext cx="627116" cy="2250556"/>
            <a:chOff x="7978722" y="2087593"/>
            <a:chExt cx="627116" cy="2250556"/>
          </a:xfrm>
        </p:grpSpPr>
        <p:sp>
          <p:nvSpPr>
            <p:cNvPr id="7" name="Freeform 8"/>
            <p:cNvSpPr>
              <a:spLocks/>
            </p:cNvSpPr>
            <p:nvPr/>
          </p:nvSpPr>
          <p:spPr bwMode="gray">
            <a:xfrm>
              <a:off x="7978722" y="2087593"/>
              <a:ext cx="627116" cy="2250556"/>
            </a:xfrm>
            <a:custGeom>
              <a:avLst/>
              <a:gdLst>
                <a:gd name="T0" fmla="*/ 228 w 248"/>
                <a:gd name="T1" fmla="*/ 308 h 890"/>
                <a:gd name="T2" fmla="*/ 245 w 248"/>
                <a:gd name="T3" fmla="*/ 267 h 890"/>
                <a:gd name="T4" fmla="*/ 189 w 248"/>
                <a:gd name="T5" fmla="*/ 161 h 890"/>
                <a:gd name="T6" fmla="*/ 130 w 248"/>
                <a:gd name="T7" fmla="*/ 139 h 890"/>
                <a:gd name="T8" fmla="*/ 143 w 248"/>
                <a:gd name="T9" fmla="*/ 121 h 890"/>
                <a:gd name="T10" fmla="*/ 150 w 248"/>
                <a:gd name="T11" fmla="*/ 95 h 890"/>
                <a:gd name="T12" fmla="*/ 151 w 248"/>
                <a:gd name="T13" fmla="*/ 71 h 890"/>
                <a:gd name="T14" fmla="*/ 148 w 248"/>
                <a:gd name="T15" fmla="*/ 44 h 890"/>
                <a:gd name="T16" fmla="*/ 153 w 248"/>
                <a:gd name="T17" fmla="*/ 27 h 890"/>
                <a:gd name="T18" fmla="*/ 80 w 248"/>
                <a:gd name="T19" fmla="*/ 19 h 890"/>
                <a:gd name="T20" fmla="*/ 70 w 248"/>
                <a:gd name="T21" fmla="*/ 92 h 890"/>
                <a:gd name="T22" fmla="*/ 75 w 248"/>
                <a:gd name="T23" fmla="*/ 109 h 890"/>
                <a:gd name="T24" fmla="*/ 70 w 248"/>
                <a:gd name="T25" fmla="*/ 116 h 890"/>
                <a:gd name="T26" fmla="*/ 55 w 248"/>
                <a:gd name="T27" fmla="*/ 133 h 890"/>
                <a:gd name="T28" fmla="*/ 12 w 248"/>
                <a:gd name="T29" fmla="*/ 151 h 890"/>
                <a:gd name="T30" fmla="*/ 5 w 248"/>
                <a:gd name="T31" fmla="*/ 233 h 890"/>
                <a:gd name="T32" fmla="*/ 28 w 248"/>
                <a:gd name="T33" fmla="*/ 288 h 890"/>
                <a:gd name="T34" fmla="*/ 40 w 248"/>
                <a:gd name="T35" fmla="*/ 335 h 890"/>
                <a:gd name="T36" fmla="*/ 32 w 248"/>
                <a:gd name="T37" fmla="*/ 433 h 890"/>
                <a:gd name="T38" fmla="*/ 45 w 248"/>
                <a:gd name="T39" fmla="*/ 481 h 890"/>
                <a:gd name="T40" fmla="*/ 34 w 248"/>
                <a:gd name="T41" fmla="*/ 633 h 890"/>
                <a:gd name="T42" fmla="*/ 28 w 248"/>
                <a:gd name="T43" fmla="*/ 834 h 890"/>
                <a:gd name="T44" fmla="*/ 31 w 248"/>
                <a:gd name="T45" fmla="*/ 852 h 890"/>
                <a:gd name="T46" fmla="*/ 30 w 248"/>
                <a:gd name="T47" fmla="*/ 882 h 890"/>
                <a:gd name="T48" fmla="*/ 75 w 248"/>
                <a:gd name="T49" fmla="*/ 865 h 890"/>
                <a:gd name="T50" fmla="*/ 68 w 248"/>
                <a:gd name="T51" fmla="*/ 840 h 890"/>
                <a:gd name="T52" fmla="*/ 88 w 248"/>
                <a:gd name="T53" fmla="*/ 766 h 890"/>
                <a:gd name="T54" fmla="*/ 115 w 248"/>
                <a:gd name="T55" fmla="*/ 565 h 890"/>
                <a:gd name="T56" fmla="*/ 118 w 248"/>
                <a:gd name="T57" fmla="*/ 635 h 890"/>
                <a:gd name="T58" fmla="*/ 115 w 248"/>
                <a:gd name="T59" fmla="*/ 656 h 890"/>
                <a:gd name="T60" fmla="*/ 118 w 248"/>
                <a:gd name="T61" fmla="*/ 827 h 890"/>
                <a:gd name="T62" fmla="*/ 122 w 248"/>
                <a:gd name="T63" fmla="*/ 838 h 890"/>
                <a:gd name="T64" fmla="*/ 159 w 248"/>
                <a:gd name="T65" fmla="*/ 852 h 890"/>
                <a:gd name="T66" fmla="*/ 180 w 248"/>
                <a:gd name="T67" fmla="*/ 854 h 890"/>
                <a:gd name="T68" fmla="*/ 247 w 248"/>
                <a:gd name="T69" fmla="*/ 848 h 890"/>
                <a:gd name="T70" fmla="*/ 223 w 248"/>
                <a:gd name="T71" fmla="*/ 838 h 890"/>
                <a:gd name="T72" fmla="*/ 189 w 248"/>
                <a:gd name="T73" fmla="*/ 785 h 890"/>
                <a:gd name="T74" fmla="*/ 190 w 248"/>
                <a:gd name="T75" fmla="*/ 766 h 890"/>
                <a:gd name="T76" fmla="*/ 194 w 248"/>
                <a:gd name="T77" fmla="*/ 594 h 890"/>
                <a:gd name="T78" fmla="*/ 219 w 248"/>
                <a:gd name="T79" fmla="*/ 471 h 890"/>
                <a:gd name="T80" fmla="*/ 204 w 248"/>
                <a:gd name="T81" fmla="*/ 371 h 890"/>
                <a:gd name="T82" fmla="*/ 186 w 248"/>
                <a:gd name="T83" fmla="*/ 322 h 890"/>
                <a:gd name="T84" fmla="*/ 200 w 248"/>
                <a:gd name="T85" fmla="*/ 321 h 890"/>
                <a:gd name="T86" fmla="*/ 204 w 248"/>
                <a:gd name="T87" fmla="*/ 31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8" h="890">
                  <a:moveTo>
                    <a:pt x="201" y="302"/>
                  </a:moveTo>
                  <a:cubicBezTo>
                    <a:pt x="201" y="302"/>
                    <a:pt x="223" y="308"/>
                    <a:pt x="228" y="308"/>
                  </a:cubicBezTo>
                  <a:cubicBezTo>
                    <a:pt x="233" y="308"/>
                    <a:pt x="238" y="303"/>
                    <a:pt x="243" y="290"/>
                  </a:cubicBezTo>
                  <a:cubicBezTo>
                    <a:pt x="247" y="275"/>
                    <a:pt x="248" y="273"/>
                    <a:pt x="245" y="267"/>
                  </a:cubicBezTo>
                  <a:cubicBezTo>
                    <a:pt x="241" y="260"/>
                    <a:pt x="228" y="236"/>
                    <a:pt x="218" y="225"/>
                  </a:cubicBezTo>
                  <a:cubicBezTo>
                    <a:pt x="208" y="215"/>
                    <a:pt x="197" y="174"/>
                    <a:pt x="189" y="161"/>
                  </a:cubicBezTo>
                  <a:cubicBezTo>
                    <a:pt x="182" y="149"/>
                    <a:pt x="176" y="154"/>
                    <a:pt x="166" y="152"/>
                  </a:cubicBezTo>
                  <a:cubicBezTo>
                    <a:pt x="155" y="150"/>
                    <a:pt x="135" y="144"/>
                    <a:pt x="130" y="139"/>
                  </a:cubicBezTo>
                  <a:cubicBezTo>
                    <a:pt x="126" y="135"/>
                    <a:pt x="127" y="125"/>
                    <a:pt x="127" y="125"/>
                  </a:cubicBezTo>
                  <a:cubicBezTo>
                    <a:pt x="127" y="125"/>
                    <a:pt x="140" y="124"/>
                    <a:pt x="143" y="121"/>
                  </a:cubicBezTo>
                  <a:cubicBezTo>
                    <a:pt x="147" y="118"/>
                    <a:pt x="147" y="109"/>
                    <a:pt x="147" y="106"/>
                  </a:cubicBezTo>
                  <a:cubicBezTo>
                    <a:pt x="147" y="104"/>
                    <a:pt x="150" y="100"/>
                    <a:pt x="150" y="95"/>
                  </a:cubicBezTo>
                  <a:cubicBezTo>
                    <a:pt x="151" y="90"/>
                    <a:pt x="154" y="88"/>
                    <a:pt x="152" y="78"/>
                  </a:cubicBezTo>
                  <a:cubicBezTo>
                    <a:pt x="151" y="74"/>
                    <a:pt x="150" y="75"/>
                    <a:pt x="151" y="71"/>
                  </a:cubicBezTo>
                  <a:cubicBezTo>
                    <a:pt x="151" y="68"/>
                    <a:pt x="156" y="65"/>
                    <a:pt x="155" y="62"/>
                  </a:cubicBezTo>
                  <a:cubicBezTo>
                    <a:pt x="154" y="59"/>
                    <a:pt x="153" y="50"/>
                    <a:pt x="148" y="44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58" y="34"/>
                    <a:pt x="153" y="27"/>
                  </a:cubicBezTo>
                  <a:cubicBezTo>
                    <a:pt x="147" y="19"/>
                    <a:pt x="128" y="0"/>
                    <a:pt x="102" y="3"/>
                  </a:cubicBezTo>
                  <a:cubicBezTo>
                    <a:pt x="76" y="7"/>
                    <a:pt x="80" y="19"/>
                    <a:pt x="80" y="19"/>
                  </a:cubicBezTo>
                  <a:cubicBezTo>
                    <a:pt x="80" y="19"/>
                    <a:pt x="67" y="18"/>
                    <a:pt x="63" y="30"/>
                  </a:cubicBezTo>
                  <a:cubicBezTo>
                    <a:pt x="58" y="42"/>
                    <a:pt x="68" y="85"/>
                    <a:pt x="70" y="92"/>
                  </a:cubicBezTo>
                  <a:cubicBezTo>
                    <a:pt x="73" y="98"/>
                    <a:pt x="79" y="101"/>
                    <a:pt x="79" y="101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5" y="114"/>
                    <a:pt x="57" y="130"/>
                    <a:pt x="55" y="133"/>
                  </a:cubicBezTo>
                  <a:cubicBezTo>
                    <a:pt x="52" y="135"/>
                    <a:pt x="41" y="141"/>
                    <a:pt x="34" y="143"/>
                  </a:cubicBezTo>
                  <a:cubicBezTo>
                    <a:pt x="28" y="146"/>
                    <a:pt x="23" y="148"/>
                    <a:pt x="12" y="151"/>
                  </a:cubicBezTo>
                  <a:cubicBezTo>
                    <a:pt x="2" y="153"/>
                    <a:pt x="0" y="167"/>
                    <a:pt x="0" y="177"/>
                  </a:cubicBezTo>
                  <a:cubicBezTo>
                    <a:pt x="0" y="186"/>
                    <a:pt x="2" y="219"/>
                    <a:pt x="5" y="233"/>
                  </a:cubicBezTo>
                  <a:cubicBezTo>
                    <a:pt x="7" y="246"/>
                    <a:pt x="24" y="277"/>
                    <a:pt x="29" y="281"/>
                  </a:cubicBezTo>
                  <a:cubicBezTo>
                    <a:pt x="29" y="281"/>
                    <a:pt x="27" y="283"/>
                    <a:pt x="28" y="288"/>
                  </a:cubicBezTo>
                  <a:cubicBezTo>
                    <a:pt x="28" y="293"/>
                    <a:pt x="37" y="300"/>
                    <a:pt x="37" y="300"/>
                  </a:cubicBezTo>
                  <a:cubicBezTo>
                    <a:pt x="40" y="335"/>
                    <a:pt x="40" y="335"/>
                    <a:pt x="40" y="335"/>
                  </a:cubicBezTo>
                  <a:cubicBezTo>
                    <a:pt x="40" y="335"/>
                    <a:pt x="38" y="348"/>
                    <a:pt x="35" y="358"/>
                  </a:cubicBezTo>
                  <a:cubicBezTo>
                    <a:pt x="35" y="358"/>
                    <a:pt x="33" y="417"/>
                    <a:pt x="32" y="433"/>
                  </a:cubicBezTo>
                  <a:cubicBezTo>
                    <a:pt x="31" y="448"/>
                    <a:pt x="28" y="479"/>
                    <a:pt x="28" y="479"/>
                  </a:cubicBezTo>
                  <a:cubicBezTo>
                    <a:pt x="28" y="479"/>
                    <a:pt x="44" y="476"/>
                    <a:pt x="45" y="481"/>
                  </a:cubicBezTo>
                  <a:cubicBezTo>
                    <a:pt x="45" y="481"/>
                    <a:pt x="50" y="577"/>
                    <a:pt x="46" y="598"/>
                  </a:cubicBezTo>
                  <a:cubicBezTo>
                    <a:pt x="42" y="618"/>
                    <a:pt x="37" y="623"/>
                    <a:pt x="34" y="633"/>
                  </a:cubicBezTo>
                  <a:cubicBezTo>
                    <a:pt x="31" y="642"/>
                    <a:pt x="29" y="780"/>
                    <a:pt x="28" y="800"/>
                  </a:cubicBezTo>
                  <a:cubicBezTo>
                    <a:pt x="28" y="821"/>
                    <a:pt x="28" y="834"/>
                    <a:pt x="28" y="834"/>
                  </a:cubicBezTo>
                  <a:cubicBezTo>
                    <a:pt x="33" y="838"/>
                    <a:pt x="33" y="838"/>
                    <a:pt x="33" y="838"/>
                  </a:cubicBezTo>
                  <a:cubicBezTo>
                    <a:pt x="33" y="838"/>
                    <a:pt x="33" y="847"/>
                    <a:pt x="31" y="852"/>
                  </a:cubicBezTo>
                  <a:cubicBezTo>
                    <a:pt x="29" y="858"/>
                    <a:pt x="29" y="866"/>
                    <a:pt x="29" y="870"/>
                  </a:cubicBezTo>
                  <a:cubicBezTo>
                    <a:pt x="28" y="874"/>
                    <a:pt x="30" y="882"/>
                    <a:pt x="30" y="882"/>
                  </a:cubicBezTo>
                  <a:cubicBezTo>
                    <a:pt x="30" y="882"/>
                    <a:pt x="53" y="890"/>
                    <a:pt x="72" y="884"/>
                  </a:cubicBezTo>
                  <a:cubicBezTo>
                    <a:pt x="72" y="884"/>
                    <a:pt x="75" y="874"/>
                    <a:pt x="75" y="865"/>
                  </a:cubicBezTo>
                  <a:cubicBezTo>
                    <a:pt x="74" y="857"/>
                    <a:pt x="74" y="855"/>
                    <a:pt x="71" y="851"/>
                  </a:cubicBezTo>
                  <a:cubicBezTo>
                    <a:pt x="68" y="845"/>
                    <a:pt x="68" y="840"/>
                    <a:pt x="68" y="840"/>
                  </a:cubicBezTo>
                  <a:cubicBezTo>
                    <a:pt x="80" y="840"/>
                    <a:pt x="80" y="840"/>
                    <a:pt x="80" y="840"/>
                  </a:cubicBezTo>
                  <a:cubicBezTo>
                    <a:pt x="88" y="766"/>
                    <a:pt x="88" y="766"/>
                    <a:pt x="88" y="766"/>
                  </a:cubicBezTo>
                  <a:cubicBezTo>
                    <a:pt x="88" y="766"/>
                    <a:pt x="99" y="686"/>
                    <a:pt x="100" y="673"/>
                  </a:cubicBezTo>
                  <a:cubicBezTo>
                    <a:pt x="101" y="660"/>
                    <a:pt x="115" y="571"/>
                    <a:pt x="115" y="565"/>
                  </a:cubicBezTo>
                  <a:cubicBezTo>
                    <a:pt x="115" y="559"/>
                    <a:pt x="118" y="562"/>
                    <a:pt x="118" y="564"/>
                  </a:cubicBezTo>
                  <a:cubicBezTo>
                    <a:pt x="119" y="565"/>
                    <a:pt x="114" y="630"/>
                    <a:pt x="118" y="635"/>
                  </a:cubicBezTo>
                  <a:cubicBezTo>
                    <a:pt x="123" y="640"/>
                    <a:pt x="121" y="641"/>
                    <a:pt x="121" y="642"/>
                  </a:cubicBezTo>
                  <a:cubicBezTo>
                    <a:pt x="121" y="644"/>
                    <a:pt x="115" y="650"/>
                    <a:pt x="115" y="656"/>
                  </a:cubicBezTo>
                  <a:cubicBezTo>
                    <a:pt x="115" y="663"/>
                    <a:pt x="121" y="751"/>
                    <a:pt x="119" y="769"/>
                  </a:cubicBezTo>
                  <a:cubicBezTo>
                    <a:pt x="118" y="786"/>
                    <a:pt x="121" y="821"/>
                    <a:pt x="118" y="827"/>
                  </a:cubicBezTo>
                  <a:cubicBezTo>
                    <a:pt x="116" y="832"/>
                    <a:pt x="119" y="835"/>
                    <a:pt x="119" y="835"/>
                  </a:cubicBezTo>
                  <a:cubicBezTo>
                    <a:pt x="122" y="838"/>
                    <a:pt x="122" y="838"/>
                    <a:pt x="122" y="838"/>
                  </a:cubicBezTo>
                  <a:cubicBezTo>
                    <a:pt x="121" y="852"/>
                    <a:pt x="121" y="852"/>
                    <a:pt x="121" y="852"/>
                  </a:cubicBezTo>
                  <a:cubicBezTo>
                    <a:pt x="159" y="852"/>
                    <a:pt x="159" y="852"/>
                    <a:pt x="159" y="852"/>
                  </a:cubicBezTo>
                  <a:cubicBezTo>
                    <a:pt x="159" y="852"/>
                    <a:pt x="159" y="849"/>
                    <a:pt x="165" y="848"/>
                  </a:cubicBezTo>
                  <a:cubicBezTo>
                    <a:pt x="171" y="848"/>
                    <a:pt x="171" y="852"/>
                    <a:pt x="180" y="854"/>
                  </a:cubicBezTo>
                  <a:cubicBezTo>
                    <a:pt x="188" y="855"/>
                    <a:pt x="213" y="857"/>
                    <a:pt x="225" y="854"/>
                  </a:cubicBezTo>
                  <a:cubicBezTo>
                    <a:pt x="238" y="851"/>
                    <a:pt x="247" y="848"/>
                    <a:pt x="247" y="848"/>
                  </a:cubicBezTo>
                  <a:cubicBezTo>
                    <a:pt x="247" y="848"/>
                    <a:pt x="246" y="845"/>
                    <a:pt x="245" y="843"/>
                  </a:cubicBezTo>
                  <a:cubicBezTo>
                    <a:pt x="243" y="841"/>
                    <a:pt x="236" y="836"/>
                    <a:pt x="223" y="838"/>
                  </a:cubicBezTo>
                  <a:cubicBezTo>
                    <a:pt x="211" y="839"/>
                    <a:pt x="192" y="828"/>
                    <a:pt x="192" y="823"/>
                  </a:cubicBezTo>
                  <a:cubicBezTo>
                    <a:pt x="192" y="819"/>
                    <a:pt x="191" y="790"/>
                    <a:pt x="189" y="785"/>
                  </a:cubicBezTo>
                  <a:cubicBezTo>
                    <a:pt x="187" y="780"/>
                    <a:pt x="184" y="782"/>
                    <a:pt x="184" y="775"/>
                  </a:cubicBezTo>
                  <a:cubicBezTo>
                    <a:pt x="184" y="769"/>
                    <a:pt x="190" y="769"/>
                    <a:pt x="190" y="766"/>
                  </a:cubicBezTo>
                  <a:cubicBezTo>
                    <a:pt x="190" y="763"/>
                    <a:pt x="191" y="682"/>
                    <a:pt x="189" y="673"/>
                  </a:cubicBezTo>
                  <a:cubicBezTo>
                    <a:pt x="187" y="664"/>
                    <a:pt x="192" y="609"/>
                    <a:pt x="194" y="594"/>
                  </a:cubicBezTo>
                  <a:cubicBezTo>
                    <a:pt x="195" y="579"/>
                    <a:pt x="202" y="487"/>
                    <a:pt x="201" y="479"/>
                  </a:cubicBezTo>
                  <a:cubicBezTo>
                    <a:pt x="219" y="471"/>
                    <a:pt x="219" y="471"/>
                    <a:pt x="219" y="471"/>
                  </a:cubicBezTo>
                  <a:cubicBezTo>
                    <a:pt x="219" y="471"/>
                    <a:pt x="202" y="377"/>
                    <a:pt x="198" y="372"/>
                  </a:cubicBezTo>
                  <a:cubicBezTo>
                    <a:pt x="204" y="371"/>
                    <a:pt x="204" y="371"/>
                    <a:pt x="204" y="371"/>
                  </a:cubicBezTo>
                  <a:cubicBezTo>
                    <a:pt x="204" y="371"/>
                    <a:pt x="200" y="363"/>
                    <a:pt x="193" y="353"/>
                  </a:cubicBezTo>
                  <a:cubicBezTo>
                    <a:pt x="186" y="344"/>
                    <a:pt x="186" y="322"/>
                    <a:pt x="186" y="322"/>
                  </a:cubicBezTo>
                  <a:cubicBezTo>
                    <a:pt x="186" y="322"/>
                    <a:pt x="189" y="320"/>
                    <a:pt x="193" y="321"/>
                  </a:cubicBezTo>
                  <a:cubicBezTo>
                    <a:pt x="197" y="323"/>
                    <a:pt x="197" y="327"/>
                    <a:pt x="200" y="321"/>
                  </a:cubicBezTo>
                  <a:cubicBezTo>
                    <a:pt x="203" y="316"/>
                    <a:pt x="200" y="314"/>
                    <a:pt x="200" y="314"/>
                  </a:cubicBezTo>
                  <a:cubicBezTo>
                    <a:pt x="200" y="314"/>
                    <a:pt x="204" y="316"/>
                    <a:pt x="204" y="312"/>
                  </a:cubicBezTo>
                  <a:cubicBezTo>
                    <a:pt x="204" y="312"/>
                    <a:pt x="205" y="307"/>
                    <a:pt x="201" y="30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gray">
            <a:xfrm>
              <a:off x="8335086" y="2755723"/>
              <a:ext cx="75982" cy="105946"/>
            </a:xfrm>
            <a:custGeom>
              <a:avLst/>
              <a:gdLst>
                <a:gd name="T0" fmla="*/ 25 w 30"/>
                <a:gd name="T1" fmla="*/ 15 h 42"/>
                <a:gd name="T2" fmla="*/ 5 w 30"/>
                <a:gd name="T3" fmla="*/ 2 h 42"/>
                <a:gd name="T4" fmla="*/ 10 w 30"/>
                <a:gd name="T5" fmla="*/ 22 h 42"/>
                <a:gd name="T6" fmla="*/ 0 w 30"/>
                <a:gd name="T7" fmla="*/ 31 h 42"/>
                <a:gd name="T8" fmla="*/ 20 w 30"/>
                <a:gd name="T9" fmla="*/ 40 h 42"/>
                <a:gd name="T10" fmla="*/ 25 w 30"/>
                <a:gd name="T11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42">
                  <a:moveTo>
                    <a:pt x="25" y="15"/>
                  </a:moveTo>
                  <a:cubicBezTo>
                    <a:pt x="18" y="7"/>
                    <a:pt x="10" y="0"/>
                    <a:pt x="5" y="2"/>
                  </a:cubicBezTo>
                  <a:cubicBezTo>
                    <a:pt x="5" y="2"/>
                    <a:pt x="14" y="14"/>
                    <a:pt x="10" y="22"/>
                  </a:cubicBezTo>
                  <a:cubicBezTo>
                    <a:pt x="7" y="30"/>
                    <a:pt x="0" y="31"/>
                    <a:pt x="0" y="31"/>
                  </a:cubicBezTo>
                  <a:cubicBezTo>
                    <a:pt x="0" y="31"/>
                    <a:pt x="8" y="36"/>
                    <a:pt x="20" y="40"/>
                  </a:cubicBezTo>
                  <a:cubicBezTo>
                    <a:pt x="28" y="42"/>
                    <a:pt x="30" y="23"/>
                    <a:pt x="25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gray">
            <a:xfrm>
              <a:off x="8275157" y="2490322"/>
              <a:ext cx="35315" cy="151963"/>
            </a:xfrm>
            <a:custGeom>
              <a:avLst/>
              <a:gdLst>
                <a:gd name="T0" fmla="*/ 11 w 14"/>
                <a:gd name="T1" fmla="*/ 28 h 60"/>
                <a:gd name="T2" fmla="*/ 11 w 14"/>
                <a:gd name="T3" fmla="*/ 10 h 60"/>
                <a:gd name="T4" fmla="*/ 10 w 14"/>
                <a:gd name="T5" fmla="*/ 0 h 60"/>
                <a:gd name="T6" fmla="*/ 0 w 14"/>
                <a:gd name="T7" fmla="*/ 11 h 60"/>
                <a:gd name="T8" fmla="*/ 6 w 14"/>
                <a:gd name="T9" fmla="*/ 29 h 60"/>
                <a:gd name="T10" fmla="*/ 14 w 14"/>
                <a:gd name="T11" fmla="*/ 60 h 60"/>
                <a:gd name="T12" fmla="*/ 11 w 14"/>
                <a:gd name="T13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0">
                  <a:moveTo>
                    <a:pt x="11" y="28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0" y="5"/>
                    <a:pt x="10" y="0"/>
                    <a:pt x="10" y="0"/>
                  </a:cubicBezTo>
                  <a:cubicBezTo>
                    <a:pt x="10" y="0"/>
                    <a:pt x="6" y="10"/>
                    <a:pt x="0" y="11"/>
                  </a:cubicBezTo>
                  <a:cubicBezTo>
                    <a:pt x="0" y="11"/>
                    <a:pt x="9" y="20"/>
                    <a:pt x="6" y="2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10" y="37"/>
                    <a:pt x="11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gray">
            <a:xfrm>
              <a:off x="8153158" y="2444305"/>
              <a:ext cx="121999" cy="172297"/>
            </a:xfrm>
            <a:custGeom>
              <a:avLst/>
              <a:gdLst>
                <a:gd name="T0" fmla="*/ 35 w 48"/>
                <a:gd name="T1" fmla="*/ 47 h 68"/>
                <a:gd name="T2" fmla="*/ 41 w 48"/>
                <a:gd name="T3" fmla="*/ 29 h 68"/>
                <a:gd name="T4" fmla="*/ 10 w 48"/>
                <a:gd name="T5" fmla="*/ 6 h 68"/>
                <a:gd name="T6" fmla="*/ 5 w 48"/>
                <a:gd name="T7" fmla="*/ 1 h 68"/>
                <a:gd name="T8" fmla="*/ 0 w 48"/>
                <a:gd name="T9" fmla="*/ 8 h 68"/>
                <a:gd name="T10" fmla="*/ 31 w 48"/>
                <a:gd name="T11" fmla="*/ 48 h 68"/>
                <a:gd name="T12" fmla="*/ 48 w 48"/>
                <a:gd name="T13" fmla="*/ 68 h 68"/>
                <a:gd name="T14" fmla="*/ 45 w 48"/>
                <a:gd name="T15" fmla="*/ 57 h 68"/>
                <a:gd name="T16" fmla="*/ 35 w 48"/>
                <a:gd name="T17" fmla="*/ 4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8">
                  <a:moveTo>
                    <a:pt x="35" y="47"/>
                  </a:moveTo>
                  <a:cubicBezTo>
                    <a:pt x="31" y="41"/>
                    <a:pt x="41" y="29"/>
                    <a:pt x="41" y="29"/>
                  </a:cubicBezTo>
                  <a:cubicBezTo>
                    <a:pt x="41" y="29"/>
                    <a:pt x="17" y="12"/>
                    <a:pt x="10" y="6"/>
                  </a:cubicBezTo>
                  <a:cubicBezTo>
                    <a:pt x="3" y="0"/>
                    <a:pt x="5" y="1"/>
                    <a:pt x="5" y="1"/>
                  </a:cubicBezTo>
                  <a:cubicBezTo>
                    <a:pt x="4" y="1"/>
                    <a:pt x="0" y="8"/>
                    <a:pt x="0" y="8"/>
                  </a:cubicBezTo>
                  <a:cubicBezTo>
                    <a:pt x="0" y="8"/>
                    <a:pt x="29" y="41"/>
                    <a:pt x="31" y="4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68"/>
                    <a:pt x="45" y="61"/>
                    <a:pt x="45" y="57"/>
                  </a:cubicBezTo>
                  <a:cubicBezTo>
                    <a:pt x="44" y="53"/>
                    <a:pt x="35" y="47"/>
                    <a:pt x="35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59" name="Gruppieren 58"/>
          <p:cNvGrpSpPr/>
          <p:nvPr/>
        </p:nvGrpSpPr>
        <p:grpSpPr bwMode="gray">
          <a:xfrm>
            <a:off x="7258714" y="1938540"/>
            <a:ext cx="755536" cy="2566255"/>
            <a:chOff x="7258714" y="1938540"/>
            <a:chExt cx="755536" cy="2566255"/>
          </a:xfrm>
        </p:grpSpPr>
        <p:sp>
          <p:nvSpPr>
            <p:cNvPr id="13" name="Freeform 12"/>
            <p:cNvSpPr>
              <a:spLocks/>
            </p:cNvSpPr>
            <p:nvPr/>
          </p:nvSpPr>
          <p:spPr bwMode="gray">
            <a:xfrm>
              <a:off x="7258714" y="1938540"/>
              <a:ext cx="755536" cy="2566255"/>
            </a:xfrm>
            <a:custGeom>
              <a:avLst/>
              <a:gdLst>
                <a:gd name="T0" fmla="*/ 195 w 299"/>
                <a:gd name="T1" fmla="*/ 187 h 1015"/>
                <a:gd name="T2" fmla="*/ 228 w 299"/>
                <a:gd name="T3" fmla="*/ 373 h 1015"/>
                <a:gd name="T4" fmla="*/ 202 w 299"/>
                <a:gd name="T5" fmla="*/ 404 h 1015"/>
                <a:gd name="T6" fmla="*/ 209 w 299"/>
                <a:gd name="T7" fmla="*/ 452 h 1015"/>
                <a:gd name="T8" fmla="*/ 205 w 299"/>
                <a:gd name="T9" fmla="*/ 479 h 1015"/>
                <a:gd name="T10" fmla="*/ 245 w 299"/>
                <a:gd name="T11" fmla="*/ 725 h 1015"/>
                <a:gd name="T12" fmla="*/ 229 w 299"/>
                <a:gd name="T13" fmla="*/ 827 h 1015"/>
                <a:gd name="T14" fmla="*/ 259 w 299"/>
                <a:gd name="T15" fmla="*/ 992 h 1015"/>
                <a:gd name="T16" fmla="*/ 259 w 299"/>
                <a:gd name="T17" fmla="*/ 1013 h 1015"/>
                <a:gd name="T18" fmla="*/ 210 w 299"/>
                <a:gd name="T19" fmla="*/ 994 h 1015"/>
                <a:gd name="T20" fmla="*/ 181 w 299"/>
                <a:gd name="T21" fmla="*/ 986 h 1015"/>
                <a:gd name="T22" fmla="*/ 176 w 299"/>
                <a:gd name="T23" fmla="*/ 1004 h 1015"/>
                <a:gd name="T24" fmla="*/ 171 w 299"/>
                <a:gd name="T25" fmla="*/ 929 h 1015"/>
                <a:gd name="T26" fmla="*/ 184 w 299"/>
                <a:gd name="T27" fmla="*/ 735 h 1015"/>
                <a:gd name="T28" fmla="*/ 85 w 299"/>
                <a:gd name="T29" fmla="*/ 927 h 1015"/>
                <a:gd name="T30" fmla="*/ 140 w 299"/>
                <a:gd name="T31" fmla="*/ 1005 h 1015"/>
                <a:gd name="T32" fmla="*/ 134 w 299"/>
                <a:gd name="T33" fmla="*/ 1013 h 1015"/>
                <a:gd name="T34" fmla="*/ 100 w 299"/>
                <a:gd name="T35" fmla="*/ 1015 h 1015"/>
                <a:gd name="T36" fmla="*/ 60 w 299"/>
                <a:gd name="T37" fmla="*/ 993 h 1015"/>
                <a:gd name="T38" fmla="*/ 56 w 299"/>
                <a:gd name="T39" fmla="*/ 995 h 1015"/>
                <a:gd name="T40" fmla="*/ 49 w 299"/>
                <a:gd name="T41" fmla="*/ 979 h 1015"/>
                <a:gd name="T42" fmla="*/ 40 w 299"/>
                <a:gd name="T43" fmla="*/ 924 h 1015"/>
                <a:gd name="T44" fmla="*/ 35 w 299"/>
                <a:gd name="T45" fmla="*/ 747 h 1015"/>
                <a:gd name="T46" fmla="*/ 24 w 299"/>
                <a:gd name="T47" fmla="*/ 499 h 1015"/>
                <a:gd name="T48" fmla="*/ 24 w 299"/>
                <a:gd name="T49" fmla="*/ 469 h 1015"/>
                <a:gd name="T50" fmla="*/ 36 w 299"/>
                <a:gd name="T51" fmla="*/ 290 h 1015"/>
                <a:gd name="T52" fmla="*/ 21 w 299"/>
                <a:gd name="T53" fmla="*/ 181 h 1015"/>
                <a:gd name="T54" fmla="*/ 62 w 299"/>
                <a:gd name="T55" fmla="*/ 122 h 1015"/>
                <a:gd name="T56" fmla="*/ 52 w 299"/>
                <a:gd name="T57" fmla="*/ 87 h 1015"/>
                <a:gd name="T58" fmla="*/ 52 w 299"/>
                <a:gd name="T59" fmla="*/ 77 h 1015"/>
                <a:gd name="T60" fmla="*/ 54 w 299"/>
                <a:gd name="T61" fmla="*/ 58 h 1015"/>
                <a:gd name="T62" fmla="*/ 89 w 299"/>
                <a:gd name="T63" fmla="*/ 9 h 1015"/>
                <a:gd name="T64" fmla="*/ 152 w 299"/>
                <a:gd name="T65" fmla="*/ 77 h 1015"/>
                <a:gd name="T66" fmla="*/ 152 w 299"/>
                <a:gd name="T67" fmla="*/ 86 h 1015"/>
                <a:gd name="T68" fmla="*/ 149 w 299"/>
                <a:gd name="T69" fmla="*/ 97 h 1015"/>
                <a:gd name="T70" fmla="*/ 143 w 299"/>
                <a:gd name="T71" fmla="*/ 100 h 1015"/>
                <a:gd name="T72" fmla="*/ 129 w 299"/>
                <a:gd name="T73" fmla="*/ 131 h 1015"/>
                <a:gd name="T74" fmla="*/ 170 w 299"/>
                <a:gd name="T75" fmla="*/ 17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1015">
                  <a:moveTo>
                    <a:pt x="170" y="170"/>
                  </a:moveTo>
                  <a:cubicBezTo>
                    <a:pt x="170" y="170"/>
                    <a:pt x="198" y="178"/>
                    <a:pt x="195" y="187"/>
                  </a:cubicBezTo>
                  <a:cubicBezTo>
                    <a:pt x="195" y="187"/>
                    <a:pt x="242" y="316"/>
                    <a:pt x="249" y="333"/>
                  </a:cubicBezTo>
                  <a:cubicBezTo>
                    <a:pt x="249" y="333"/>
                    <a:pt x="251" y="371"/>
                    <a:pt x="228" y="373"/>
                  </a:cubicBezTo>
                  <a:cubicBezTo>
                    <a:pt x="196" y="378"/>
                    <a:pt x="196" y="378"/>
                    <a:pt x="196" y="378"/>
                  </a:cubicBezTo>
                  <a:cubicBezTo>
                    <a:pt x="202" y="404"/>
                    <a:pt x="202" y="404"/>
                    <a:pt x="202" y="404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196" y="403"/>
                    <a:pt x="186" y="422"/>
                    <a:pt x="209" y="452"/>
                  </a:cubicBezTo>
                  <a:cubicBezTo>
                    <a:pt x="205" y="457"/>
                    <a:pt x="205" y="457"/>
                    <a:pt x="205" y="457"/>
                  </a:cubicBezTo>
                  <a:cubicBezTo>
                    <a:pt x="205" y="457"/>
                    <a:pt x="216" y="477"/>
                    <a:pt x="205" y="479"/>
                  </a:cubicBezTo>
                  <a:cubicBezTo>
                    <a:pt x="205" y="479"/>
                    <a:pt x="257" y="705"/>
                    <a:pt x="256" y="721"/>
                  </a:cubicBezTo>
                  <a:cubicBezTo>
                    <a:pt x="245" y="725"/>
                    <a:pt x="245" y="725"/>
                    <a:pt x="245" y="725"/>
                  </a:cubicBezTo>
                  <a:cubicBezTo>
                    <a:pt x="245" y="725"/>
                    <a:pt x="242" y="734"/>
                    <a:pt x="239" y="738"/>
                  </a:cubicBezTo>
                  <a:cubicBezTo>
                    <a:pt x="239" y="738"/>
                    <a:pt x="241" y="775"/>
                    <a:pt x="229" y="827"/>
                  </a:cubicBezTo>
                  <a:cubicBezTo>
                    <a:pt x="229" y="827"/>
                    <a:pt x="217" y="913"/>
                    <a:pt x="224" y="935"/>
                  </a:cubicBezTo>
                  <a:cubicBezTo>
                    <a:pt x="224" y="935"/>
                    <a:pt x="246" y="991"/>
                    <a:pt x="259" y="992"/>
                  </a:cubicBezTo>
                  <a:cubicBezTo>
                    <a:pt x="262" y="992"/>
                    <a:pt x="299" y="999"/>
                    <a:pt x="282" y="1012"/>
                  </a:cubicBezTo>
                  <a:cubicBezTo>
                    <a:pt x="259" y="1013"/>
                    <a:pt x="259" y="1013"/>
                    <a:pt x="259" y="1013"/>
                  </a:cubicBezTo>
                  <a:cubicBezTo>
                    <a:pt x="244" y="1014"/>
                    <a:pt x="244" y="1014"/>
                    <a:pt x="244" y="1014"/>
                  </a:cubicBezTo>
                  <a:cubicBezTo>
                    <a:pt x="244" y="1014"/>
                    <a:pt x="223" y="1012"/>
                    <a:pt x="210" y="994"/>
                  </a:cubicBezTo>
                  <a:cubicBezTo>
                    <a:pt x="210" y="994"/>
                    <a:pt x="189" y="972"/>
                    <a:pt x="185" y="975"/>
                  </a:cubicBezTo>
                  <a:cubicBezTo>
                    <a:pt x="185" y="975"/>
                    <a:pt x="180" y="973"/>
                    <a:pt x="181" y="986"/>
                  </a:cubicBezTo>
                  <a:cubicBezTo>
                    <a:pt x="181" y="1003"/>
                    <a:pt x="181" y="1003"/>
                    <a:pt x="181" y="1003"/>
                  </a:cubicBezTo>
                  <a:cubicBezTo>
                    <a:pt x="176" y="1004"/>
                    <a:pt x="176" y="1004"/>
                    <a:pt x="176" y="1004"/>
                  </a:cubicBezTo>
                  <a:cubicBezTo>
                    <a:pt x="176" y="1004"/>
                    <a:pt x="165" y="966"/>
                    <a:pt x="158" y="961"/>
                  </a:cubicBezTo>
                  <a:cubicBezTo>
                    <a:pt x="158" y="961"/>
                    <a:pt x="151" y="941"/>
                    <a:pt x="171" y="929"/>
                  </a:cubicBezTo>
                  <a:cubicBezTo>
                    <a:pt x="171" y="929"/>
                    <a:pt x="185" y="887"/>
                    <a:pt x="174" y="837"/>
                  </a:cubicBezTo>
                  <a:cubicBezTo>
                    <a:pt x="174" y="837"/>
                    <a:pt x="160" y="761"/>
                    <a:pt x="184" y="735"/>
                  </a:cubicBezTo>
                  <a:cubicBezTo>
                    <a:pt x="99" y="744"/>
                    <a:pt x="99" y="744"/>
                    <a:pt x="99" y="744"/>
                  </a:cubicBezTo>
                  <a:cubicBezTo>
                    <a:pt x="99" y="744"/>
                    <a:pt x="73" y="855"/>
                    <a:pt x="85" y="927"/>
                  </a:cubicBezTo>
                  <a:cubicBezTo>
                    <a:pt x="85" y="927"/>
                    <a:pt x="105" y="990"/>
                    <a:pt x="132" y="997"/>
                  </a:cubicBezTo>
                  <a:cubicBezTo>
                    <a:pt x="140" y="1005"/>
                    <a:pt x="140" y="1005"/>
                    <a:pt x="140" y="1005"/>
                  </a:cubicBezTo>
                  <a:cubicBezTo>
                    <a:pt x="140" y="1011"/>
                    <a:pt x="140" y="1011"/>
                    <a:pt x="140" y="1011"/>
                  </a:cubicBezTo>
                  <a:cubicBezTo>
                    <a:pt x="134" y="1013"/>
                    <a:pt x="134" y="1013"/>
                    <a:pt x="134" y="1013"/>
                  </a:cubicBezTo>
                  <a:cubicBezTo>
                    <a:pt x="134" y="1013"/>
                    <a:pt x="129" y="1015"/>
                    <a:pt x="124" y="1015"/>
                  </a:cubicBezTo>
                  <a:cubicBezTo>
                    <a:pt x="119" y="1015"/>
                    <a:pt x="102" y="1015"/>
                    <a:pt x="100" y="1015"/>
                  </a:cubicBezTo>
                  <a:cubicBezTo>
                    <a:pt x="98" y="1015"/>
                    <a:pt x="81" y="1012"/>
                    <a:pt x="81" y="1012"/>
                  </a:cubicBezTo>
                  <a:cubicBezTo>
                    <a:pt x="81" y="1012"/>
                    <a:pt x="67" y="1000"/>
                    <a:pt x="60" y="993"/>
                  </a:cubicBezTo>
                  <a:cubicBezTo>
                    <a:pt x="54" y="984"/>
                    <a:pt x="54" y="984"/>
                    <a:pt x="54" y="984"/>
                  </a:cubicBezTo>
                  <a:cubicBezTo>
                    <a:pt x="56" y="995"/>
                    <a:pt x="56" y="995"/>
                    <a:pt x="56" y="995"/>
                  </a:cubicBezTo>
                  <a:cubicBezTo>
                    <a:pt x="49" y="995"/>
                    <a:pt x="49" y="995"/>
                    <a:pt x="49" y="995"/>
                  </a:cubicBezTo>
                  <a:cubicBezTo>
                    <a:pt x="49" y="979"/>
                    <a:pt x="49" y="979"/>
                    <a:pt x="49" y="979"/>
                  </a:cubicBezTo>
                  <a:cubicBezTo>
                    <a:pt x="49" y="979"/>
                    <a:pt x="32" y="956"/>
                    <a:pt x="32" y="953"/>
                  </a:cubicBezTo>
                  <a:cubicBezTo>
                    <a:pt x="32" y="950"/>
                    <a:pt x="27" y="934"/>
                    <a:pt x="40" y="924"/>
                  </a:cubicBezTo>
                  <a:cubicBezTo>
                    <a:pt x="40" y="924"/>
                    <a:pt x="51" y="900"/>
                    <a:pt x="33" y="844"/>
                  </a:cubicBezTo>
                  <a:cubicBezTo>
                    <a:pt x="33" y="844"/>
                    <a:pt x="19" y="771"/>
                    <a:pt x="35" y="747"/>
                  </a:cubicBezTo>
                  <a:cubicBezTo>
                    <a:pt x="29" y="743"/>
                    <a:pt x="29" y="743"/>
                    <a:pt x="29" y="743"/>
                  </a:cubicBezTo>
                  <a:cubicBezTo>
                    <a:pt x="29" y="743"/>
                    <a:pt x="21" y="509"/>
                    <a:pt x="24" y="499"/>
                  </a:cubicBezTo>
                  <a:cubicBezTo>
                    <a:pt x="24" y="499"/>
                    <a:pt x="27" y="477"/>
                    <a:pt x="30" y="473"/>
                  </a:cubicBezTo>
                  <a:cubicBezTo>
                    <a:pt x="24" y="469"/>
                    <a:pt x="24" y="469"/>
                    <a:pt x="24" y="469"/>
                  </a:cubicBezTo>
                  <a:cubicBezTo>
                    <a:pt x="24" y="469"/>
                    <a:pt x="33" y="403"/>
                    <a:pt x="43" y="370"/>
                  </a:cubicBezTo>
                  <a:cubicBezTo>
                    <a:pt x="43" y="370"/>
                    <a:pt x="51" y="319"/>
                    <a:pt x="36" y="290"/>
                  </a:cubicBezTo>
                  <a:cubicBezTo>
                    <a:pt x="36" y="290"/>
                    <a:pt x="0" y="234"/>
                    <a:pt x="8" y="192"/>
                  </a:cubicBezTo>
                  <a:cubicBezTo>
                    <a:pt x="8" y="192"/>
                    <a:pt x="9" y="188"/>
                    <a:pt x="21" y="181"/>
                  </a:cubicBezTo>
                  <a:cubicBezTo>
                    <a:pt x="21" y="181"/>
                    <a:pt x="58" y="161"/>
                    <a:pt x="60" y="139"/>
                  </a:cubicBezTo>
                  <a:cubicBezTo>
                    <a:pt x="60" y="139"/>
                    <a:pt x="63" y="132"/>
                    <a:pt x="62" y="122"/>
                  </a:cubicBezTo>
                  <a:cubicBezTo>
                    <a:pt x="60" y="111"/>
                    <a:pt x="57" y="102"/>
                    <a:pt x="56" y="93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2" y="77"/>
                    <a:pt x="51" y="72"/>
                    <a:pt x="52" y="68"/>
                  </a:cubicBezTo>
                  <a:cubicBezTo>
                    <a:pt x="52" y="63"/>
                    <a:pt x="54" y="58"/>
                    <a:pt x="54" y="58"/>
                  </a:cubicBezTo>
                  <a:cubicBezTo>
                    <a:pt x="54" y="58"/>
                    <a:pt x="53" y="53"/>
                    <a:pt x="55" y="50"/>
                  </a:cubicBezTo>
                  <a:cubicBezTo>
                    <a:pt x="57" y="47"/>
                    <a:pt x="56" y="24"/>
                    <a:pt x="89" y="9"/>
                  </a:cubicBezTo>
                  <a:cubicBezTo>
                    <a:pt x="89" y="9"/>
                    <a:pt x="121" y="0"/>
                    <a:pt x="142" y="32"/>
                  </a:cubicBezTo>
                  <a:cubicBezTo>
                    <a:pt x="142" y="32"/>
                    <a:pt x="155" y="48"/>
                    <a:pt x="152" y="77"/>
                  </a:cubicBezTo>
                  <a:cubicBezTo>
                    <a:pt x="152" y="77"/>
                    <a:pt x="154" y="76"/>
                    <a:pt x="154" y="80"/>
                  </a:cubicBezTo>
                  <a:cubicBezTo>
                    <a:pt x="154" y="83"/>
                    <a:pt x="152" y="86"/>
                    <a:pt x="152" y="86"/>
                  </a:cubicBezTo>
                  <a:cubicBezTo>
                    <a:pt x="152" y="86"/>
                    <a:pt x="152" y="86"/>
                    <a:pt x="152" y="89"/>
                  </a:cubicBezTo>
                  <a:cubicBezTo>
                    <a:pt x="152" y="91"/>
                    <a:pt x="150" y="94"/>
                    <a:pt x="149" y="97"/>
                  </a:cubicBezTo>
                  <a:cubicBezTo>
                    <a:pt x="148" y="102"/>
                    <a:pt x="145" y="100"/>
                    <a:pt x="145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3" y="100"/>
                    <a:pt x="137" y="109"/>
                    <a:pt x="134" y="121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42"/>
                    <a:pt x="129" y="142"/>
                    <a:pt x="129" y="142"/>
                  </a:cubicBezTo>
                  <a:cubicBezTo>
                    <a:pt x="170" y="170"/>
                    <a:pt x="170" y="170"/>
                    <a:pt x="170" y="17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gray">
            <a:xfrm>
              <a:off x="7405327" y="2249958"/>
              <a:ext cx="308207" cy="399171"/>
            </a:xfrm>
            <a:custGeom>
              <a:avLst/>
              <a:gdLst>
                <a:gd name="T0" fmla="*/ 6 w 122"/>
                <a:gd name="T1" fmla="*/ 0 h 158"/>
                <a:gd name="T2" fmla="*/ 0 w 122"/>
                <a:gd name="T3" fmla="*/ 25 h 158"/>
                <a:gd name="T4" fmla="*/ 20 w 122"/>
                <a:gd name="T5" fmla="*/ 69 h 158"/>
                <a:gd name="T6" fmla="*/ 40 w 122"/>
                <a:gd name="T7" fmla="*/ 54 h 158"/>
                <a:gd name="T8" fmla="*/ 95 w 122"/>
                <a:gd name="T9" fmla="*/ 158 h 158"/>
                <a:gd name="T10" fmla="*/ 98 w 122"/>
                <a:gd name="T11" fmla="*/ 158 h 158"/>
                <a:gd name="T12" fmla="*/ 92 w 122"/>
                <a:gd name="T13" fmla="*/ 86 h 158"/>
                <a:gd name="T14" fmla="*/ 122 w 122"/>
                <a:gd name="T15" fmla="*/ 55 h 158"/>
                <a:gd name="T16" fmla="*/ 111 w 122"/>
                <a:gd name="T17" fmla="*/ 45 h 158"/>
                <a:gd name="T18" fmla="*/ 70 w 122"/>
                <a:gd name="T19" fmla="*/ 18 h 158"/>
                <a:gd name="T20" fmla="*/ 66 w 122"/>
                <a:gd name="T21" fmla="*/ 30 h 158"/>
                <a:gd name="T22" fmla="*/ 84 w 122"/>
                <a:gd name="T23" fmla="*/ 77 h 158"/>
                <a:gd name="T24" fmla="*/ 77 w 122"/>
                <a:gd name="T25" fmla="*/ 87 h 158"/>
                <a:gd name="T26" fmla="*/ 33 w 122"/>
                <a:gd name="T27" fmla="*/ 29 h 158"/>
                <a:gd name="T28" fmla="*/ 29 w 122"/>
                <a:gd name="T29" fmla="*/ 27 h 158"/>
                <a:gd name="T30" fmla="*/ 22 w 122"/>
                <a:gd name="T31" fmla="*/ 25 h 158"/>
                <a:gd name="T32" fmla="*/ 18 w 122"/>
                <a:gd name="T33" fmla="*/ 21 h 158"/>
                <a:gd name="T34" fmla="*/ 6 w 122"/>
                <a:gd name="T3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158">
                  <a:moveTo>
                    <a:pt x="6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20" y="69"/>
                    <a:pt x="20" y="69"/>
                    <a:pt x="20" y="69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4"/>
                    <a:pt x="102" y="120"/>
                    <a:pt x="95" y="158"/>
                  </a:cubicBezTo>
                  <a:cubicBezTo>
                    <a:pt x="98" y="158"/>
                    <a:pt x="98" y="158"/>
                    <a:pt x="98" y="158"/>
                  </a:cubicBezTo>
                  <a:cubicBezTo>
                    <a:pt x="98" y="158"/>
                    <a:pt x="110" y="119"/>
                    <a:pt x="92" y="86"/>
                  </a:cubicBezTo>
                  <a:cubicBezTo>
                    <a:pt x="92" y="86"/>
                    <a:pt x="112" y="53"/>
                    <a:pt x="122" y="55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96" y="74"/>
                    <a:pt x="84" y="77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88" y="71"/>
                    <a:pt x="33" y="2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1" name="Gruppieren 60"/>
          <p:cNvGrpSpPr/>
          <p:nvPr/>
        </p:nvGrpSpPr>
        <p:grpSpPr bwMode="gray">
          <a:xfrm>
            <a:off x="6348861" y="1946678"/>
            <a:ext cx="851851" cy="2618693"/>
            <a:chOff x="6348861" y="1946678"/>
            <a:chExt cx="851851" cy="2618693"/>
          </a:xfrm>
        </p:grpSpPr>
        <p:sp>
          <p:nvSpPr>
            <p:cNvPr id="20" name="Freeform 18"/>
            <p:cNvSpPr>
              <a:spLocks/>
            </p:cNvSpPr>
            <p:nvPr/>
          </p:nvSpPr>
          <p:spPr bwMode="gray">
            <a:xfrm>
              <a:off x="6348861" y="1946678"/>
              <a:ext cx="851851" cy="2618693"/>
            </a:xfrm>
            <a:custGeom>
              <a:avLst/>
              <a:gdLst>
                <a:gd name="T0" fmla="*/ 161 w 337"/>
                <a:gd name="T1" fmla="*/ 139 h 1036"/>
                <a:gd name="T2" fmla="*/ 150 w 337"/>
                <a:gd name="T3" fmla="*/ 146 h 1036"/>
                <a:gd name="T4" fmla="*/ 62 w 337"/>
                <a:gd name="T5" fmla="*/ 186 h 1036"/>
                <a:gd name="T6" fmla="*/ 57 w 337"/>
                <a:gd name="T7" fmla="*/ 216 h 1036"/>
                <a:gd name="T8" fmla="*/ 55 w 337"/>
                <a:gd name="T9" fmla="*/ 224 h 1036"/>
                <a:gd name="T10" fmla="*/ 64 w 337"/>
                <a:gd name="T11" fmla="*/ 342 h 1036"/>
                <a:gd name="T12" fmla="*/ 55 w 337"/>
                <a:gd name="T13" fmla="*/ 377 h 1036"/>
                <a:gd name="T14" fmla="*/ 0 w 337"/>
                <a:gd name="T15" fmla="*/ 521 h 1036"/>
                <a:gd name="T16" fmla="*/ 41 w 337"/>
                <a:gd name="T17" fmla="*/ 551 h 1036"/>
                <a:gd name="T18" fmla="*/ 55 w 337"/>
                <a:gd name="T19" fmla="*/ 607 h 1036"/>
                <a:gd name="T20" fmla="*/ 62 w 337"/>
                <a:gd name="T21" fmla="*/ 727 h 1036"/>
                <a:gd name="T22" fmla="*/ 72 w 337"/>
                <a:gd name="T23" fmla="*/ 755 h 1036"/>
                <a:gd name="T24" fmla="*/ 125 w 337"/>
                <a:gd name="T25" fmla="*/ 854 h 1036"/>
                <a:gd name="T26" fmla="*/ 109 w 337"/>
                <a:gd name="T27" fmla="*/ 977 h 1036"/>
                <a:gd name="T28" fmla="*/ 108 w 337"/>
                <a:gd name="T29" fmla="*/ 1001 h 1036"/>
                <a:gd name="T30" fmla="*/ 100 w 337"/>
                <a:gd name="T31" fmla="*/ 1028 h 1036"/>
                <a:gd name="T32" fmla="*/ 170 w 337"/>
                <a:gd name="T33" fmla="*/ 1028 h 1036"/>
                <a:gd name="T34" fmla="*/ 168 w 337"/>
                <a:gd name="T35" fmla="*/ 1020 h 1036"/>
                <a:gd name="T36" fmla="*/ 168 w 337"/>
                <a:gd name="T37" fmla="*/ 1006 h 1036"/>
                <a:gd name="T38" fmla="*/ 164 w 337"/>
                <a:gd name="T39" fmla="*/ 984 h 1036"/>
                <a:gd name="T40" fmla="*/ 188 w 337"/>
                <a:gd name="T41" fmla="*/ 943 h 1036"/>
                <a:gd name="T42" fmla="*/ 213 w 337"/>
                <a:gd name="T43" fmla="*/ 939 h 1036"/>
                <a:gd name="T44" fmla="*/ 231 w 337"/>
                <a:gd name="T45" fmla="*/ 970 h 1036"/>
                <a:gd name="T46" fmla="*/ 244 w 337"/>
                <a:gd name="T47" fmla="*/ 1027 h 1036"/>
                <a:gd name="T48" fmla="*/ 283 w 337"/>
                <a:gd name="T49" fmla="*/ 970 h 1036"/>
                <a:gd name="T50" fmla="*/ 279 w 337"/>
                <a:gd name="T51" fmla="*/ 943 h 1036"/>
                <a:gd name="T52" fmla="*/ 287 w 337"/>
                <a:gd name="T53" fmla="*/ 907 h 1036"/>
                <a:gd name="T54" fmla="*/ 261 w 337"/>
                <a:gd name="T55" fmla="*/ 858 h 1036"/>
                <a:gd name="T56" fmla="*/ 223 w 337"/>
                <a:gd name="T57" fmla="*/ 851 h 1036"/>
                <a:gd name="T58" fmla="*/ 247 w 337"/>
                <a:gd name="T59" fmla="*/ 654 h 1036"/>
                <a:gd name="T60" fmla="*/ 293 w 337"/>
                <a:gd name="T61" fmla="*/ 575 h 1036"/>
                <a:gd name="T62" fmla="*/ 296 w 337"/>
                <a:gd name="T63" fmla="*/ 442 h 1036"/>
                <a:gd name="T64" fmla="*/ 292 w 337"/>
                <a:gd name="T65" fmla="*/ 360 h 1036"/>
                <a:gd name="T66" fmla="*/ 328 w 337"/>
                <a:gd name="T67" fmla="*/ 320 h 1036"/>
                <a:gd name="T68" fmla="*/ 336 w 337"/>
                <a:gd name="T69" fmla="*/ 294 h 1036"/>
                <a:gd name="T70" fmla="*/ 332 w 337"/>
                <a:gd name="T71" fmla="*/ 272 h 1036"/>
                <a:gd name="T72" fmla="*/ 330 w 337"/>
                <a:gd name="T73" fmla="*/ 264 h 1036"/>
                <a:gd name="T74" fmla="*/ 330 w 337"/>
                <a:gd name="T75" fmla="*/ 254 h 1036"/>
                <a:gd name="T76" fmla="*/ 328 w 337"/>
                <a:gd name="T77" fmla="*/ 247 h 1036"/>
                <a:gd name="T78" fmla="*/ 329 w 337"/>
                <a:gd name="T79" fmla="*/ 245 h 1036"/>
                <a:gd name="T80" fmla="*/ 328 w 337"/>
                <a:gd name="T81" fmla="*/ 202 h 1036"/>
                <a:gd name="T82" fmla="*/ 240 w 337"/>
                <a:gd name="T83" fmla="*/ 143 h 1036"/>
                <a:gd name="T84" fmla="*/ 244 w 337"/>
                <a:gd name="T85" fmla="*/ 124 h 1036"/>
                <a:gd name="T86" fmla="*/ 259 w 337"/>
                <a:gd name="T87" fmla="*/ 91 h 1036"/>
                <a:gd name="T88" fmla="*/ 259 w 337"/>
                <a:gd name="T89" fmla="*/ 37 h 1036"/>
                <a:gd name="T90" fmla="*/ 229 w 337"/>
                <a:gd name="T91" fmla="*/ 6 h 1036"/>
                <a:gd name="T92" fmla="*/ 162 w 337"/>
                <a:gd name="T93" fmla="*/ 33 h 1036"/>
                <a:gd name="T94" fmla="*/ 169 w 337"/>
                <a:gd name="T95" fmla="*/ 107 h 1036"/>
                <a:gd name="T96" fmla="*/ 169 w 337"/>
                <a:gd name="T97" fmla="*/ 132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1036">
                  <a:moveTo>
                    <a:pt x="169" y="132"/>
                  </a:moveTo>
                  <a:cubicBezTo>
                    <a:pt x="161" y="139"/>
                    <a:pt x="161" y="139"/>
                    <a:pt x="161" y="139"/>
                  </a:cubicBezTo>
                  <a:cubicBezTo>
                    <a:pt x="161" y="139"/>
                    <a:pt x="154" y="144"/>
                    <a:pt x="151" y="145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50" y="146"/>
                    <a:pt x="91" y="152"/>
                    <a:pt x="74" y="159"/>
                  </a:cubicBezTo>
                  <a:cubicBezTo>
                    <a:pt x="74" y="159"/>
                    <a:pt x="68" y="163"/>
                    <a:pt x="62" y="186"/>
                  </a:cubicBezTo>
                  <a:cubicBezTo>
                    <a:pt x="62" y="186"/>
                    <a:pt x="62" y="200"/>
                    <a:pt x="55" y="209"/>
                  </a:cubicBezTo>
                  <a:cubicBezTo>
                    <a:pt x="55" y="209"/>
                    <a:pt x="57" y="212"/>
                    <a:pt x="57" y="216"/>
                  </a:cubicBezTo>
                  <a:cubicBezTo>
                    <a:pt x="57" y="216"/>
                    <a:pt x="53" y="216"/>
                    <a:pt x="51" y="218"/>
                  </a:cubicBezTo>
                  <a:cubicBezTo>
                    <a:pt x="51" y="218"/>
                    <a:pt x="54" y="223"/>
                    <a:pt x="55" y="224"/>
                  </a:cubicBezTo>
                  <a:cubicBezTo>
                    <a:pt x="55" y="224"/>
                    <a:pt x="46" y="273"/>
                    <a:pt x="46" y="299"/>
                  </a:cubicBezTo>
                  <a:cubicBezTo>
                    <a:pt x="46" y="299"/>
                    <a:pt x="52" y="326"/>
                    <a:pt x="64" y="342"/>
                  </a:cubicBezTo>
                  <a:cubicBezTo>
                    <a:pt x="64" y="342"/>
                    <a:pt x="69" y="343"/>
                    <a:pt x="71" y="344"/>
                  </a:cubicBezTo>
                  <a:cubicBezTo>
                    <a:pt x="71" y="344"/>
                    <a:pt x="64" y="367"/>
                    <a:pt x="55" y="377"/>
                  </a:cubicBezTo>
                  <a:cubicBezTo>
                    <a:pt x="55" y="377"/>
                    <a:pt x="38" y="416"/>
                    <a:pt x="25" y="456"/>
                  </a:cubicBezTo>
                  <a:cubicBezTo>
                    <a:pt x="25" y="456"/>
                    <a:pt x="2" y="519"/>
                    <a:pt x="0" y="521"/>
                  </a:cubicBezTo>
                  <a:cubicBezTo>
                    <a:pt x="34" y="535"/>
                    <a:pt x="34" y="535"/>
                    <a:pt x="34" y="535"/>
                  </a:cubicBezTo>
                  <a:cubicBezTo>
                    <a:pt x="34" y="535"/>
                    <a:pt x="34" y="547"/>
                    <a:pt x="41" y="551"/>
                  </a:cubicBezTo>
                  <a:cubicBezTo>
                    <a:pt x="54" y="563"/>
                    <a:pt x="54" y="563"/>
                    <a:pt x="54" y="563"/>
                  </a:cubicBezTo>
                  <a:cubicBezTo>
                    <a:pt x="55" y="607"/>
                    <a:pt x="55" y="607"/>
                    <a:pt x="55" y="607"/>
                  </a:cubicBezTo>
                  <a:cubicBezTo>
                    <a:pt x="57" y="614"/>
                    <a:pt x="57" y="614"/>
                    <a:pt x="57" y="614"/>
                  </a:cubicBezTo>
                  <a:cubicBezTo>
                    <a:pt x="57" y="614"/>
                    <a:pt x="61" y="704"/>
                    <a:pt x="62" y="727"/>
                  </a:cubicBezTo>
                  <a:cubicBezTo>
                    <a:pt x="62" y="727"/>
                    <a:pt x="67" y="733"/>
                    <a:pt x="62" y="740"/>
                  </a:cubicBezTo>
                  <a:cubicBezTo>
                    <a:pt x="62" y="740"/>
                    <a:pt x="58" y="749"/>
                    <a:pt x="72" y="755"/>
                  </a:cubicBezTo>
                  <a:cubicBezTo>
                    <a:pt x="72" y="755"/>
                    <a:pt x="113" y="833"/>
                    <a:pt x="116" y="839"/>
                  </a:cubicBezTo>
                  <a:cubicBezTo>
                    <a:pt x="125" y="854"/>
                    <a:pt x="125" y="854"/>
                    <a:pt x="125" y="854"/>
                  </a:cubicBezTo>
                  <a:cubicBezTo>
                    <a:pt x="125" y="854"/>
                    <a:pt x="109" y="914"/>
                    <a:pt x="102" y="958"/>
                  </a:cubicBezTo>
                  <a:cubicBezTo>
                    <a:pt x="109" y="977"/>
                    <a:pt x="109" y="977"/>
                    <a:pt x="109" y="977"/>
                  </a:cubicBezTo>
                  <a:cubicBezTo>
                    <a:pt x="111" y="977"/>
                    <a:pt x="111" y="977"/>
                    <a:pt x="111" y="977"/>
                  </a:cubicBezTo>
                  <a:cubicBezTo>
                    <a:pt x="111" y="977"/>
                    <a:pt x="109" y="992"/>
                    <a:pt x="108" y="1001"/>
                  </a:cubicBezTo>
                  <a:cubicBezTo>
                    <a:pt x="108" y="1001"/>
                    <a:pt x="104" y="1015"/>
                    <a:pt x="104" y="1017"/>
                  </a:cubicBezTo>
                  <a:cubicBezTo>
                    <a:pt x="104" y="1017"/>
                    <a:pt x="100" y="1023"/>
                    <a:pt x="100" y="1028"/>
                  </a:cubicBezTo>
                  <a:cubicBezTo>
                    <a:pt x="100" y="1028"/>
                    <a:pt x="100" y="1036"/>
                    <a:pt x="135" y="1036"/>
                  </a:cubicBezTo>
                  <a:cubicBezTo>
                    <a:pt x="135" y="1036"/>
                    <a:pt x="168" y="1036"/>
                    <a:pt x="170" y="1028"/>
                  </a:cubicBezTo>
                  <a:cubicBezTo>
                    <a:pt x="169" y="1023"/>
                    <a:pt x="169" y="1023"/>
                    <a:pt x="169" y="1023"/>
                  </a:cubicBezTo>
                  <a:cubicBezTo>
                    <a:pt x="168" y="1020"/>
                    <a:pt x="168" y="1020"/>
                    <a:pt x="168" y="1020"/>
                  </a:cubicBezTo>
                  <a:cubicBezTo>
                    <a:pt x="168" y="1017"/>
                    <a:pt x="168" y="1017"/>
                    <a:pt x="168" y="1017"/>
                  </a:cubicBezTo>
                  <a:cubicBezTo>
                    <a:pt x="168" y="1017"/>
                    <a:pt x="170" y="1016"/>
                    <a:pt x="168" y="1006"/>
                  </a:cubicBezTo>
                  <a:cubicBezTo>
                    <a:pt x="168" y="1006"/>
                    <a:pt x="167" y="995"/>
                    <a:pt x="164" y="991"/>
                  </a:cubicBezTo>
                  <a:cubicBezTo>
                    <a:pt x="164" y="984"/>
                    <a:pt x="164" y="984"/>
                    <a:pt x="164" y="984"/>
                  </a:cubicBezTo>
                  <a:cubicBezTo>
                    <a:pt x="171" y="985"/>
                    <a:pt x="171" y="985"/>
                    <a:pt x="171" y="985"/>
                  </a:cubicBezTo>
                  <a:cubicBezTo>
                    <a:pt x="171" y="985"/>
                    <a:pt x="178" y="972"/>
                    <a:pt x="188" y="943"/>
                  </a:cubicBezTo>
                  <a:cubicBezTo>
                    <a:pt x="193" y="949"/>
                    <a:pt x="193" y="949"/>
                    <a:pt x="193" y="949"/>
                  </a:cubicBezTo>
                  <a:cubicBezTo>
                    <a:pt x="193" y="949"/>
                    <a:pt x="206" y="945"/>
                    <a:pt x="213" y="939"/>
                  </a:cubicBezTo>
                  <a:cubicBezTo>
                    <a:pt x="215" y="946"/>
                    <a:pt x="215" y="946"/>
                    <a:pt x="215" y="946"/>
                  </a:cubicBezTo>
                  <a:cubicBezTo>
                    <a:pt x="215" y="946"/>
                    <a:pt x="226" y="963"/>
                    <a:pt x="231" y="970"/>
                  </a:cubicBezTo>
                  <a:cubicBezTo>
                    <a:pt x="231" y="970"/>
                    <a:pt x="236" y="1006"/>
                    <a:pt x="233" y="1016"/>
                  </a:cubicBezTo>
                  <a:cubicBezTo>
                    <a:pt x="233" y="1016"/>
                    <a:pt x="237" y="1024"/>
                    <a:pt x="244" y="1027"/>
                  </a:cubicBezTo>
                  <a:cubicBezTo>
                    <a:pt x="244" y="1027"/>
                    <a:pt x="247" y="1034"/>
                    <a:pt x="253" y="1032"/>
                  </a:cubicBezTo>
                  <a:cubicBezTo>
                    <a:pt x="253" y="1032"/>
                    <a:pt x="274" y="1020"/>
                    <a:pt x="283" y="970"/>
                  </a:cubicBezTo>
                  <a:cubicBezTo>
                    <a:pt x="283" y="970"/>
                    <a:pt x="287" y="959"/>
                    <a:pt x="280" y="943"/>
                  </a:cubicBezTo>
                  <a:cubicBezTo>
                    <a:pt x="279" y="943"/>
                    <a:pt x="279" y="943"/>
                    <a:pt x="279" y="943"/>
                  </a:cubicBezTo>
                  <a:cubicBezTo>
                    <a:pt x="278" y="914"/>
                    <a:pt x="278" y="914"/>
                    <a:pt x="278" y="914"/>
                  </a:cubicBezTo>
                  <a:cubicBezTo>
                    <a:pt x="278" y="914"/>
                    <a:pt x="287" y="912"/>
                    <a:pt x="287" y="907"/>
                  </a:cubicBezTo>
                  <a:cubicBezTo>
                    <a:pt x="287" y="907"/>
                    <a:pt x="290" y="859"/>
                    <a:pt x="281" y="858"/>
                  </a:cubicBezTo>
                  <a:cubicBezTo>
                    <a:pt x="261" y="858"/>
                    <a:pt x="261" y="858"/>
                    <a:pt x="261" y="858"/>
                  </a:cubicBezTo>
                  <a:cubicBezTo>
                    <a:pt x="242" y="856"/>
                    <a:pt x="242" y="856"/>
                    <a:pt x="242" y="856"/>
                  </a:cubicBezTo>
                  <a:cubicBezTo>
                    <a:pt x="223" y="851"/>
                    <a:pt x="223" y="851"/>
                    <a:pt x="223" y="851"/>
                  </a:cubicBezTo>
                  <a:cubicBezTo>
                    <a:pt x="218" y="830"/>
                    <a:pt x="218" y="830"/>
                    <a:pt x="218" y="830"/>
                  </a:cubicBezTo>
                  <a:cubicBezTo>
                    <a:pt x="218" y="830"/>
                    <a:pt x="234" y="790"/>
                    <a:pt x="247" y="654"/>
                  </a:cubicBezTo>
                  <a:cubicBezTo>
                    <a:pt x="247" y="654"/>
                    <a:pt x="258" y="643"/>
                    <a:pt x="267" y="584"/>
                  </a:cubicBezTo>
                  <a:cubicBezTo>
                    <a:pt x="267" y="584"/>
                    <a:pt x="290" y="583"/>
                    <a:pt x="293" y="575"/>
                  </a:cubicBezTo>
                  <a:cubicBezTo>
                    <a:pt x="294" y="444"/>
                    <a:pt x="294" y="444"/>
                    <a:pt x="294" y="444"/>
                  </a:cubicBezTo>
                  <a:cubicBezTo>
                    <a:pt x="296" y="442"/>
                    <a:pt x="296" y="442"/>
                    <a:pt x="296" y="442"/>
                  </a:cubicBezTo>
                  <a:cubicBezTo>
                    <a:pt x="296" y="442"/>
                    <a:pt x="283" y="360"/>
                    <a:pt x="285" y="357"/>
                  </a:cubicBezTo>
                  <a:cubicBezTo>
                    <a:pt x="292" y="360"/>
                    <a:pt x="292" y="360"/>
                    <a:pt x="292" y="360"/>
                  </a:cubicBezTo>
                  <a:cubicBezTo>
                    <a:pt x="292" y="360"/>
                    <a:pt x="318" y="353"/>
                    <a:pt x="323" y="339"/>
                  </a:cubicBezTo>
                  <a:cubicBezTo>
                    <a:pt x="323" y="339"/>
                    <a:pt x="328" y="327"/>
                    <a:pt x="328" y="320"/>
                  </a:cubicBezTo>
                  <a:cubicBezTo>
                    <a:pt x="333" y="313"/>
                    <a:pt x="333" y="313"/>
                    <a:pt x="333" y="313"/>
                  </a:cubicBezTo>
                  <a:cubicBezTo>
                    <a:pt x="333" y="313"/>
                    <a:pt x="334" y="299"/>
                    <a:pt x="336" y="294"/>
                  </a:cubicBezTo>
                  <a:cubicBezTo>
                    <a:pt x="336" y="294"/>
                    <a:pt x="337" y="284"/>
                    <a:pt x="337" y="281"/>
                  </a:cubicBezTo>
                  <a:cubicBezTo>
                    <a:pt x="332" y="272"/>
                    <a:pt x="332" y="272"/>
                    <a:pt x="332" y="272"/>
                  </a:cubicBezTo>
                  <a:cubicBezTo>
                    <a:pt x="331" y="266"/>
                    <a:pt x="331" y="266"/>
                    <a:pt x="331" y="266"/>
                  </a:cubicBezTo>
                  <a:cubicBezTo>
                    <a:pt x="330" y="264"/>
                    <a:pt x="330" y="264"/>
                    <a:pt x="330" y="264"/>
                  </a:cubicBezTo>
                  <a:cubicBezTo>
                    <a:pt x="329" y="258"/>
                    <a:pt x="329" y="258"/>
                    <a:pt x="329" y="258"/>
                  </a:cubicBezTo>
                  <a:cubicBezTo>
                    <a:pt x="330" y="254"/>
                    <a:pt x="330" y="254"/>
                    <a:pt x="330" y="254"/>
                  </a:cubicBezTo>
                  <a:cubicBezTo>
                    <a:pt x="328" y="251"/>
                    <a:pt x="328" y="251"/>
                    <a:pt x="328" y="251"/>
                  </a:cubicBezTo>
                  <a:cubicBezTo>
                    <a:pt x="328" y="247"/>
                    <a:pt x="328" y="247"/>
                    <a:pt x="328" y="247"/>
                  </a:cubicBezTo>
                  <a:cubicBezTo>
                    <a:pt x="330" y="246"/>
                    <a:pt x="330" y="246"/>
                    <a:pt x="330" y="246"/>
                  </a:cubicBezTo>
                  <a:cubicBezTo>
                    <a:pt x="329" y="245"/>
                    <a:pt x="329" y="245"/>
                    <a:pt x="329" y="245"/>
                  </a:cubicBezTo>
                  <a:cubicBezTo>
                    <a:pt x="326" y="240"/>
                    <a:pt x="326" y="240"/>
                    <a:pt x="326" y="240"/>
                  </a:cubicBezTo>
                  <a:cubicBezTo>
                    <a:pt x="326" y="240"/>
                    <a:pt x="330" y="209"/>
                    <a:pt x="328" y="202"/>
                  </a:cubicBezTo>
                  <a:cubicBezTo>
                    <a:pt x="328" y="202"/>
                    <a:pt x="314" y="190"/>
                    <a:pt x="279" y="175"/>
                  </a:cubicBezTo>
                  <a:cubicBezTo>
                    <a:pt x="279" y="175"/>
                    <a:pt x="247" y="164"/>
                    <a:pt x="240" y="143"/>
                  </a:cubicBezTo>
                  <a:cubicBezTo>
                    <a:pt x="238" y="141"/>
                    <a:pt x="238" y="141"/>
                    <a:pt x="238" y="141"/>
                  </a:cubicBezTo>
                  <a:cubicBezTo>
                    <a:pt x="238" y="141"/>
                    <a:pt x="242" y="129"/>
                    <a:pt x="244" y="124"/>
                  </a:cubicBezTo>
                  <a:cubicBezTo>
                    <a:pt x="246" y="110"/>
                    <a:pt x="246" y="110"/>
                    <a:pt x="246" y="110"/>
                  </a:cubicBezTo>
                  <a:cubicBezTo>
                    <a:pt x="246" y="110"/>
                    <a:pt x="257" y="117"/>
                    <a:pt x="259" y="91"/>
                  </a:cubicBezTo>
                  <a:cubicBezTo>
                    <a:pt x="259" y="91"/>
                    <a:pt x="262" y="75"/>
                    <a:pt x="257" y="75"/>
                  </a:cubicBezTo>
                  <a:cubicBezTo>
                    <a:pt x="257" y="75"/>
                    <a:pt x="262" y="68"/>
                    <a:pt x="259" y="37"/>
                  </a:cubicBezTo>
                  <a:cubicBezTo>
                    <a:pt x="259" y="37"/>
                    <a:pt x="252" y="20"/>
                    <a:pt x="242" y="10"/>
                  </a:cubicBezTo>
                  <a:cubicBezTo>
                    <a:pt x="229" y="6"/>
                    <a:pt x="229" y="6"/>
                    <a:pt x="229" y="6"/>
                  </a:cubicBezTo>
                  <a:cubicBezTo>
                    <a:pt x="229" y="6"/>
                    <a:pt x="195" y="0"/>
                    <a:pt x="176" y="13"/>
                  </a:cubicBezTo>
                  <a:cubicBezTo>
                    <a:pt x="176" y="13"/>
                    <a:pt x="171" y="25"/>
                    <a:pt x="162" y="33"/>
                  </a:cubicBezTo>
                  <a:cubicBezTo>
                    <a:pt x="162" y="33"/>
                    <a:pt x="154" y="62"/>
                    <a:pt x="161" y="72"/>
                  </a:cubicBezTo>
                  <a:cubicBezTo>
                    <a:pt x="161" y="72"/>
                    <a:pt x="152" y="108"/>
                    <a:pt x="169" y="107"/>
                  </a:cubicBezTo>
                  <a:cubicBezTo>
                    <a:pt x="169" y="107"/>
                    <a:pt x="170" y="118"/>
                    <a:pt x="170" y="121"/>
                  </a:cubicBezTo>
                  <a:cubicBezTo>
                    <a:pt x="169" y="132"/>
                    <a:pt x="169" y="132"/>
                    <a:pt x="169" y="132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gray">
            <a:xfrm>
              <a:off x="6776927" y="2273078"/>
              <a:ext cx="184068" cy="214033"/>
            </a:xfrm>
            <a:custGeom>
              <a:avLst/>
              <a:gdLst>
                <a:gd name="T0" fmla="*/ 69 w 73"/>
                <a:gd name="T1" fmla="*/ 11 h 85"/>
                <a:gd name="T2" fmla="*/ 67 w 73"/>
                <a:gd name="T3" fmla="*/ 10 h 85"/>
                <a:gd name="T4" fmla="*/ 51 w 73"/>
                <a:gd name="T5" fmla="*/ 28 h 85"/>
                <a:gd name="T6" fmla="*/ 25 w 73"/>
                <a:gd name="T7" fmla="*/ 29 h 85"/>
                <a:gd name="T8" fmla="*/ 2 w 73"/>
                <a:gd name="T9" fmla="*/ 0 h 85"/>
                <a:gd name="T10" fmla="*/ 0 w 73"/>
                <a:gd name="T11" fmla="*/ 3 h 85"/>
                <a:gd name="T12" fmla="*/ 1 w 73"/>
                <a:gd name="T13" fmla="*/ 8 h 85"/>
                <a:gd name="T14" fmla="*/ 16 w 73"/>
                <a:gd name="T15" fmla="*/ 66 h 85"/>
                <a:gd name="T16" fmla="*/ 25 w 73"/>
                <a:gd name="T17" fmla="*/ 52 h 85"/>
                <a:gd name="T18" fmla="*/ 23 w 73"/>
                <a:gd name="T19" fmla="*/ 40 h 85"/>
                <a:gd name="T20" fmla="*/ 33 w 73"/>
                <a:gd name="T21" fmla="*/ 34 h 85"/>
                <a:gd name="T22" fmla="*/ 42 w 73"/>
                <a:gd name="T23" fmla="*/ 43 h 85"/>
                <a:gd name="T24" fmla="*/ 34 w 73"/>
                <a:gd name="T25" fmla="*/ 52 h 85"/>
                <a:gd name="T26" fmla="*/ 37 w 73"/>
                <a:gd name="T27" fmla="*/ 85 h 85"/>
                <a:gd name="T28" fmla="*/ 54 w 73"/>
                <a:gd name="T29" fmla="*/ 53 h 85"/>
                <a:gd name="T30" fmla="*/ 69 w 73"/>
                <a:gd name="T31" fmla="*/ 1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3" h="85">
                  <a:moveTo>
                    <a:pt x="69" y="11"/>
                  </a:moveTo>
                  <a:cubicBezTo>
                    <a:pt x="69" y="11"/>
                    <a:pt x="69" y="11"/>
                    <a:pt x="67" y="10"/>
                  </a:cubicBezTo>
                  <a:cubicBezTo>
                    <a:pt x="69" y="22"/>
                    <a:pt x="51" y="28"/>
                    <a:pt x="51" y="28"/>
                  </a:cubicBezTo>
                  <a:cubicBezTo>
                    <a:pt x="35" y="38"/>
                    <a:pt x="25" y="29"/>
                    <a:pt x="25" y="29"/>
                  </a:cubicBezTo>
                  <a:cubicBezTo>
                    <a:pt x="1" y="14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8"/>
                  </a:cubicBezTo>
                  <a:cubicBezTo>
                    <a:pt x="1" y="8"/>
                    <a:pt x="1" y="8"/>
                    <a:pt x="16" y="66"/>
                  </a:cubicBezTo>
                  <a:cubicBezTo>
                    <a:pt x="16" y="66"/>
                    <a:pt x="16" y="66"/>
                    <a:pt x="25" y="52"/>
                  </a:cubicBezTo>
                  <a:cubicBezTo>
                    <a:pt x="29" y="42"/>
                    <a:pt x="23" y="40"/>
                    <a:pt x="23" y="40"/>
                  </a:cubicBezTo>
                  <a:cubicBezTo>
                    <a:pt x="26" y="36"/>
                    <a:pt x="33" y="34"/>
                    <a:pt x="33" y="34"/>
                  </a:cubicBezTo>
                  <a:cubicBezTo>
                    <a:pt x="43" y="34"/>
                    <a:pt x="42" y="43"/>
                    <a:pt x="42" y="43"/>
                  </a:cubicBezTo>
                  <a:cubicBezTo>
                    <a:pt x="33" y="47"/>
                    <a:pt x="34" y="52"/>
                    <a:pt x="34" y="52"/>
                  </a:cubicBezTo>
                  <a:cubicBezTo>
                    <a:pt x="40" y="62"/>
                    <a:pt x="37" y="85"/>
                    <a:pt x="37" y="85"/>
                  </a:cubicBezTo>
                  <a:cubicBezTo>
                    <a:pt x="37" y="85"/>
                    <a:pt x="37" y="85"/>
                    <a:pt x="54" y="53"/>
                  </a:cubicBezTo>
                  <a:cubicBezTo>
                    <a:pt x="73" y="27"/>
                    <a:pt x="69" y="11"/>
                    <a:pt x="69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gray">
            <a:xfrm>
              <a:off x="6779067" y="2605899"/>
              <a:ext cx="29965" cy="98455"/>
            </a:xfrm>
            <a:custGeom>
              <a:avLst/>
              <a:gdLst>
                <a:gd name="T0" fmla="*/ 4 w 12"/>
                <a:gd name="T1" fmla="*/ 31 h 39"/>
                <a:gd name="T2" fmla="*/ 0 w 12"/>
                <a:gd name="T3" fmla="*/ 34 h 39"/>
                <a:gd name="T4" fmla="*/ 8 w 12"/>
                <a:gd name="T5" fmla="*/ 39 h 39"/>
                <a:gd name="T6" fmla="*/ 12 w 12"/>
                <a:gd name="T7" fmla="*/ 0 h 39"/>
                <a:gd name="T8" fmla="*/ 9 w 12"/>
                <a:gd name="T9" fmla="*/ 0 h 39"/>
                <a:gd name="T10" fmla="*/ 4 w 12"/>
                <a:gd name="T11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9">
                  <a:moveTo>
                    <a:pt x="4" y="31"/>
                  </a:moveTo>
                  <a:cubicBezTo>
                    <a:pt x="4" y="31"/>
                    <a:pt x="4" y="31"/>
                    <a:pt x="0" y="34"/>
                  </a:cubicBezTo>
                  <a:cubicBezTo>
                    <a:pt x="0" y="34"/>
                    <a:pt x="0" y="34"/>
                    <a:pt x="8" y="39"/>
                  </a:cubicBezTo>
                  <a:cubicBezTo>
                    <a:pt x="8" y="39"/>
                    <a:pt x="8" y="39"/>
                    <a:pt x="12" y="0"/>
                  </a:cubicBezTo>
                  <a:cubicBezTo>
                    <a:pt x="12" y="0"/>
                    <a:pt x="12" y="0"/>
                    <a:pt x="9" y="0"/>
                  </a:cubicBezTo>
                  <a:lnTo>
                    <a:pt x="4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gray">
            <a:xfrm>
              <a:off x="6877523" y="2772845"/>
              <a:ext cx="33175" cy="48157"/>
            </a:xfrm>
            <a:custGeom>
              <a:avLst/>
              <a:gdLst>
                <a:gd name="T0" fmla="*/ 0 w 13"/>
                <a:gd name="T1" fmla="*/ 19 h 19"/>
                <a:gd name="T2" fmla="*/ 11 w 13"/>
                <a:gd name="T3" fmla="*/ 11 h 19"/>
                <a:gd name="T4" fmla="*/ 13 w 13"/>
                <a:gd name="T5" fmla="*/ 1 h 19"/>
                <a:gd name="T6" fmla="*/ 9 w 13"/>
                <a:gd name="T7" fmla="*/ 0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cubicBezTo>
                    <a:pt x="0" y="19"/>
                    <a:pt x="5" y="19"/>
                    <a:pt x="11" y="1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2" name="Gruppieren 61"/>
          <p:cNvGrpSpPr/>
          <p:nvPr/>
        </p:nvGrpSpPr>
        <p:grpSpPr bwMode="gray">
          <a:xfrm>
            <a:off x="5689975" y="2332080"/>
            <a:ext cx="978243" cy="3715314"/>
            <a:chOff x="5209070" y="2000250"/>
            <a:chExt cx="624976" cy="2373625"/>
          </a:xfrm>
        </p:grpSpPr>
        <p:sp>
          <p:nvSpPr>
            <p:cNvPr id="16" name="Freeform 14"/>
            <p:cNvSpPr>
              <a:spLocks noEditPoints="1"/>
            </p:cNvSpPr>
            <p:nvPr/>
          </p:nvSpPr>
          <p:spPr bwMode="gray">
            <a:xfrm>
              <a:off x="5209070" y="2000250"/>
              <a:ext cx="624976" cy="2373625"/>
            </a:xfrm>
            <a:custGeom>
              <a:avLst/>
              <a:gdLst>
                <a:gd name="T0" fmla="*/ 247 w 247"/>
                <a:gd name="T1" fmla="*/ 358 h 939"/>
                <a:gd name="T2" fmla="*/ 235 w 247"/>
                <a:gd name="T3" fmla="*/ 208 h 939"/>
                <a:gd name="T4" fmla="*/ 175 w 247"/>
                <a:gd name="T5" fmla="*/ 133 h 939"/>
                <a:gd name="T6" fmla="*/ 179 w 247"/>
                <a:gd name="T7" fmla="*/ 125 h 939"/>
                <a:gd name="T8" fmla="*/ 183 w 247"/>
                <a:gd name="T9" fmla="*/ 116 h 939"/>
                <a:gd name="T10" fmla="*/ 103 w 247"/>
                <a:gd name="T11" fmla="*/ 71 h 939"/>
                <a:gd name="T12" fmla="*/ 99 w 247"/>
                <a:gd name="T13" fmla="*/ 91 h 939"/>
                <a:gd name="T14" fmla="*/ 99 w 247"/>
                <a:gd name="T15" fmla="*/ 98 h 939"/>
                <a:gd name="T16" fmla="*/ 99 w 247"/>
                <a:gd name="T17" fmla="*/ 105 h 939"/>
                <a:gd name="T18" fmla="*/ 99 w 247"/>
                <a:gd name="T19" fmla="*/ 117 h 939"/>
                <a:gd name="T20" fmla="*/ 44 w 247"/>
                <a:gd name="T21" fmla="*/ 181 h 939"/>
                <a:gd name="T22" fmla="*/ 12 w 247"/>
                <a:gd name="T23" fmla="*/ 263 h 939"/>
                <a:gd name="T24" fmla="*/ 8 w 247"/>
                <a:gd name="T25" fmla="*/ 351 h 939"/>
                <a:gd name="T26" fmla="*/ 53 w 247"/>
                <a:gd name="T27" fmla="*/ 357 h 939"/>
                <a:gd name="T28" fmla="*/ 46 w 247"/>
                <a:gd name="T29" fmla="*/ 404 h 939"/>
                <a:gd name="T30" fmla="*/ 50 w 247"/>
                <a:gd name="T31" fmla="*/ 530 h 939"/>
                <a:gd name="T32" fmla="*/ 67 w 247"/>
                <a:gd name="T33" fmla="*/ 687 h 939"/>
                <a:gd name="T34" fmla="*/ 103 w 247"/>
                <a:gd name="T35" fmla="*/ 862 h 939"/>
                <a:gd name="T36" fmla="*/ 108 w 247"/>
                <a:gd name="T37" fmla="*/ 905 h 939"/>
                <a:gd name="T38" fmla="*/ 106 w 247"/>
                <a:gd name="T39" fmla="*/ 938 h 939"/>
                <a:gd name="T40" fmla="*/ 149 w 247"/>
                <a:gd name="T41" fmla="*/ 934 h 939"/>
                <a:gd name="T42" fmla="*/ 156 w 247"/>
                <a:gd name="T43" fmla="*/ 927 h 939"/>
                <a:gd name="T44" fmla="*/ 168 w 247"/>
                <a:gd name="T45" fmla="*/ 898 h 939"/>
                <a:gd name="T46" fmla="*/ 190 w 247"/>
                <a:gd name="T47" fmla="*/ 925 h 939"/>
                <a:gd name="T48" fmla="*/ 201 w 247"/>
                <a:gd name="T49" fmla="*/ 891 h 939"/>
                <a:gd name="T50" fmla="*/ 180 w 247"/>
                <a:gd name="T51" fmla="*/ 801 h 939"/>
                <a:gd name="T52" fmla="*/ 244 w 247"/>
                <a:gd name="T53" fmla="*/ 526 h 939"/>
                <a:gd name="T54" fmla="*/ 213 w 247"/>
                <a:gd name="T55" fmla="*/ 380 h 939"/>
                <a:gd name="T56" fmla="*/ 147 w 247"/>
                <a:gd name="T57" fmla="*/ 679 h 939"/>
                <a:gd name="T58" fmla="*/ 130 w 247"/>
                <a:gd name="T59" fmla="*/ 668 h 939"/>
                <a:gd name="T60" fmla="*/ 132 w 247"/>
                <a:gd name="T61" fmla="*/ 658 h 939"/>
                <a:gd name="T62" fmla="*/ 133 w 247"/>
                <a:gd name="T63" fmla="*/ 653 h 939"/>
                <a:gd name="T64" fmla="*/ 142 w 247"/>
                <a:gd name="T65" fmla="*/ 582 h 939"/>
                <a:gd name="T66" fmla="*/ 149 w 247"/>
                <a:gd name="T67" fmla="*/ 65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" h="939">
                  <a:moveTo>
                    <a:pt x="218" y="378"/>
                  </a:moveTo>
                  <a:cubicBezTo>
                    <a:pt x="218" y="378"/>
                    <a:pt x="245" y="371"/>
                    <a:pt x="247" y="358"/>
                  </a:cubicBezTo>
                  <a:cubicBezTo>
                    <a:pt x="247" y="305"/>
                    <a:pt x="247" y="305"/>
                    <a:pt x="247" y="305"/>
                  </a:cubicBezTo>
                  <a:cubicBezTo>
                    <a:pt x="247" y="305"/>
                    <a:pt x="234" y="214"/>
                    <a:pt x="235" y="208"/>
                  </a:cubicBezTo>
                  <a:cubicBezTo>
                    <a:pt x="235" y="208"/>
                    <a:pt x="198" y="182"/>
                    <a:pt x="189" y="171"/>
                  </a:cubicBezTo>
                  <a:cubicBezTo>
                    <a:pt x="189" y="171"/>
                    <a:pt x="178" y="144"/>
                    <a:pt x="175" y="133"/>
                  </a:cubicBezTo>
                  <a:cubicBezTo>
                    <a:pt x="175" y="131"/>
                    <a:pt x="175" y="128"/>
                    <a:pt x="175" y="12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81" y="120"/>
                    <a:pt x="181" y="120"/>
                    <a:pt x="181" y="120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3" y="116"/>
                    <a:pt x="210" y="81"/>
                    <a:pt x="182" y="46"/>
                  </a:cubicBezTo>
                  <a:cubicBezTo>
                    <a:pt x="182" y="46"/>
                    <a:pt x="135" y="0"/>
                    <a:pt x="103" y="71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99" y="108"/>
                    <a:pt x="99" y="108"/>
                    <a:pt x="99" y="108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99" y="117"/>
                    <a:pt x="98" y="139"/>
                    <a:pt x="91" y="148"/>
                  </a:cubicBezTo>
                  <a:cubicBezTo>
                    <a:pt x="91" y="148"/>
                    <a:pt x="78" y="169"/>
                    <a:pt x="44" y="181"/>
                  </a:cubicBezTo>
                  <a:cubicBezTo>
                    <a:pt x="44" y="181"/>
                    <a:pt x="20" y="185"/>
                    <a:pt x="18" y="209"/>
                  </a:cubicBezTo>
                  <a:cubicBezTo>
                    <a:pt x="18" y="209"/>
                    <a:pt x="15" y="254"/>
                    <a:pt x="12" y="263"/>
                  </a:cubicBezTo>
                  <a:cubicBezTo>
                    <a:pt x="12" y="263"/>
                    <a:pt x="0" y="302"/>
                    <a:pt x="0" y="321"/>
                  </a:cubicBezTo>
                  <a:cubicBezTo>
                    <a:pt x="0" y="321"/>
                    <a:pt x="0" y="344"/>
                    <a:pt x="8" y="351"/>
                  </a:cubicBezTo>
                  <a:cubicBezTo>
                    <a:pt x="8" y="351"/>
                    <a:pt x="26" y="362"/>
                    <a:pt x="35" y="364"/>
                  </a:cubicBezTo>
                  <a:cubicBezTo>
                    <a:pt x="35" y="364"/>
                    <a:pt x="40" y="365"/>
                    <a:pt x="53" y="357"/>
                  </a:cubicBezTo>
                  <a:cubicBezTo>
                    <a:pt x="53" y="357"/>
                    <a:pt x="60" y="365"/>
                    <a:pt x="44" y="403"/>
                  </a:cubicBezTo>
                  <a:cubicBezTo>
                    <a:pt x="46" y="404"/>
                    <a:pt x="46" y="404"/>
                    <a:pt x="46" y="404"/>
                  </a:cubicBezTo>
                  <a:cubicBezTo>
                    <a:pt x="46" y="404"/>
                    <a:pt x="28" y="496"/>
                    <a:pt x="28" y="524"/>
                  </a:cubicBezTo>
                  <a:cubicBezTo>
                    <a:pt x="50" y="530"/>
                    <a:pt x="50" y="530"/>
                    <a:pt x="50" y="530"/>
                  </a:cubicBezTo>
                  <a:cubicBezTo>
                    <a:pt x="50" y="530"/>
                    <a:pt x="51" y="632"/>
                    <a:pt x="57" y="639"/>
                  </a:cubicBezTo>
                  <a:cubicBezTo>
                    <a:pt x="57" y="639"/>
                    <a:pt x="59" y="668"/>
                    <a:pt x="67" y="687"/>
                  </a:cubicBezTo>
                  <a:cubicBezTo>
                    <a:pt x="67" y="687"/>
                    <a:pt x="97" y="771"/>
                    <a:pt x="97" y="805"/>
                  </a:cubicBezTo>
                  <a:cubicBezTo>
                    <a:pt x="97" y="805"/>
                    <a:pt x="109" y="846"/>
                    <a:pt x="103" y="862"/>
                  </a:cubicBezTo>
                  <a:cubicBezTo>
                    <a:pt x="90" y="900"/>
                    <a:pt x="90" y="900"/>
                    <a:pt x="90" y="900"/>
                  </a:cubicBezTo>
                  <a:cubicBezTo>
                    <a:pt x="90" y="900"/>
                    <a:pt x="103" y="905"/>
                    <a:pt x="108" y="905"/>
                  </a:cubicBezTo>
                  <a:cubicBezTo>
                    <a:pt x="108" y="905"/>
                    <a:pt x="107" y="912"/>
                    <a:pt x="88" y="917"/>
                  </a:cubicBezTo>
                  <a:cubicBezTo>
                    <a:pt x="88" y="917"/>
                    <a:pt x="74" y="939"/>
                    <a:pt x="106" y="938"/>
                  </a:cubicBezTo>
                  <a:cubicBezTo>
                    <a:pt x="139" y="937"/>
                    <a:pt x="139" y="937"/>
                    <a:pt x="139" y="937"/>
                  </a:cubicBezTo>
                  <a:cubicBezTo>
                    <a:pt x="149" y="934"/>
                    <a:pt x="149" y="934"/>
                    <a:pt x="149" y="934"/>
                  </a:cubicBezTo>
                  <a:cubicBezTo>
                    <a:pt x="153" y="931"/>
                    <a:pt x="153" y="931"/>
                    <a:pt x="153" y="931"/>
                  </a:cubicBezTo>
                  <a:cubicBezTo>
                    <a:pt x="156" y="927"/>
                    <a:pt x="156" y="927"/>
                    <a:pt x="156" y="927"/>
                  </a:cubicBezTo>
                  <a:cubicBezTo>
                    <a:pt x="156" y="923"/>
                    <a:pt x="156" y="923"/>
                    <a:pt x="156" y="923"/>
                  </a:cubicBezTo>
                  <a:cubicBezTo>
                    <a:pt x="156" y="923"/>
                    <a:pt x="161" y="901"/>
                    <a:pt x="168" y="898"/>
                  </a:cubicBezTo>
                  <a:cubicBezTo>
                    <a:pt x="176" y="896"/>
                    <a:pt x="176" y="896"/>
                    <a:pt x="176" y="896"/>
                  </a:cubicBezTo>
                  <a:cubicBezTo>
                    <a:pt x="176" y="896"/>
                    <a:pt x="189" y="896"/>
                    <a:pt x="190" y="925"/>
                  </a:cubicBezTo>
                  <a:cubicBezTo>
                    <a:pt x="195" y="925"/>
                    <a:pt x="195" y="925"/>
                    <a:pt x="195" y="925"/>
                  </a:cubicBezTo>
                  <a:cubicBezTo>
                    <a:pt x="195" y="925"/>
                    <a:pt x="195" y="896"/>
                    <a:pt x="201" y="891"/>
                  </a:cubicBezTo>
                  <a:cubicBezTo>
                    <a:pt x="201" y="891"/>
                    <a:pt x="208" y="878"/>
                    <a:pt x="203" y="866"/>
                  </a:cubicBezTo>
                  <a:cubicBezTo>
                    <a:pt x="180" y="801"/>
                    <a:pt x="180" y="801"/>
                    <a:pt x="180" y="801"/>
                  </a:cubicBezTo>
                  <a:cubicBezTo>
                    <a:pt x="180" y="801"/>
                    <a:pt x="213" y="693"/>
                    <a:pt x="213" y="672"/>
                  </a:cubicBezTo>
                  <a:cubicBezTo>
                    <a:pt x="213" y="672"/>
                    <a:pt x="226" y="525"/>
                    <a:pt x="244" y="526"/>
                  </a:cubicBezTo>
                  <a:cubicBezTo>
                    <a:pt x="244" y="526"/>
                    <a:pt x="244" y="412"/>
                    <a:pt x="212" y="384"/>
                  </a:cubicBezTo>
                  <a:cubicBezTo>
                    <a:pt x="213" y="380"/>
                    <a:pt x="213" y="380"/>
                    <a:pt x="213" y="380"/>
                  </a:cubicBezTo>
                  <a:cubicBezTo>
                    <a:pt x="218" y="378"/>
                    <a:pt x="218" y="378"/>
                    <a:pt x="218" y="378"/>
                  </a:cubicBezTo>
                  <a:close/>
                  <a:moveTo>
                    <a:pt x="147" y="679"/>
                  </a:moveTo>
                  <a:cubicBezTo>
                    <a:pt x="136" y="690"/>
                    <a:pt x="136" y="690"/>
                    <a:pt x="136" y="690"/>
                  </a:cubicBezTo>
                  <a:cubicBezTo>
                    <a:pt x="130" y="684"/>
                    <a:pt x="130" y="668"/>
                    <a:pt x="130" y="668"/>
                  </a:cubicBezTo>
                  <a:cubicBezTo>
                    <a:pt x="131" y="665"/>
                    <a:pt x="131" y="665"/>
                    <a:pt x="131" y="665"/>
                  </a:cubicBezTo>
                  <a:cubicBezTo>
                    <a:pt x="131" y="665"/>
                    <a:pt x="132" y="661"/>
                    <a:pt x="132" y="658"/>
                  </a:cubicBezTo>
                  <a:cubicBezTo>
                    <a:pt x="133" y="655"/>
                    <a:pt x="132" y="658"/>
                    <a:pt x="133" y="656"/>
                  </a:cubicBezTo>
                  <a:cubicBezTo>
                    <a:pt x="134" y="653"/>
                    <a:pt x="133" y="653"/>
                    <a:pt x="133" y="653"/>
                  </a:cubicBezTo>
                  <a:cubicBezTo>
                    <a:pt x="133" y="649"/>
                    <a:pt x="133" y="649"/>
                    <a:pt x="133" y="649"/>
                  </a:cubicBezTo>
                  <a:cubicBezTo>
                    <a:pt x="115" y="651"/>
                    <a:pt x="142" y="582"/>
                    <a:pt x="142" y="582"/>
                  </a:cubicBezTo>
                  <a:cubicBezTo>
                    <a:pt x="149" y="585"/>
                    <a:pt x="147" y="648"/>
                    <a:pt x="147" y="648"/>
                  </a:cubicBezTo>
                  <a:cubicBezTo>
                    <a:pt x="149" y="650"/>
                    <a:pt x="149" y="650"/>
                    <a:pt x="149" y="650"/>
                  </a:cubicBezTo>
                  <a:cubicBezTo>
                    <a:pt x="147" y="679"/>
                    <a:pt x="147" y="679"/>
                    <a:pt x="147" y="679"/>
                  </a:cubicBezTo>
                  <a:close/>
                </a:path>
              </a:pathLst>
            </a:custGeom>
            <a:solidFill>
              <a:srgbClr val="1A17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gray">
            <a:xfrm>
              <a:off x="5282911" y="2763277"/>
              <a:ext cx="78122" cy="131630"/>
            </a:xfrm>
            <a:custGeom>
              <a:avLst/>
              <a:gdLst>
                <a:gd name="T0" fmla="*/ 0 w 31"/>
                <a:gd name="T1" fmla="*/ 15 h 52"/>
                <a:gd name="T2" fmla="*/ 4 w 31"/>
                <a:gd name="T3" fmla="*/ 52 h 52"/>
                <a:gd name="T4" fmla="*/ 31 w 31"/>
                <a:gd name="T5" fmla="*/ 29 h 52"/>
                <a:gd name="T6" fmla="*/ 10 w 31"/>
                <a:gd name="T7" fmla="*/ 0 h 52"/>
                <a:gd name="T8" fmla="*/ 0 w 31"/>
                <a:gd name="T9" fmla="*/ 1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52">
                  <a:moveTo>
                    <a:pt x="0" y="15"/>
                  </a:moveTo>
                  <a:cubicBezTo>
                    <a:pt x="4" y="52"/>
                    <a:pt x="4" y="52"/>
                    <a:pt x="4" y="52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gray">
            <a:xfrm>
              <a:off x="5479822" y="2788961"/>
              <a:ext cx="200121" cy="159455"/>
            </a:xfrm>
            <a:custGeom>
              <a:avLst/>
              <a:gdLst>
                <a:gd name="T0" fmla="*/ 31 w 79"/>
                <a:gd name="T1" fmla="*/ 0 h 63"/>
                <a:gd name="T2" fmla="*/ 0 w 79"/>
                <a:gd name="T3" fmla="*/ 30 h 63"/>
                <a:gd name="T4" fmla="*/ 18 w 79"/>
                <a:gd name="T5" fmla="*/ 63 h 63"/>
                <a:gd name="T6" fmla="*/ 48 w 79"/>
                <a:gd name="T7" fmla="*/ 0 h 63"/>
                <a:gd name="T8" fmla="*/ 31 w 79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3">
                  <a:moveTo>
                    <a:pt x="31" y="0"/>
                  </a:moveTo>
                  <a:cubicBezTo>
                    <a:pt x="24" y="15"/>
                    <a:pt x="0" y="30"/>
                    <a:pt x="0" y="30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79" y="31"/>
                    <a:pt x="48" y="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gray">
            <a:xfrm>
              <a:off x="5373875" y="2376948"/>
              <a:ext cx="293225" cy="333891"/>
            </a:xfrm>
            <a:custGeom>
              <a:avLst/>
              <a:gdLst>
                <a:gd name="T0" fmla="*/ 84 w 116"/>
                <a:gd name="T1" fmla="*/ 47 h 132"/>
                <a:gd name="T2" fmla="*/ 116 w 116"/>
                <a:gd name="T3" fmla="*/ 58 h 132"/>
                <a:gd name="T4" fmla="*/ 115 w 116"/>
                <a:gd name="T5" fmla="*/ 18 h 132"/>
                <a:gd name="T6" fmla="*/ 102 w 116"/>
                <a:gd name="T7" fmla="*/ 0 h 132"/>
                <a:gd name="T8" fmla="*/ 85 w 116"/>
                <a:gd name="T9" fmla="*/ 28 h 132"/>
                <a:gd name="T10" fmla="*/ 78 w 116"/>
                <a:gd name="T11" fmla="*/ 43 h 132"/>
                <a:gd name="T12" fmla="*/ 44 w 116"/>
                <a:gd name="T13" fmla="*/ 94 h 132"/>
                <a:gd name="T14" fmla="*/ 29 w 116"/>
                <a:gd name="T15" fmla="*/ 46 h 132"/>
                <a:gd name="T16" fmla="*/ 29 w 116"/>
                <a:gd name="T17" fmla="*/ 16 h 132"/>
                <a:gd name="T18" fmla="*/ 29 w 116"/>
                <a:gd name="T19" fmla="*/ 8 h 132"/>
                <a:gd name="T20" fmla="*/ 25 w 116"/>
                <a:gd name="T21" fmla="*/ 11 h 132"/>
                <a:gd name="T22" fmla="*/ 0 w 116"/>
                <a:gd name="T23" fmla="*/ 49 h 132"/>
                <a:gd name="T24" fmla="*/ 24 w 116"/>
                <a:gd name="T25" fmla="*/ 51 h 132"/>
                <a:gd name="T26" fmla="*/ 38 w 116"/>
                <a:gd name="T27" fmla="*/ 132 h 132"/>
                <a:gd name="T28" fmla="*/ 43 w 116"/>
                <a:gd name="T29" fmla="*/ 130 h 132"/>
                <a:gd name="T30" fmla="*/ 84 w 116"/>
                <a:gd name="T31" fmla="*/ 4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32">
                  <a:moveTo>
                    <a:pt x="84" y="47"/>
                  </a:moveTo>
                  <a:cubicBezTo>
                    <a:pt x="83" y="46"/>
                    <a:pt x="116" y="58"/>
                    <a:pt x="116" y="58"/>
                  </a:cubicBezTo>
                  <a:cubicBezTo>
                    <a:pt x="116" y="58"/>
                    <a:pt x="116" y="58"/>
                    <a:pt x="115" y="18"/>
                  </a:cubicBezTo>
                  <a:cubicBezTo>
                    <a:pt x="115" y="18"/>
                    <a:pt x="115" y="18"/>
                    <a:pt x="102" y="0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5" y="28"/>
                    <a:pt x="85" y="28"/>
                    <a:pt x="78" y="43"/>
                  </a:cubicBezTo>
                  <a:cubicBezTo>
                    <a:pt x="78" y="43"/>
                    <a:pt x="78" y="43"/>
                    <a:pt x="44" y="94"/>
                  </a:cubicBezTo>
                  <a:cubicBezTo>
                    <a:pt x="44" y="94"/>
                    <a:pt x="44" y="94"/>
                    <a:pt x="29" y="46"/>
                  </a:cubicBezTo>
                  <a:cubicBezTo>
                    <a:pt x="25" y="42"/>
                    <a:pt x="29" y="16"/>
                    <a:pt x="29" y="16"/>
                  </a:cubicBezTo>
                  <a:cubicBezTo>
                    <a:pt x="29" y="16"/>
                    <a:pt x="29" y="16"/>
                    <a:pt x="29" y="8"/>
                  </a:cubicBezTo>
                  <a:cubicBezTo>
                    <a:pt x="29" y="8"/>
                    <a:pt x="29" y="8"/>
                    <a:pt x="25" y="11"/>
                  </a:cubicBezTo>
                  <a:cubicBezTo>
                    <a:pt x="25" y="11"/>
                    <a:pt x="25" y="11"/>
                    <a:pt x="0" y="49"/>
                  </a:cubicBezTo>
                  <a:cubicBezTo>
                    <a:pt x="0" y="49"/>
                    <a:pt x="0" y="49"/>
                    <a:pt x="24" y="51"/>
                  </a:cubicBezTo>
                  <a:cubicBezTo>
                    <a:pt x="27" y="63"/>
                    <a:pt x="38" y="132"/>
                    <a:pt x="38" y="132"/>
                  </a:cubicBezTo>
                  <a:cubicBezTo>
                    <a:pt x="38" y="132"/>
                    <a:pt x="38" y="132"/>
                    <a:pt x="43" y="130"/>
                  </a:cubicBezTo>
                  <a:cubicBezTo>
                    <a:pt x="42" y="119"/>
                    <a:pt x="84" y="47"/>
                    <a:pt x="84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35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/>
        </p:nvGrpSpPr>
        <p:grpSpPr bwMode="gray">
          <a:xfrm>
            <a:off x="1430869" y="3650237"/>
            <a:ext cx="6274827" cy="573823"/>
            <a:chOff x="1430869" y="3650237"/>
            <a:chExt cx="6274827" cy="573823"/>
          </a:xfrm>
        </p:grpSpPr>
        <p:sp>
          <p:nvSpPr>
            <p:cNvPr id="220" name="Line 88"/>
            <p:cNvSpPr>
              <a:spLocks noChangeShapeType="1"/>
            </p:cNvSpPr>
            <p:nvPr/>
          </p:nvSpPr>
          <p:spPr bwMode="gray">
            <a:xfrm flipV="1">
              <a:off x="1430870" y="3922665"/>
              <a:ext cx="6274826" cy="669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226" name="Line 91"/>
            <p:cNvSpPr>
              <a:spLocks noChangeShapeType="1"/>
            </p:cNvSpPr>
            <p:nvPr/>
          </p:nvSpPr>
          <p:spPr bwMode="gray">
            <a:xfrm flipV="1">
              <a:off x="4339761" y="3650237"/>
              <a:ext cx="1" cy="27912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231" name="Line 91"/>
            <p:cNvSpPr>
              <a:spLocks noChangeShapeType="1"/>
            </p:cNvSpPr>
            <p:nvPr/>
          </p:nvSpPr>
          <p:spPr bwMode="gray">
            <a:xfrm flipH="1" flipV="1">
              <a:off x="1430869" y="3922668"/>
              <a:ext cx="970" cy="3013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 bwMode="gray">
          <a:xfrm>
            <a:off x="3554940" y="2009160"/>
            <a:ext cx="4107753" cy="547326"/>
            <a:chOff x="3554940" y="2009160"/>
            <a:chExt cx="4107753" cy="547326"/>
          </a:xfrm>
        </p:grpSpPr>
        <p:sp>
          <p:nvSpPr>
            <p:cNvPr id="219" name="Line 88"/>
            <p:cNvSpPr>
              <a:spLocks noChangeShapeType="1"/>
            </p:cNvSpPr>
            <p:nvPr/>
          </p:nvSpPr>
          <p:spPr bwMode="gray">
            <a:xfrm flipV="1">
              <a:off x="3554940" y="2276674"/>
              <a:ext cx="4107753" cy="6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  <p:sp>
          <p:nvSpPr>
            <p:cNvPr id="232" name="Line 91"/>
            <p:cNvSpPr>
              <a:spLocks noChangeShapeType="1"/>
            </p:cNvSpPr>
            <p:nvPr/>
          </p:nvSpPr>
          <p:spPr bwMode="gray">
            <a:xfrm flipV="1">
              <a:off x="3554940" y="2009160"/>
              <a:ext cx="0" cy="54732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tx2"/>
                </a:solidFill>
              </a:endParaRP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Unternehmensbereiche der Honeywell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2051" name="Line 77"/>
          <p:cNvSpPr>
            <a:spLocks noChangeShapeType="1"/>
          </p:cNvSpPr>
          <p:nvPr/>
        </p:nvSpPr>
        <p:spPr bwMode="gray">
          <a:xfrm>
            <a:off x="3946160" y="3808385"/>
            <a:ext cx="0" cy="5492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052" name="Line 77"/>
          <p:cNvSpPr>
            <a:spLocks noChangeShapeType="1"/>
          </p:cNvSpPr>
          <p:nvPr/>
        </p:nvSpPr>
        <p:spPr bwMode="gray">
          <a:xfrm>
            <a:off x="7787910" y="3808385"/>
            <a:ext cx="0" cy="5492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3" name="Text Box 66"/>
          <p:cNvSpPr txBox="1">
            <a:spLocks noChangeArrowheads="1"/>
          </p:cNvSpPr>
          <p:nvPr/>
        </p:nvSpPr>
        <p:spPr bwMode="gray">
          <a:xfrm>
            <a:off x="3336341" y="689763"/>
            <a:ext cx="247131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de-DE" altLang="de-DE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$36.6 Mrd. Umsatz</a:t>
            </a:r>
            <a:endParaRPr lang="de-DE" altLang="de-DE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Line 88"/>
          <p:cNvSpPr>
            <a:spLocks noChangeShapeType="1"/>
          </p:cNvSpPr>
          <p:nvPr/>
        </p:nvSpPr>
        <p:spPr bwMode="gray">
          <a:xfrm>
            <a:off x="531355" y="842163"/>
            <a:ext cx="316664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98" name="Line 91"/>
          <p:cNvSpPr>
            <a:spLocks noChangeShapeType="1"/>
          </p:cNvSpPr>
          <p:nvPr/>
        </p:nvSpPr>
        <p:spPr bwMode="gray">
          <a:xfrm>
            <a:off x="5419983" y="842163"/>
            <a:ext cx="3171003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57" name="Auf der gleichen Seite des Rechtecks liegende Ecken abrunden 156"/>
          <p:cNvSpPr/>
          <p:nvPr/>
        </p:nvSpPr>
        <p:spPr bwMode="gray">
          <a:xfrm flipV="1">
            <a:off x="2628405" y="4773929"/>
            <a:ext cx="1800000" cy="1314000"/>
          </a:xfrm>
          <a:prstGeom prst="round2SameRect">
            <a:avLst>
              <a:gd name="adj1" fmla="val 3536"/>
              <a:gd name="adj2" fmla="val 0"/>
            </a:avLst>
          </a:prstGeom>
          <a:noFill/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pPr algn="ctr"/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158" name="Auf der gleichen Seite des Rechtecks liegende Ecken abrunden 157"/>
          <p:cNvSpPr/>
          <p:nvPr/>
        </p:nvSpPr>
        <p:spPr bwMode="gray">
          <a:xfrm>
            <a:off x="2628405" y="4316728"/>
            <a:ext cx="1800000" cy="457201"/>
          </a:xfrm>
          <a:prstGeom prst="round2SameRect">
            <a:avLst>
              <a:gd name="adj1" fmla="val 3536"/>
              <a:gd name="adj2" fmla="val 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r>
              <a:rPr lang="de-DE" altLang="de-DE" sz="1000" b="1" dirty="0" smtClean="0">
                <a:solidFill>
                  <a:schemeClr val="tx2"/>
                </a:solidFill>
              </a:rPr>
              <a:t>Heizungs- &amp; Kühltechnik und Gerätesteuerung</a:t>
            </a:r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164" name="Rechteck 163"/>
          <p:cNvSpPr/>
          <p:nvPr/>
        </p:nvSpPr>
        <p:spPr bwMode="gray">
          <a:xfrm>
            <a:off x="2628405" y="4768151"/>
            <a:ext cx="1799999" cy="1193778"/>
          </a:xfrm>
          <a:prstGeom prst="rect">
            <a:avLst/>
          </a:prstGeom>
        </p:spPr>
        <p:txBody>
          <a:bodyPr vert="horz" wrap="square" lIns="144000" tIns="144000" rIns="72000" anchor="t" anchorCtr="0">
            <a:noAutofit/>
          </a:bodyPr>
          <a:lstStyle/>
          <a:p>
            <a:r>
              <a:rPr lang="de-DE" sz="1000" b="1" dirty="0">
                <a:solidFill>
                  <a:schemeClr val="tx2"/>
                </a:solidFill>
              </a:rPr>
              <a:t>Handel, OEM </a:t>
            </a:r>
            <a:br>
              <a:rPr lang="de-DE" sz="1000" b="1" dirty="0">
                <a:solidFill>
                  <a:schemeClr val="tx2"/>
                </a:solidFill>
              </a:rPr>
            </a:br>
            <a:r>
              <a:rPr lang="de-DE" sz="1000" b="1" dirty="0">
                <a:solidFill>
                  <a:schemeClr val="tx2"/>
                </a:solidFill>
              </a:rPr>
              <a:t>&amp; Direktvertriebswege </a:t>
            </a:r>
            <a:endParaRPr lang="de-DE" sz="1000" b="1" dirty="0" smtClean="0">
              <a:solidFill>
                <a:schemeClr val="tx2"/>
              </a:solidFill>
            </a:endParaRPr>
          </a:p>
          <a:p>
            <a:endParaRPr lang="de-DE" altLang="de-DE" sz="1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alt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Wohn- &amp; Gewerbegebäude und Industrieheiz- &amp; Kühltechnik</a:t>
            </a:r>
            <a:endParaRPr lang="de-DE" sz="1000" b="1" dirty="0">
              <a:solidFill>
                <a:schemeClr val="tx2"/>
              </a:solidFill>
            </a:endParaRPr>
          </a:p>
        </p:txBody>
      </p:sp>
      <p:sp>
        <p:nvSpPr>
          <p:cNvPr id="57" name="Rechteck 56"/>
          <p:cNvSpPr/>
          <p:nvPr/>
        </p:nvSpPr>
        <p:spPr bwMode="gray">
          <a:xfrm>
            <a:off x="2628405" y="6060268"/>
            <a:ext cx="1392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b="1" dirty="0" smtClean="0">
                <a:solidFill>
                  <a:schemeClr val="tx2"/>
                </a:solidFill>
              </a:rPr>
              <a:t> $275 Mio.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68" name="Text Box 10"/>
          <p:cNvSpPr txBox="1">
            <a:spLocks noChangeArrowheads="1"/>
          </p:cNvSpPr>
          <p:nvPr/>
        </p:nvSpPr>
        <p:spPr bwMode="gray">
          <a:xfrm>
            <a:off x="4793453" y="4343709"/>
            <a:ext cx="144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de-DE" altLang="de-DE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Auf der gleichen Seite des Rechtecks liegende Ecken abrunden 158"/>
          <p:cNvSpPr/>
          <p:nvPr/>
        </p:nvSpPr>
        <p:spPr bwMode="gray">
          <a:xfrm flipV="1">
            <a:off x="4725499" y="4773929"/>
            <a:ext cx="1800000" cy="1313637"/>
          </a:xfrm>
          <a:prstGeom prst="round2SameRect">
            <a:avLst>
              <a:gd name="adj1" fmla="val 3536"/>
              <a:gd name="adj2" fmla="val 0"/>
            </a:avLst>
          </a:prstGeom>
          <a:noFill/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pPr algn="ctr"/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160" name="Auf der gleichen Seite des Rechtecks liegende Ecken abrunden 159"/>
          <p:cNvSpPr/>
          <p:nvPr/>
        </p:nvSpPr>
        <p:spPr bwMode="gray">
          <a:xfrm>
            <a:off x="4725499" y="4316728"/>
            <a:ext cx="1800000" cy="457201"/>
          </a:xfrm>
          <a:prstGeom prst="round2SameRect">
            <a:avLst>
              <a:gd name="adj1" fmla="val 3536"/>
              <a:gd name="adj2" fmla="val 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r>
              <a:rPr lang="de-DE" altLang="de-DE" sz="1000" b="1" dirty="0" smtClean="0">
                <a:solidFill>
                  <a:schemeClr val="tx2"/>
                </a:solidFill>
              </a:rPr>
              <a:t>Fluid Steuerung</a:t>
            </a:r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165" name="Rechteck 164"/>
          <p:cNvSpPr/>
          <p:nvPr/>
        </p:nvSpPr>
        <p:spPr bwMode="gray">
          <a:xfrm>
            <a:off x="4725500" y="4768149"/>
            <a:ext cx="1800000" cy="1193780"/>
          </a:xfrm>
          <a:prstGeom prst="rect">
            <a:avLst/>
          </a:prstGeom>
        </p:spPr>
        <p:txBody>
          <a:bodyPr vert="horz" wrap="square" lIns="144000" tIns="144000" rIns="72000" anchor="t" anchorCtr="0">
            <a:noAutofit/>
          </a:bodyPr>
          <a:lstStyle/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de-DE" sz="1000" b="1" dirty="0">
                <a:solidFill>
                  <a:schemeClr val="tx2"/>
                </a:solidFill>
              </a:rPr>
              <a:t>Handel, OEM, Kommunal- &amp; Industrievertriebswege</a:t>
            </a:r>
            <a:endParaRPr lang="de-DE" sz="1000" b="1" dirty="0" smtClean="0">
              <a:solidFill>
                <a:schemeClr val="tx2"/>
              </a:solidFill>
            </a:endParaRPr>
          </a:p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de-DE" alt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Wohn- &amp; Gewerbe Fluid Management Produkte</a:t>
            </a:r>
          </a:p>
        </p:txBody>
      </p:sp>
      <p:sp>
        <p:nvSpPr>
          <p:cNvPr id="58" name="Rechteck 57"/>
          <p:cNvSpPr/>
          <p:nvPr/>
        </p:nvSpPr>
        <p:spPr bwMode="gray">
          <a:xfrm>
            <a:off x="4714136" y="6060268"/>
            <a:ext cx="13747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b="1" dirty="0" smtClean="0">
                <a:solidFill>
                  <a:schemeClr val="tx2"/>
                </a:solidFill>
              </a:rPr>
              <a:t>$260 Mio.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77" name="Rectangle 15"/>
          <p:cNvSpPr>
            <a:spLocks noChangeArrowheads="1"/>
          </p:cNvSpPr>
          <p:nvPr/>
        </p:nvSpPr>
        <p:spPr bwMode="gray">
          <a:xfrm>
            <a:off x="7504501" y="5203225"/>
            <a:ext cx="1694" cy="44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+mj-lt"/>
            </a:endParaRPr>
          </a:p>
        </p:txBody>
      </p:sp>
      <p:sp>
        <p:nvSpPr>
          <p:cNvPr id="161" name="Auf der gleichen Seite des Rechtecks liegende Ecken abrunden 160"/>
          <p:cNvSpPr/>
          <p:nvPr/>
        </p:nvSpPr>
        <p:spPr bwMode="gray">
          <a:xfrm flipV="1">
            <a:off x="6805552" y="4768150"/>
            <a:ext cx="1800000" cy="1314000"/>
          </a:xfrm>
          <a:prstGeom prst="round2SameRect">
            <a:avLst>
              <a:gd name="adj1" fmla="val 3536"/>
              <a:gd name="adj2" fmla="val 0"/>
            </a:avLst>
          </a:prstGeom>
          <a:noFill/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pPr algn="ctr"/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162" name="Auf der gleichen Seite des Rechtecks liegende Ecken abrunden 161"/>
          <p:cNvSpPr/>
          <p:nvPr/>
        </p:nvSpPr>
        <p:spPr bwMode="gray">
          <a:xfrm>
            <a:off x="6805552" y="4310948"/>
            <a:ext cx="1800000" cy="457201"/>
          </a:xfrm>
          <a:prstGeom prst="round2SameRect">
            <a:avLst>
              <a:gd name="adj1" fmla="val 3536"/>
              <a:gd name="adj2" fmla="val 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r>
              <a:rPr lang="de-DE" altLang="de-DE" sz="1000" b="1" dirty="0" smtClean="0">
                <a:solidFill>
                  <a:schemeClr val="tx2"/>
                </a:solidFill>
              </a:rPr>
              <a:t>Elektrische Produkte</a:t>
            </a:r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166" name="Rechteck 165"/>
          <p:cNvSpPr/>
          <p:nvPr/>
        </p:nvSpPr>
        <p:spPr bwMode="gray">
          <a:xfrm>
            <a:off x="6805552" y="4768149"/>
            <a:ext cx="1800286" cy="1193779"/>
          </a:xfrm>
          <a:prstGeom prst="rect">
            <a:avLst/>
          </a:prstGeom>
        </p:spPr>
        <p:txBody>
          <a:bodyPr vert="horz" wrap="square" lIns="144000" tIns="144000" rIns="72000" anchor="t" anchorCtr="0">
            <a:noAutofit/>
          </a:bodyPr>
          <a:lstStyle/>
          <a:p>
            <a:r>
              <a:rPr lang="de-DE" sz="1000" b="1" dirty="0">
                <a:solidFill>
                  <a:schemeClr val="tx2"/>
                </a:solidFill>
              </a:rPr>
              <a:t>Groß- und Einzelhandels-</a:t>
            </a:r>
            <a:r>
              <a:rPr lang="de-DE" sz="1000" b="1" dirty="0" err="1">
                <a:solidFill>
                  <a:schemeClr val="tx2"/>
                </a:solidFill>
              </a:rPr>
              <a:t>vertriebswege</a:t>
            </a:r>
            <a:endParaRPr lang="de-DE" sz="1000" b="1" dirty="0" smtClean="0">
              <a:solidFill>
                <a:schemeClr val="tx2"/>
              </a:solidFill>
            </a:endParaRPr>
          </a:p>
          <a:p>
            <a:pPr lvl="0" fontAlgn="auto">
              <a:spcBef>
                <a:spcPts val="1200"/>
              </a:spcBef>
              <a:spcAft>
                <a:spcPts val="0"/>
              </a:spcAft>
            </a:pPr>
            <a:r>
              <a:rPr lang="de-DE" alt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Elektrisches Zubehör für Wohn- und Gewerbegebäude</a:t>
            </a:r>
            <a:endParaRPr lang="de-DE" sz="1000" b="1" dirty="0">
              <a:solidFill>
                <a:schemeClr val="tx2"/>
              </a:solidFill>
            </a:endParaRPr>
          </a:p>
        </p:txBody>
      </p:sp>
      <p:sp>
        <p:nvSpPr>
          <p:cNvPr id="59" name="Rechteck 58"/>
          <p:cNvSpPr/>
          <p:nvPr/>
        </p:nvSpPr>
        <p:spPr bwMode="gray">
          <a:xfrm>
            <a:off x="6805553" y="6060268"/>
            <a:ext cx="14221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b="1" dirty="0" smtClean="0">
                <a:solidFill>
                  <a:schemeClr val="tx2"/>
                </a:solidFill>
              </a:rPr>
              <a:t> $300 Mio.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49" name="Rechteck 48"/>
          <p:cNvSpPr/>
          <p:nvPr/>
        </p:nvSpPr>
        <p:spPr bwMode="gray">
          <a:xfrm>
            <a:off x="2631333" y="1661573"/>
            <a:ext cx="1620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b="1" dirty="0" smtClean="0">
                <a:solidFill>
                  <a:schemeClr val="tx2"/>
                </a:solidFill>
              </a:rPr>
              <a:t>$15.5 Mrd.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9" name="Abgerundetes Rechteck 8"/>
          <p:cNvSpPr/>
          <p:nvPr/>
        </p:nvSpPr>
        <p:spPr bwMode="gray">
          <a:xfrm>
            <a:off x="534342" y="1131888"/>
            <a:ext cx="1800000" cy="540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pPr lvl="0"/>
            <a:r>
              <a:rPr lang="de-DE" altLang="de-DE" sz="1000" b="1" dirty="0" smtClean="0">
                <a:solidFill>
                  <a:schemeClr val="tx2"/>
                </a:solidFill>
              </a:rPr>
              <a:t>Luft- und Raumfahrt</a:t>
            </a:r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48" name="Rechteck 47"/>
          <p:cNvSpPr/>
          <p:nvPr/>
        </p:nvSpPr>
        <p:spPr bwMode="gray">
          <a:xfrm>
            <a:off x="534342" y="1661573"/>
            <a:ext cx="1423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altLang="de-DE" sz="1600" b="1" dirty="0" smtClean="0">
                <a:solidFill>
                  <a:schemeClr val="tx2"/>
                </a:solidFill>
              </a:rPr>
              <a:t>$11.5 Mrd.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30" name="Abgerundetes Rechteck 29"/>
          <p:cNvSpPr/>
          <p:nvPr/>
        </p:nvSpPr>
        <p:spPr bwMode="gray">
          <a:xfrm>
            <a:off x="4719674" y="1131888"/>
            <a:ext cx="1800000" cy="540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r>
              <a:rPr lang="de-DE" altLang="de-DE" sz="1000" b="1" dirty="0">
                <a:solidFill>
                  <a:schemeClr val="tx2"/>
                </a:solidFill>
              </a:rPr>
              <a:t>Spezialchemikalien</a:t>
            </a:r>
            <a:endParaRPr lang="de-DE" altLang="de-DE" sz="1200" dirty="0">
              <a:solidFill>
                <a:srgbClr val="005A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hteck 49"/>
          <p:cNvSpPr/>
          <p:nvPr/>
        </p:nvSpPr>
        <p:spPr bwMode="gray">
          <a:xfrm>
            <a:off x="4718527" y="1661573"/>
            <a:ext cx="1493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b="1" dirty="0" smtClean="0">
                <a:solidFill>
                  <a:schemeClr val="tx2"/>
                </a:solidFill>
              </a:rPr>
              <a:t>$5.7 Mrd.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31" name="Abgerundetes Rechteck 30"/>
          <p:cNvSpPr/>
          <p:nvPr/>
        </p:nvSpPr>
        <p:spPr bwMode="gray">
          <a:xfrm>
            <a:off x="6804658" y="1118217"/>
            <a:ext cx="1800000" cy="540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r>
              <a:rPr lang="de-DE" altLang="de-DE" sz="1000" b="1" dirty="0" smtClean="0">
                <a:solidFill>
                  <a:schemeClr val="tx2"/>
                </a:solidFill>
              </a:rPr>
              <a:t>Transport Systeme</a:t>
            </a:r>
            <a:endParaRPr lang="de-DE" altLang="de-DE" sz="1200" dirty="0">
              <a:solidFill>
                <a:srgbClr val="005AA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hteck 50"/>
          <p:cNvSpPr/>
          <p:nvPr/>
        </p:nvSpPr>
        <p:spPr bwMode="gray">
          <a:xfrm>
            <a:off x="6804658" y="1661573"/>
            <a:ext cx="11864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de-DE" sz="1600" b="1" dirty="0" smtClean="0">
                <a:solidFill>
                  <a:schemeClr val="tx2"/>
                </a:solidFill>
              </a:rPr>
              <a:t>$3.9 Mrd.</a:t>
            </a:r>
            <a:endParaRPr lang="de-DE" altLang="de-DE" sz="1600" b="1" dirty="0">
              <a:solidFill>
                <a:schemeClr val="tx2"/>
              </a:solidFill>
            </a:endParaRPr>
          </a:p>
        </p:txBody>
      </p:sp>
      <p:sp>
        <p:nvSpPr>
          <p:cNvPr id="2066" name="Auf der gleichen Seite des Rechtecks liegende Ecken abrunden 2065"/>
          <p:cNvSpPr/>
          <p:nvPr/>
        </p:nvSpPr>
        <p:spPr bwMode="gray">
          <a:xfrm>
            <a:off x="531354" y="4316728"/>
            <a:ext cx="1800000" cy="457201"/>
          </a:xfrm>
          <a:prstGeom prst="round2SameRect">
            <a:avLst>
              <a:gd name="adj1" fmla="val 3536"/>
              <a:gd name="adj2" fmla="val 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r>
              <a:rPr lang="de-DE" altLang="de-DE" sz="1000" b="1" dirty="0">
                <a:solidFill>
                  <a:schemeClr val="tx2"/>
                </a:solidFill>
              </a:rPr>
              <a:t>Gebäudetechnik</a:t>
            </a:r>
          </a:p>
        </p:txBody>
      </p:sp>
      <p:sp>
        <p:nvSpPr>
          <p:cNvPr id="79" name="Rechteck 78"/>
          <p:cNvSpPr/>
          <p:nvPr/>
        </p:nvSpPr>
        <p:spPr bwMode="gray">
          <a:xfrm>
            <a:off x="546114" y="4773931"/>
            <a:ext cx="1785240" cy="1260000"/>
          </a:xfrm>
          <a:prstGeom prst="rect">
            <a:avLst/>
          </a:prstGeom>
        </p:spPr>
        <p:txBody>
          <a:bodyPr vert="horz" wrap="square" lIns="144000" tIns="144000" rIns="72000" anchor="t" anchorCtr="0">
            <a:noAutofit/>
          </a:bodyPr>
          <a:lstStyle/>
          <a:p>
            <a:r>
              <a:rPr lang="de-DE" sz="1000" b="1" dirty="0" smtClean="0">
                <a:solidFill>
                  <a:schemeClr val="tx2"/>
                </a:solidFill>
              </a:rPr>
              <a:t>Multi-</a:t>
            </a:r>
            <a:r>
              <a:rPr lang="de-DE" sz="1000" b="1" dirty="0" err="1" smtClean="0">
                <a:solidFill>
                  <a:schemeClr val="tx2"/>
                </a:solidFill>
              </a:rPr>
              <a:t>channel</a:t>
            </a:r>
            <a:r>
              <a:rPr lang="de-DE" sz="1000" b="1" dirty="0">
                <a:solidFill>
                  <a:schemeClr val="tx2"/>
                </a:solidFill>
              </a:rPr>
              <a:t/>
            </a:r>
            <a:br>
              <a:rPr lang="de-DE" sz="1000" b="1" dirty="0">
                <a:solidFill>
                  <a:schemeClr val="tx2"/>
                </a:solidFill>
              </a:rPr>
            </a:br>
            <a:r>
              <a:rPr lang="de-DE" sz="1000" b="1" dirty="0">
                <a:solidFill>
                  <a:schemeClr val="tx2"/>
                </a:solidFill>
              </a:rPr>
              <a:t>&amp; </a:t>
            </a:r>
            <a:r>
              <a:rPr lang="de-DE" sz="1000" b="1" dirty="0" smtClean="0">
                <a:solidFill>
                  <a:schemeClr val="tx2"/>
                </a:solidFill>
              </a:rPr>
              <a:t>Mehrmarkenstrategie</a:t>
            </a:r>
            <a:endParaRPr lang="de-DE" sz="1000" b="1" dirty="0" smtClean="0">
              <a:solidFill>
                <a:schemeClr val="tx2"/>
              </a:solidFill>
            </a:endParaRPr>
          </a:p>
          <a:p>
            <a:endParaRPr lang="de-DE" altLang="de-DE" sz="1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alt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Wohn- &amp; Gewerbegebäude, Beleuchtungssysteme &amp; Feldgeräte</a:t>
            </a:r>
          </a:p>
        </p:txBody>
      </p:sp>
      <p:sp>
        <p:nvSpPr>
          <p:cNvPr id="2067" name="Rechteck 2066"/>
          <p:cNvSpPr/>
          <p:nvPr/>
        </p:nvSpPr>
        <p:spPr bwMode="gray">
          <a:xfrm>
            <a:off x="534342" y="6060268"/>
            <a:ext cx="1106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altLang="de-DE" sz="1600" b="1" dirty="0" smtClean="0">
                <a:solidFill>
                  <a:srgbClr val="005AA9"/>
                </a:solidFill>
              </a:rPr>
              <a:t>$550 Mio.</a:t>
            </a:r>
            <a:endParaRPr lang="de-DE" altLang="de-DE" sz="1600" b="1" dirty="0">
              <a:solidFill>
                <a:srgbClr val="005AA9"/>
              </a:solidFill>
            </a:endParaRPr>
          </a:p>
        </p:txBody>
      </p:sp>
      <p:pic>
        <p:nvPicPr>
          <p:cNvPr id="10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036931" y="6080736"/>
            <a:ext cx="216000" cy="25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211870" y="5958182"/>
            <a:ext cx="216000" cy="37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125844" y="6056516"/>
            <a:ext cx="216000" cy="2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55" name="Group 19"/>
          <p:cNvGrpSpPr>
            <a:grpSpLocks noChangeAspect="1"/>
          </p:cNvGrpSpPr>
          <p:nvPr/>
        </p:nvGrpSpPr>
        <p:grpSpPr bwMode="gray">
          <a:xfrm>
            <a:off x="8060670" y="1527661"/>
            <a:ext cx="518400" cy="365799"/>
            <a:chOff x="2180" y="1668"/>
            <a:chExt cx="1403" cy="990"/>
          </a:xfrm>
        </p:grpSpPr>
        <p:sp>
          <p:nvSpPr>
            <p:cNvPr id="2058" name="Freeform 20"/>
            <p:cNvSpPr>
              <a:spLocks/>
            </p:cNvSpPr>
            <p:nvPr/>
          </p:nvSpPr>
          <p:spPr bwMode="gray">
            <a:xfrm>
              <a:off x="2180" y="1677"/>
              <a:ext cx="1403" cy="910"/>
            </a:xfrm>
            <a:custGeom>
              <a:avLst/>
              <a:gdLst>
                <a:gd name="T0" fmla="*/ 43 w 1403"/>
                <a:gd name="T1" fmla="*/ 532 h 910"/>
                <a:gd name="T2" fmla="*/ 43 w 1403"/>
                <a:gd name="T3" fmla="*/ 492 h 910"/>
                <a:gd name="T4" fmla="*/ 0 w 1403"/>
                <a:gd name="T5" fmla="*/ 423 h 910"/>
                <a:gd name="T6" fmla="*/ 1110 w 1403"/>
                <a:gd name="T7" fmla="*/ 0 h 910"/>
                <a:gd name="T8" fmla="*/ 1403 w 1403"/>
                <a:gd name="T9" fmla="*/ 440 h 910"/>
                <a:gd name="T10" fmla="*/ 1361 w 1403"/>
                <a:gd name="T11" fmla="*/ 456 h 910"/>
                <a:gd name="T12" fmla="*/ 1361 w 1403"/>
                <a:gd name="T13" fmla="*/ 501 h 910"/>
                <a:gd name="T14" fmla="*/ 291 w 1403"/>
                <a:gd name="T15" fmla="*/ 910 h 910"/>
                <a:gd name="T16" fmla="*/ 43 w 1403"/>
                <a:gd name="T17" fmla="*/ 53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3" h="910">
                  <a:moveTo>
                    <a:pt x="43" y="532"/>
                  </a:moveTo>
                  <a:lnTo>
                    <a:pt x="43" y="492"/>
                  </a:lnTo>
                  <a:lnTo>
                    <a:pt x="0" y="423"/>
                  </a:lnTo>
                  <a:lnTo>
                    <a:pt x="1110" y="0"/>
                  </a:lnTo>
                  <a:lnTo>
                    <a:pt x="1403" y="440"/>
                  </a:lnTo>
                  <a:lnTo>
                    <a:pt x="1361" y="456"/>
                  </a:lnTo>
                  <a:lnTo>
                    <a:pt x="1361" y="501"/>
                  </a:lnTo>
                  <a:lnTo>
                    <a:pt x="291" y="910"/>
                  </a:lnTo>
                  <a:lnTo>
                    <a:pt x="43" y="5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60" name="Freeform 21"/>
            <p:cNvSpPr>
              <a:spLocks/>
            </p:cNvSpPr>
            <p:nvPr/>
          </p:nvSpPr>
          <p:spPr bwMode="gray">
            <a:xfrm>
              <a:off x="2761" y="1983"/>
              <a:ext cx="239" cy="236"/>
            </a:xfrm>
            <a:custGeom>
              <a:avLst/>
              <a:gdLst>
                <a:gd name="T0" fmla="*/ 49 w 101"/>
                <a:gd name="T1" fmla="*/ 58 h 100"/>
                <a:gd name="T2" fmla="*/ 55 w 101"/>
                <a:gd name="T3" fmla="*/ 57 h 100"/>
                <a:gd name="T4" fmla="*/ 72 w 101"/>
                <a:gd name="T5" fmla="*/ 61 h 100"/>
                <a:gd name="T6" fmla="*/ 62 w 101"/>
                <a:gd name="T7" fmla="*/ 74 h 100"/>
                <a:gd name="T8" fmla="*/ 33 w 101"/>
                <a:gd name="T9" fmla="*/ 79 h 100"/>
                <a:gd name="T10" fmla="*/ 38 w 101"/>
                <a:gd name="T11" fmla="*/ 94 h 100"/>
                <a:gd name="T12" fmla="*/ 67 w 101"/>
                <a:gd name="T13" fmla="*/ 89 h 100"/>
                <a:gd name="T14" fmla="*/ 74 w 101"/>
                <a:gd name="T15" fmla="*/ 100 h 100"/>
                <a:gd name="T16" fmla="*/ 89 w 101"/>
                <a:gd name="T17" fmla="*/ 94 h 100"/>
                <a:gd name="T18" fmla="*/ 81 w 101"/>
                <a:gd name="T19" fmla="*/ 82 h 100"/>
                <a:gd name="T20" fmla="*/ 94 w 101"/>
                <a:gd name="T21" fmla="*/ 51 h 100"/>
                <a:gd name="T22" fmla="*/ 86 w 101"/>
                <a:gd name="T23" fmla="*/ 43 h 100"/>
                <a:gd name="T24" fmla="*/ 54 w 101"/>
                <a:gd name="T25" fmla="*/ 39 h 100"/>
                <a:gd name="T26" fmla="*/ 29 w 101"/>
                <a:gd name="T27" fmla="*/ 36 h 100"/>
                <a:gd name="T28" fmla="*/ 38 w 101"/>
                <a:gd name="T29" fmla="*/ 25 h 100"/>
                <a:gd name="T30" fmla="*/ 62 w 101"/>
                <a:gd name="T31" fmla="*/ 20 h 100"/>
                <a:gd name="T32" fmla="*/ 58 w 101"/>
                <a:gd name="T33" fmla="*/ 5 h 100"/>
                <a:gd name="T34" fmla="*/ 33 w 101"/>
                <a:gd name="T35" fmla="*/ 10 h 100"/>
                <a:gd name="T36" fmla="*/ 26 w 101"/>
                <a:gd name="T37" fmla="*/ 0 h 100"/>
                <a:gd name="T38" fmla="*/ 11 w 101"/>
                <a:gd name="T39" fmla="*/ 6 h 100"/>
                <a:gd name="T40" fmla="*/ 19 w 101"/>
                <a:gd name="T41" fmla="*/ 17 h 100"/>
                <a:gd name="T42" fmla="*/ 7 w 101"/>
                <a:gd name="T43" fmla="*/ 47 h 100"/>
                <a:gd name="T44" fmla="*/ 49 w 101"/>
                <a:gd name="T45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100">
                  <a:moveTo>
                    <a:pt x="49" y="58"/>
                  </a:moveTo>
                  <a:cubicBezTo>
                    <a:pt x="51" y="57"/>
                    <a:pt x="53" y="57"/>
                    <a:pt x="55" y="57"/>
                  </a:cubicBezTo>
                  <a:cubicBezTo>
                    <a:pt x="64" y="57"/>
                    <a:pt x="69" y="58"/>
                    <a:pt x="72" y="61"/>
                  </a:cubicBezTo>
                  <a:cubicBezTo>
                    <a:pt x="75" y="66"/>
                    <a:pt x="70" y="71"/>
                    <a:pt x="62" y="74"/>
                  </a:cubicBezTo>
                  <a:cubicBezTo>
                    <a:pt x="52" y="78"/>
                    <a:pt x="41" y="79"/>
                    <a:pt x="33" y="79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45" y="94"/>
                    <a:pt x="56" y="93"/>
                    <a:pt x="67" y="8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97" y="73"/>
                    <a:pt x="101" y="61"/>
                    <a:pt x="94" y="51"/>
                  </a:cubicBezTo>
                  <a:cubicBezTo>
                    <a:pt x="91" y="48"/>
                    <a:pt x="89" y="45"/>
                    <a:pt x="86" y="43"/>
                  </a:cubicBezTo>
                  <a:cubicBezTo>
                    <a:pt x="79" y="39"/>
                    <a:pt x="69" y="37"/>
                    <a:pt x="54" y="39"/>
                  </a:cubicBezTo>
                  <a:cubicBezTo>
                    <a:pt x="38" y="40"/>
                    <a:pt x="31" y="40"/>
                    <a:pt x="29" y="36"/>
                  </a:cubicBezTo>
                  <a:cubicBezTo>
                    <a:pt x="27" y="33"/>
                    <a:pt x="28" y="28"/>
                    <a:pt x="38" y="25"/>
                  </a:cubicBezTo>
                  <a:cubicBezTo>
                    <a:pt x="48" y="20"/>
                    <a:pt x="57" y="20"/>
                    <a:pt x="62" y="20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1" y="6"/>
                    <a:pt x="43" y="6"/>
                    <a:pt x="33" y="1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4" y="25"/>
                    <a:pt x="0" y="37"/>
                    <a:pt x="7" y="47"/>
                  </a:cubicBezTo>
                  <a:cubicBezTo>
                    <a:pt x="15" y="58"/>
                    <a:pt x="30" y="60"/>
                    <a:pt x="49" y="58"/>
                  </a:cubicBezTo>
                  <a:close/>
                </a:path>
              </a:pathLst>
            </a:custGeom>
            <a:solidFill>
              <a:srgbClr val="125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62" name="Freeform 22"/>
            <p:cNvSpPr>
              <a:spLocks/>
            </p:cNvSpPr>
            <p:nvPr/>
          </p:nvSpPr>
          <p:spPr bwMode="gray">
            <a:xfrm>
              <a:off x="2180" y="2169"/>
              <a:ext cx="1403" cy="489"/>
            </a:xfrm>
            <a:custGeom>
              <a:avLst/>
              <a:gdLst>
                <a:gd name="T0" fmla="*/ 291 w 1403"/>
                <a:gd name="T1" fmla="*/ 409 h 489"/>
                <a:gd name="T2" fmla="*/ 78 w 1403"/>
                <a:gd name="T3" fmla="*/ 85 h 489"/>
                <a:gd name="T4" fmla="*/ 43 w 1403"/>
                <a:gd name="T5" fmla="*/ 31 h 489"/>
                <a:gd name="T6" fmla="*/ 0 w 1403"/>
                <a:gd name="T7" fmla="*/ 47 h 489"/>
                <a:gd name="T8" fmla="*/ 22 w 1403"/>
                <a:gd name="T9" fmla="*/ 80 h 489"/>
                <a:gd name="T10" fmla="*/ 291 w 1403"/>
                <a:gd name="T11" fmla="*/ 489 h 489"/>
                <a:gd name="T12" fmla="*/ 1403 w 1403"/>
                <a:gd name="T13" fmla="*/ 66 h 489"/>
                <a:gd name="T14" fmla="*/ 1361 w 1403"/>
                <a:gd name="T15" fmla="*/ 0 h 489"/>
                <a:gd name="T16" fmla="*/ 291 w 1403"/>
                <a:gd name="T17" fmla="*/ 40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3" h="489">
                  <a:moveTo>
                    <a:pt x="291" y="409"/>
                  </a:moveTo>
                  <a:lnTo>
                    <a:pt x="78" y="85"/>
                  </a:lnTo>
                  <a:lnTo>
                    <a:pt x="43" y="31"/>
                  </a:lnTo>
                  <a:lnTo>
                    <a:pt x="0" y="47"/>
                  </a:lnTo>
                  <a:lnTo>
                    <a:pt x="22" y="80"/>
                  </a:lnTo>
                  <a:lnTo>
                    <a:pt x="291" y="489"/>
                  </a:lnTo>
                  <a:lnTo>
                    <a:pt x="1403" y="66"/>
                  </a:lnTo>
                  <a:lnTo>
                    <a:pt x="1361" y="0"/>
                  </a:lnTo>
                  <a:lnTo>
                    <a:pt x="291" y="409"/>
                  </a:ln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63" name="Freeform 23"/>
            <p:cNvSpPr>
              <a:spLocks noEditPoints="1"/>
            </p:cNvSpPr>
            <p:nvPr/>
          </p:nvSpPr>
          <p:spPr bwMode="gray">
            <a:xfrm>
              <a:off x="2180" y="1668"/>
              <a:ext cx="1403" cy="865"/>
            </a:xfrm>
            <a:custGeom>
              <a:avLst/>
              <a:gdLst>
                <a:gd name="T0" fmla="*/ 123 w 594"/>
                <a:gd name="T1" fmla="*/ 366 h 366"/>
                <a:gd name="T2" fmla="*/ 594 w 594"/>
                <a:gd name="T3" fmla="*/ 186 h 366"/>
                <a:gd name="T4" fmla="*/ 564 w 594"/>
                <a:gd name="T5" fmla="*/ 142 h 366"/>
                <a:gd name="T6" fmla="*/ 470 w 594"/>
                <a:gd name="T7" fmla="*/ 0 h 366"/>
                <a:gd name="T8" fmla="*/ 0 w 594"/>
                <a:gd name="T9" fmla="*/ 179 h 366"/>
                <a:gd name="T10" fmla="*/ 45 w 594"/>
                <a:gd name="T11" fmla="*/ 248 h 366"/>
                <a:gd name="T12" fmla="*/ 123 w 594"/>
                <a:gd name="T13" fmla="*/ 366 h 366"/>
                <a:gd name="T14" fmla="*/ 257 w 594"/>
                <a:gd name="T15" fmla="*/ 123 h 366"/>
                <a:gd name="T16" fmla="*/ 375 w 594"/>
                <a:gd name="T17" fmla="*/ 153 h 366"/>
                <a:gd name="T18" fmla="*/ 378 w 594"/>
                <a:gd name="T19" fmla="*/ 159 h 366"/>
                <a:gd name="T20" fmla="*/ 336 w 594"/>
                <a:gd name="T21" fmla="*/ 242 h 366"/>
                <a:gd name="T22" fmla="*/ 227 w 594"/>
                <a:gd name="T23" fmla="*/ 223 h 366"/>
                <a:gd name="T24" fmla="*/ 218 w 594"/>
                <a:gd name="T25" fmla="*/ 213 h 366"/>
                <a:gd name="T26" fmla="*/ 257 w 594"/>
                <a:gd name="T27" fmla="*/ 12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4" h="366">
                  <a:moveTo>
                    <a:pt x="123" y="366"/>
                  </a:moveTo>
                  <a:cubicBezTo>
                    <a:pt x="594" y="186"/>
                    <a:pt x="594" y="186"/>
                    <a:pt x="594" y="186"/>
                  </a:cubicBezTo>
                  <a:cubicBezTo>
                    <a:pt x="564" y="142"/>
                    <a:pt x="564" y="142"/>
                    <a:pt x="564" y="142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45" y="248"/>
                    <a:pt x="45" y="248"/>
                    <a:pt x="45" y="248"/>
                  </a:cubicBezTo>
                  <a:lnTo>
                    <a:pt x="123" y="366"/>
                  </a:lnTo>
                  <a:close/>
                  <a:moveTo>
                    <a:pt x="257" y="123"/>
                  </a:moveTo>
                  <a:cubicBezTo>
                    <a:pt x="301" y="107"/>
                    <a:pt x="353" y="120"/>
                    <a:pt x="375" y="153"/>
                  </a:cubicBezTo>
                  <a:cubicBezTo>
                    <a:pt x="376" y="155"/>
                    <a:pt x="377" y="157"/>
                    <a:pt x="378" y="159"/>
                  </a:cubicBezTo>
                  <a:cubicBezTo>
                    <a:pt x="395" y="190"/>
                    <a:pt x="377" y="227"/>
                    <a:pt x="336" y="242"/>
                  </a:cubicBezTo>
                  <a:cubicBezTo>
                    <a:pt x="298" y="257"/>
                    <a:pt x="252" y="248"/>
                    <a:pt x="227" y="223"/>
                  </a:cubicBezTo>
                  <a:cubicBezTo>
                    <a:pt x="224" y="220"/>
                    <a:pt x="221" y="216"/>
                    <a:pt x="218" y="213"/>
                  </a:cubicBezTo>
                  <a:cubicBezTo>
                    <a:pt x="197" y="180"/>
                    <a:pt x="214" y="140"/>
                    <a:pt x="257" y="123"/>
                  </a:cubicBez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2064" name="Group 27"/>
          <p:cNvGrpSpPr>
            <a:grpSpLocks noChangeAspect="1"/>
          </p:cNvGrpSpPr>
          <p:nvPr/>
        </p:nvGrpSpPr>
        <p:grpSpPr bwMode="gray">
          <a:xfrm>
            <a:off x="5974644" y="1483322"/>
            <a:ext cx="518400" cy="410138"/>
            <a:chOff x="2178" y="1607"/>
            <a:chExt cx="1403" cy="1110"/>
          </a:xfrm>
        </p:grpSpPr>
        <p:sp>
          <p:nvSpPr>
            <p:cNvPr id="2069" name="Freeform 28"/>
            <p:cNvSpPr>
              <a:spLocks/>
            </p:cNvSpPr>
            <p:nvPr/>
          </p:nvSpPr>
          <p:spPr bwMode="gray">
            <a:xfrm>
              <a:off x="2178" y="1607"/>
              <a:ext cx="1403" cy="1030"/>
            </a:xfrm>
            <a:custGeom>
              <a:avLst/>
              <a:gdLst>
                <a:gd name="T0" fmla="*/ 45 w 1403"/>
                <a:gd name="T1" fmla="*/ 654 h 1030"/>
                <a:gd name="T2" fmla="*/ 45 w 1403"/>
                <a:gd name="T3" fmla="*/ 491 h 1030"/>
                <a:gd name="T4" fmla="*/ 0 w 1403"/>
                <a:gd name="T5" fmla="*/ 423 h 1030"/>
                <a:gd name="T6" fmla="*/ 1112 w 1403"/>
                <a:gd name="T7" fmla="*/ 0 h 1030"/>
                <a:gd name="T8" fmla="*/ 1403 w 1403"/>
                <a:gd name="T9" fmla="*/ 442 h 1030"/>
                <a:gd name="T10" fmla="*/ 1360 w 1403"/>
                <a:gd name="T11" fmla="*/ 456 h 1030"/>
                <a:gd name="T12" fmla="*/ 1360 w 1403"/>
                <a:gd name="T13" fmla="*/ 621 h 1030"/>
                <a:gd name="T14" fmla="*/ 291 w 1403"/>
                <a:gd name="T15" fmla="*/ 1030 h 1030"/>
                <a:gd name="T16" fmla="*/ 45 w 1403"/>
                <a:gd name="T17" fmla="*/ 654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3" h="1030">
                  <a:moveTo>
                    <a:pt x="45" y="654"/>
                  </a:moveTo>
                  <a:lnTo>
                    <a:pt x="45" y="491"/>
                  </a:lnTo>
                  <a:lnTo>
                    <a:pt x="0" y="423"/>
                  </a:lnTo>
                  <a:lnTo>
                    <a:pt x="1112" y="0"/>
                  </a:lnTo>
                  <a:lnTo>
                    <a:pt x="1403" y="442"/>
                  </a:lnTo>
                  <a:lnTo>
                    <a:pt x="1360" y="456"/>
                  </a:lnTo>
                  <a:lnTo>
                    <a:pt x="1360" y="621"/>
                  </a:lnTo>
                  <a:lnTo>
                    <a:pt x="291" y="1030"/>
                  </a:lnTo>
                  <a:lnTo>
                    <a:pt x="45" y="6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70" name="Freeform 29"/>
            <p:cNvSpPr>
              <a:spLocks/>
            </p:cNvSpPr>
            <p:nvPr/>
          </p:nvSpPr>
          <p:spPr bwMode="gray">
            <a:xfrm>
              <a:off x="2759" y="1921"/>
              <a:ext cx="239" cy="236"/>
            </a:xfrm>
            <a:custGeom>
              <a:avLst/>
              <a:gdLst>
                <a:gd name="T0" fmla="*/ 49 w 101"/>
                <a:gd name="T1" fmla="*/ 58 h 100"/>
                <a:gd name="T2" fmla="*/ 55 w 101"/>
                <a:gd name="T3" fmla="*/ 57 h 100"/>
                <a:gd name="T4" fmla="*/ 72 w 101"/>
                <a:gd name="T5" fmla="*/ 61 h 100"/>
                <a:gd name="T6" fmla="*/ 62 w 101"/>
                <a:gd name="T7" fmla="*/ 74 h 100"/>
                <a:gd name="T8" fmla="*/ 33 w 101"/>
                <a:gd name="T9" fmla="*/ 79 h 100"/>
                <a:gd name="T10" fmla="*/ 38 w 101"/>
                <a:gd name="T11" fmla="*/ 94 h 100"/>
                <a:gd name="T12" fmla="*/ 67 w 101"/>
                <a:gd name="T13" fmla="*/ 89 h 100"/>
                <a:gd name="T14" fmla="*/ 74 w 101"/>
                <a:gd name="T15" fmla="*/ 100 h 100"/>
                <a:gd name="T16" fmla="*/ 89 w 101"/>
                <a:gd name="T17" fmla="*/ 94 h 100"/>
                <a:gd name="T18" fmla="*/ 81 w 101"/>
                <a:gd name="T19" fmla="*/ 82 h 100"/>
                <a:gd name="T20" fmla="*/ 94 w 101"/>
                <a:gd name="T21" fmla="*/ 51 h 100"/>
                <a:gd name="T22" fmla="*/ 86 w 101"/>
                <a:gd name="T23" fmla="*/ 43 h 100"/>
                <a:gd name="T24" fmla="*/ 54 w 101"/>
                <a:gd name="T25" fmla="*/ 39 h 100"/>
                <a:gd name="T26" fmla="*/ 29 w 101"/>
                <a:gd name="T27" fmla="*/ 36 h 100"/>
                <a:gd name="T28" fmla="*/ 38 w 101"/>
                <a:gd name="T29" fmla="*/ 25 h 100"/>
                <a:gd name="T30" fmla="*/ 62 w 101"/>
                <a:gd name="T31" fmla="*/ 20 h 100"/>
                <a:gd name="T32" fmla="*/ 58 w 101"/>
                <a:gd name="T33" fmla="*/ 5 h 100"/>
                <a:gd name="T34" fmla="*/ 33 w 101"/>
                <a:gd name="T35" fmla="*/ 10 h 100"/>
                <a:gd name="T36" fmla="*/ 26 w 101"/>
                <a:gd name="T37" fmla="*/ 0 h 100"/>
                <a:gd name="T38" fmla="*/ 12 w 101"/>
                <a:gd name="T39" fmla="*/ 6 h 100"/>
                <a:gd name="T40" fmla="*/ 19 w 101"/>
                <a:gd name="T41" fmla="*/ 17 h 100"/>
                <a:gd name="T42" fmla="*/ 7 w 101"/>
                <a:gd name="T43" fmla="*/ 47 h 100"/>
                <a:gd name="T44" fmla="*/ 49 w 101"/>
                <a:gd name="T45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100">
                  <a:moveTo>
                    <a:pt x="49" y="58"/>
                  </a:moveTo>
                  <a:cubicBezTo>
                    <a:pt x="51" y="57"/>
                    <a:pt x="53" y="57"/>
                    <a:pt x="55" y="57"/>
                  </a:cubicBezTo>
                  <a:cubicBezTo>
                    <a:pt x="64" y="57"/>
                    <a:pt x="69" y="58"/>
                    <a:pt x="72" y="61"/>
                  </a:cubicBezTo>
                  <a:cubicBezTo>
                    <a:pt x="75" y="66"/>
                    <a:pt x="70" y="71"/>
                    <a:pt x="62" y="74"/>
                  </a:cubicBezTo>
                  <a:cubicBezTo>
                    <a:pt x="52" y="78"/>
                    <a:pt x="41" y="79"/>
                    <a:pt x="33" y="79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45" y="94"/>
                    <a:pt x="57" y="93"/>
                    <a:pt x="67" y="8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97" y="73"/>
                    <a:pt x="101" y="61"/>
                    <a:pt x="94" y="51"/>
                  </a:cubicBezTo>
                  <a:cubicBezTo>
                    <a:pt x="92" y="48"/>
                    <a:pt x="89" y="45"/>
                    <a:pt x="86" y="43"/>
                  </a:cubicBezTo>
                  <a:cubicBezTo>
                    <a:pt x="79" y="39"/>
                    <a:pt x="69" y="37"/>
                    <a:pt x="54" y="39"/>
                  </a:cubicBezTo>
                  <a:cubicBezTo>
                    <a:pt x="39" y="40"/>
                    <a:pt x="32" y="40"/>
                    <a:pt x="29" y="36"/>
                  </a:cubicBezTo>
                  <a:cubicBezTo>
                    <a:pt x="27" y="33"/>
                    <a:pt x="28" y="29"/>
                    <a:pt x="38" y="25"/>
                  </a:cubicBezTo>
                  <a:cubicBezTo>
                    <a:pt x="49" y="20"/>
                    <a:pt x="57" y="20"/>
                    <a:pt x="62" y="20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2" y="6"/>
                    <a:pt x="44" y="7"/>
                    <a:pt x="33" y="1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4" y="25"/>
                    <a:pt x="0" y="37"/>
                    <a:pt x="7" y="47"/>
                  </a:cubicBezTo>
                  <a:cubicBezTo>
                    <a:pt x="15" y="58"/>
                    <a:pt x="30" y="60"/>
                    <a:pt x="49" y="58"/>
                  </a:cubicBezTo>
                  <a:close/>
                </a:path>
              </a:pathLst>
            </a:custGeom>
            <a:solidFill>
              <a:srgbClr val="125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71" name="Freeform 30"/>
            <p:cNvSpPr>
              <a:spLocks/>
            </p:cNvSpPr>
            <p:nvPr/>
          </p:nvSpPr>
          <p:spPr bwMode="gray">
            <a:xfrm>
              <a:off x="2178" y="2108"/>
              <a:ext cx="1403" cy="489"/>
            </a:xfrm>
            <a:custGeom>
              <a:avLst/>
              <a:gdLst>
                <a:gd name="T0" fmla="*/ 291 w 1403"/>
                <a:gd name="T1" fmla="*/ 409 h 489"/>
                <a:gd name="T2" fmla="*/ 78 w 1403"/>
                <a:gd name="T3" fmla="*/ 85 h 489"/>
                <a:gd name="T4" fmla="*/ 43 w 1403"/>
                <a:gd name="T5" fmla="*/ 30 h 489"/>
                <a:gd name="T6" fmla="*/ 0 w 1403"/>
                <a:gd name="T7" fmla="*/ 47 h 489"/>
                <a:gd name="T8" fmla="*/ 21 w 1403"/>
                <a:gd name="T9" fmla="*/ 80 h 489"/>
                <a:gd name="T10" fmla="*/ 291 w 1403"/>
                <a:gd name="T11" fmla="*/ 489 h 489"/>
                <a:gd name="T12" fmla="*/ 1403 w 1403"/>
                <a:gd name="T13" fmla="*/ 66 h 489"/>
                <a:gd name="T14" fmla="*/ 1360 w 1403"/>
                <a:gd name="T15" fmla="*/ 0 h 489"/>
                <a:gd name="T16" fmla="*/ 291 w 1403"/>
                <a:gd name="T17" fmla="*/ 40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3" h="489">
                  <a:moveTo>
                    <a:pt x="291" y="409"/>
                  </a:moveTo>
                  <a:lnTo>
                    <a:pt x="78" y="85"/>
                  </a:lnTo>
                  <a:lnTo>
                    <a:pt x="43" y="30"/>
                  </a:lnTo>
                  <a:lnTo>
                    <a:pt x="0" y="47"/>
                  </a:lnTo>
                  <a:lnTo>
                    <a:pt x="21" y="80"/>
                  </a:lnTo>
                  <a:lnTo>
                    <a:pt x="291" y="489"/>
                  </a:lnTo>
                  <a:lnTo>
                    <a:pt x="1403" y="66"/>
                  </a:lnTo>
                  <a:lnTo>
                    <a:pt x="1360" y="0"/>
                  </a:lnTo>
                  <a:lnTo>
                    <a:pt x="291" y="409"/>
                  </a:lnTo>
                  <a:close/>
                </a:path>
              </a:pathLst>
            </a:custGeom>
            <a:noFill/>
            <a:ln w="14288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72" name="Freeform 31"/>
            <p:cNvSpPr>
              <a:spLocks/>
            </p:cNvSpPr>
            <p:nvPr/>
          </p:nvSpPr>
          <p:spPr bwMode="gray">
            <a:xfrm>
              <a:off x="2178" y="2228"/>
              <a:ext cx="1403" cy="489"/>
            </a:xfrm>
            <a:custGeom>
              <a:avLst/>
              <a:gdLst>
                <a:gd name="T0" fmla="*/ 291 w 1403"/>
                <a:gd name="T1" fmla="*/ 409 h 489"/>
                <a:gd name="T2" fmla="*/ 43 w 1403"/>
                <a:gd name="T3" fmla="*/ 33 h 489"/>
                <a:gd name="T4" fmla="*/ 0 w 1403"/>
                <a:gd name="T5" fmla="*/ 47 h 489"/>
                <a:gd name="T6" fmla="*/ 291 w 1403"/>
                <a:gd name="T7" fmla="*/ 489 h 489"/>
                <a:gd name="T8" fmla="*/ 1403 w 1403"/>
                <a:gd name="T9" fmla="*/ 66 h 489"/>
                <a:gd name="T10" fmla="*/ 1360 w 1403"/>
                <a:gd name="T11" fmla="*/ 0 h 489"/>
                <a:gd name="T12" fmla="*/ 291 w 1403"/>
                <a:gd name="T13" fmla="*/ 40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3" h="489">
                  <a:moveTo>
                    <a:pt x="291" y="409"/>
                  </a:moveTo>
                  <a:lnTo>
                    <a:pt x="43" y="33"/>
                  </a:lnTo>
                  <a:lnTo>
                    <a:pt x="0" y="47"/>
                  </a:lnTo>
                  <a:lnTo>
                    <a:pt x="291" y="489"/>
                  </a:lnTo>
                  <a:lnTo>
                    <a:pt x="1403" y="66"/>
                  </a:lnTo>
                  <a:lnTo>
                    <a:pt x="1360" y="0"/>
                  </a:lnTo>
                  <a:lnTo>
                    <a:pt x="291" y="409"/>
                  </a:lnTo>
                  <a:close/>
                </a:path>
              </a:pathLst>
            </a:custGeom>
            <a:noFill/>
            <a:ln w="14288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73" name="Freeform 32"/>
            <p:cNvSpPr>
              <a:spLocks noEditPoints="1"/>
            </p:cNvSpPr>
            <p:nvPr/>
          </p:nvSpPr>
          <p:spPr bwMode="gray">
            <a:xfrm>
              <a:off x="2178" y="1607"/>
              <a:ext cx="1403" cy="865"/>
            </a:xfrm>
            <a:custGeom>
              <a:avLst/>
              <a:gdLst>
                <a:gd name="T0" fmla="*/ 123 w 594"/>
                <a:gd name="T1" fmla="*/ 366 h 366"/>
                <a:gd name="T2" fmla="*/ 594 w 594"/>
                <a:gd name="T3" fmla="*/ 187 h 366"/>
                <a:gd name="T4" fmla="*/ 564 w 594"/>
                <a:gd name="T5" fmla="*/ 142 h 366"/>
                <a:gd name="T6" fmla="*/ 471 w 594"/>
                <a:gd name="T7" fmla="*/ 0 h 366"/>
                <a:gd name="T8" fmla="*/ 0 w 594"/>
                <a:gd name="T9" fmla="*/ 179 h 366"/>
                <a:gd name="T10" fmla="*/ 45 w 594"/>
                <a:gd name="T11" fmla="*/ 248 h 366"/>
                <a:gd name="T12" fmla="*/ 123 w 594"/>
                <a:gd name="T13" fmla="*/ 366 h 366"/>
                <a:gd name="T14" fmla="*/ 258 w 594"/>
                <a:gd name="T15" fmla="*/ 123 h 366"/>
                <a:gd name="T16" fmla="*/ 375 w 594"/>
                <a:gd name="T17" fmla="*/ 153 h 366"/>
                <a:gd name="T18" fmla="*/ 379 w 594"/>
                <a:gd name="T19" fmla="*/ 159 h 366"/>
                <a:gd name="T20" fmla="*/ 336 w 594"/>
                <a:gd name="T21" fmla="*/ 242 h 366"/>
                <a:gd name="T22" fmla="*/ 227 w 594"/>
                <a:gd name="T23" fmla="*/ 223 h 366"/>
                <a:gd name="T24" fmla="*/ 219 w 594"/>
                <a:gd name="T25" fmla="*/ 213 h 366"/>
                <a:gd name="T26" fmla="*/ 258 w 594"/>
                <a:gd name="T27" fmla="*/ 12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4" h="366">
                  <a:moveTo>
                    <a:pt x="123" y="366"/>
                  </a:moveTo>
                  <a:cubicBezTo>
                    <a:pt x="594" y="187"/>
                    <a:pt x="594" y="187"/>
                    <a:pt x="594" y="187"/>
                  </a:cubicBezTo>
                  <a:cubicBezTo>
                    <a:pt x="564" y="142"/>
                    <a:pt x="564" y="142"/>
                    <a:pt x="564" y="142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45" y="248"/>
                    <a:pt x="45" y="248"/>
                    <a:pt x="45" y="248"/>
                  </a:cubicBezTo>
                  <a:lnTo>
                    <a:pt x="123" y="366"/>
                  </a:lnTo>
                  <a:close/>
                  <a:moveTo>
                    <a:pt x="258" y="123"/>
                  </a:moveTo>
                  <a:cubicBezTo>
                    <a:pt x="301" y="107"/>
                    <a:pt x="353" y="120"/>
                    <a:pt x="375" y="153"/>
                  </a:cubicBezTo>
                  <a:cubicBezTo>
                    <a:pt x="376" y="155"/>
                    <a:pt x="378" y="157"/>
                    <a:pt x="379" y="159"/>
                  </a:cubicBezTo>
                  <a:cubicBezTo>
                    <a:pt x="395" y="191"/>
                    <a:pt x="377" y="227"/>
                    <a:pt x="336" y="242"/>
                  </a:cubicBezTo>
                  <a:cubicBezTo>
                    <a:pt x="298" y="257"/>
                    <a:pt x="252" y="248"/>
                    <a:pt x="227" y="223"/>
                  </a:cubicBezTo>
                  <a:cubicBezTo>
                    <a:pt x="224" y="220"/>
                    <a:pt x="221" y="216"/>
                    <a:pt x="219" y="213"/>
                  </a:cubicBezTo>
                  <a:cubicBezTo>
                    <a:pt x="197" y="180"/>
                    <a:pt x="214" y="140"/>
                    <a:pt x="258" y="123"/>
                  </a:cubicBezTo>
                  <a:close/>
                </a:path>
              </a:pathLst>
            </a:custGeom>
            <a:noFill/>
            <a:ln w="14288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2074" name="Group 36"/>
          <p:cNvGrpSpPr>
            <a:grpSpLocks noChangeAspect="1"/>
          </p:cNvGrpSpPr>
          <p:nvPr/>
        </p:nvGrpSpPr>
        <p:grpSpPr bwMode="gray">
          <a:xfrm>
            <a:off x="1787965" y="1436440"/>
            <a:ext cx="518400" cy="457020"/>
            <a:chOff x="2176" y="1544"/>
            <a:chExt cx="1402" cy="1236"/>
          </a:xfrm>
        </p:grpSpPr>
        <p:sp>
          <p:nvSpPr>
            <p:cNvPr id="2076" name="Freeform 37"/>
            <p:cNvSpPr>
              <a:spLocks/>
            </p:cNvSpPr>
            <p:nvPr/>
          </p:nvSpPr>
          <p:spPr bwMode="gray">
            <a:xfrm>
              <a:off x="2176" y="1544"/>
              <a:ext cx="1402" cy="1155"/>
            </a:xfrm>
            <a:custGeom>
              <a:avLst/>
              <a:gdLst>
                <a:gd name="T0" fmla="*/ 42 w 1402"/>
                <a:gd name="T1" fmla="*/ 780 h 1155"/>
                <a:gd name="T2" fmla="*/ 45 w 1402"/>
                <a:gd name="T3" fmla="*/ 492 h 1155"/>
                <a:gd name="T4" fmla="*/ 0 w 1402"/>
                <a:gd name="T5" fmla="*/ 423 h 1155"/>
                <a:gd name="T6" fmla="*/ 1110 w 1402"/>
                <a:gd name="T7" fmla="*/ 0 h 1155"/>
                <a:gd name="T8" fmla="*/ 1402 w 1402"/>
                <a:gd name="T9" fmla="*/ 440 h 1155"/>
                <a:gd name="T10" fmla="*/ 1360 w 1402"/>
                <a:gd name="T11" fmla="*/ 456 h 1155"/>
                <a:gd name="T12" fmla="*/ 1360 w 1402"/>
                <a:gd name="T13" fmla="*/ 749 h 1155"/>
                <a:gd name="T14" fmla="*/ 290 w 1402"/>
                <a:gd name="T15" fmla="*/ 1155 h 1155"/>
                <a:gd name="T16" fmla="*/ 42 w 1402"/>
                <a:gd name="T17" fmla="*/ 78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2" h="1155">
                  <a:moveTo>
                    <a:pt x="42" y="780"/>
                  </a:moveTo>
                  <a:lnTo>
                    <a:pt x="45" y="492"/>
                  </a:lnTo>
                  <a:lnTo>
                    <a:pt x="0" y="423"/>
                  </a:lnTo>
                  <a:lnTo>
                    <a:pt x="1110" y="0"/>
                  </a:lnTo>
                  <a:lnTo>
                    <a:pt x="1402" y="440"/>
                  </a:lnTo>
                  <a:lnTo>
                    <a:pt x="1360" y="456"/>
                  </a:lnTo>
                  <a:lnTo>
                    <a:pt x="1360" y="749"/>
                  </a:lnTo>
                  <a:lnTo>
                    <a:pt x="290" y="1155"/>
                  </a:lnTo>
                  <a:lnTo>
                    <a:pt x="42" y="7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77" name="Freeform 38"/>
            <p:cNvSpPr>
              <a:spLocks/>
            </p:cNvSpPr>
            <p:nvPr/>
          </p:nvSpPr>
          <p:spPr bwMode="gray">
            <a:xfrm>
              <a:off x="2757" y="1858"/>
              <a:ext cx="238" cy="237"/>
            </a:xfrm>
            <a:custGeom>
              <a:avLst/>
              <a:gdLst>
                <a:gd name="T0" fmla="*/ 49 w 101"/>
                <a:gd name="T1" fmla="*/ 57 h 100"/>
                <a:gd name="T2" fmla="*/ 55 w 101"/>
                <a:gd name="T3" fmla="*/ 57 h 100"/>
                <a:gd name="T4" fmla="*/ 72 w 101"/>
                <a:gd name="T5" fmla="*/ 61 h 100"/>
                <a:gd name="T6" fmla="*/ 62 w 101"/>
                <a:gd name="T7" fmla="*/ 74 h 100"/>
                <a:gd name="T8" fmla="*/ 33 w 101"/>
                <a:gd name="T9" fmla="*/ 79 h 100"/>
                <a:gd name="T10" fmla="*/ 38 w 101"/>
                <a:gd name="T11" fmla="*/ 94 h 100"/>
                <a:gd name="T12" fmla="*/ 67 w 101"/>
                <a:gd name="T13" fmla="*/ 89 h 100"/>
                <a:gd name="T14" fmla="*/ 74 w 101"/>
                <a:gd name="T15" fmla="*/ 100 h 100"/>
                <a:gd name="T16" fmla="*/ 89 w 101"/>
                <a:gd name="T17" fmla="*/ 94 h 100"/>
                <a:gd name="T18" fmla="*/ 81 w 101"/>
                <a:gd name="T19" fmla="*/ 82 h 100"/>
                <a:gd name="T20" fmla="*/ 94 w 101"/>
                <a:gd name="T21" fmla="*/ 50 h 100"/>
                <a:gd name="T22" fmla="*/ 86 w 101"/>
                <a:gd name="T23" fmla="*/ 43 h 100"/>
                <a:gd name="T24" fmla="*/ 54 w 101"/>
                <a:gd name="T25" fmla="*/ 39 h 100"/>
                <a:gd name="T26" fmla="*/ 29 w 101"/>
                <a:gd name="T27" fmla="*/ 36 h 100"/>
                <a:gd name="T28" fmla="*/ 38 w 101"/>
                <a:gd name="T29" fmla="*/ 24 h 100"/>
                <a:gd name="T30" fmla="*/ 62 w 101"/>
                <a:gd name="T31" fmla="*/ 20 h 100"/>
                <a:gd name="T32" fmla="*/ 58 w 101"/>
                <a:gd name="T33" fmla="*/ 5 h 100"/>
                <a:gd name="T34" fmla="*/ 33 w 101"/>
                <a:gd name="T35" fmla="*/ 10 h 100"/>
                <a:gd name="T36" fmla="*/ 27 w 101"/>
                <a:gd name="T37" fmla="*/ 0 h 100"/>
                <a:gd name="T38" fmla="*/ 12 w 101"/>
                <a:gd name="T39" fmla="*/ 6 h 100"/>
                <a:gd name="T40" fmla="*/ 19 w 101"/>
                <a:gd name="T41" fmla="*/ 17 h 100"/>
                <a:gd name="T42" fmla="*/ 7 w 101"/>
                <a:gd name="T43" fmla="*/ 47 h 100"/>
                <a:gd name="T44" fmla="*/ 49 w 101"/>
                <a:gd name="T45" fmla="*/ 5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100">
                  <a:moveTo>
                    <a:pt x="49" y="57"/>
                  </a:moveTo>
                  <a:cubicBezTo>
                    <a:pt x="51" y="57"/>
                    <a:pt x="53" y="57"/>
                    <a:pt x="55" y="57"/>
                  </a:cubicBezTo>
                  <a:cubicBezTo>
                    <a:pt x="64" y="56"/>
                    <a:pt x="69" y="57"/>
                    <a:pt x="72" y="61"/>
                  </a:cubicBezTo>
                  <a:cubicBezTo>
                    <a:pt x="75" y="66"/>
                    <a:pt x="71" y="71"/>
                    <a:pt x="62" y="74"/>
                  </a:cubicBezTo>
                  <a:cubicBezTo>
                    <a:pt x="52" y="78"/>
                    <a:pt x="42" y="79"/>
                    <a:pt x="33" y="79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45" y="94"/>
                    <a:pt x="57" y="92"/>
                    <a:pt x="67" y="8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81" y="82"/>
                    <a:pt x="81" y="82"/>
                    <a:pt x="81" y="82"/>
                  </a:cubicBezTo>
                  <a:cubicBezTo>
                    <a:pt x="97" y="73"/>
                    <a:pt x="101" y="61"/>
                    <a:pt x="94" y="50"/>
                  </a:cubicBezTo>
                  <a:cubicBezTo>
                    <a:pt x="92" y="47"/>
                    <a:pt x="89" y="45"/>
                    <a:pt x="86" y="43"/>
                  </a:cubicBezTo>
                  <a:cubicBezTo>
                    <a:pt x="79" y="38"/>
                    <a:pt x="69" y="37"/>
                    <a:pt x="54" y="39"/>
                  </a:cubicBezTo>
                  <a:cubicBezTo>
                    <a:pt x="39" y="40"/>
                    <a:pt x="32" y="40"/>
                    <a:pt x="29" y="36"/>
                  </a:cubicBezTo>
                  <a:cubicBezTo>
                    <a:pt x="27" y="33"/>
                    <a:pt x="28" y="28"/>
                    <a:pt x="38" y="24"/>
                  </a:cubicBezTo>
                  <a:cubicBezTo>
                    <a:pt x="49" y="20"/>
                    <a:pt x="58" y="20"/>
                    <a:pt x="62" y="20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2" y="5"/>
                    <a:pt x="44" y="6"/>
                    <a:pt x="33" y="1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4" y="25"/>
                    <a:pt x="0" y="37"/>
                    <a:pt x="7" y="47"/>
                  </a:cubicBezTo>
                  <a:cubicBezTo>
                    <a:pt x="15" y="58"/>
                    <a:pt x="30" y="60"/>
                    <a:pt x="49" y="57"/>
                  </a:cubicBezTo>
                  <a:close/>
                </a:path>
              </a:pathLst>
            </a:custGeom>
            <a:solidFill>
              <a:srgbClr val="125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78" name="Freeform 39"/>
            <p:cNvSpPr>
              <a:spLocks/>
            </p:cNvSpPr>
            <p:nvPr/>
          </p:nvSpPr>
          <p:spPr bwMode="gray">
            <a:xfrm>
              <a:off x="2176" y="2045"/>
              <a:ext cx="1402" cy="489"/>
            </a:xfrm>
            <a:custGeom>
              <a:avLst/>
              <a:gdLst>
                <a:gd name="T0" fmla="*/ 290 w 1402"/>
                <a:gd name="T1" fmla="*/ 409 h 489"/>
                <a:gd name="T2" fmla="*/ 78 w 1402"/>
                <a:gd name="T3" fmla="*/ 85 h 489"/>
                <a:gd name="T4" fmla="*/ 42 w 1402"/>
                <a:gd name="T5" fmla="*/ 31 h 489"/>
                <a:gd name="T6" fmla="*/ 0 w 1402"/>
                <a:gd name="T7" fmla="*/ 47 h 489"/>
                <a:gd name="T8" fmla="*/ 21 w 1402"/>
                <a:gd name="T9" fmla="*/ 80 h 489"/>
                <a:gd name="T10" fmla="*/ 290 w 1402"/>
                <a:gd name="T11" fmla="*/ 489 h 489"/>
                <a:gd name="T12" fmla="*/ 1402 w 1402"/>
                <a:gd name="T13" fmla="*/ 64 h 489"/>
                <a:gd name="T14" fmla="*/ 1360 w 1402"/>
                <a:gd name="T15" fmla="*/ 0 h 489"/>
                <a:gd name="T16" fmla="*/ 290 w 1402"/>
                <a:gd name="T17" fmla="*/ 40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2" h="489">
                  <a:moveTo>
                    <a:pt x="290" y="409"/>
                  </a:moveTo>
                  <a:lnTo>
                    <a:pt x="78" y="85"/>
                  </a:lnTo>
                  <a:lnTo>
                    <a:pt x="42" y="31"/>
                  </a:lnTo>
                  <a:lnTo>
                    <a:pt x="0" y="47"/>
                  </a:lnTo>
                  <a:lnTo>
                    <a:pt x="21" y="80"/>
                  </a:lnTo>
                  <a:lnTo>
                    <a:pt x="290" y="489"/>
                  </a:lnTo>
                  <a:lnTo>
                    <a:pt x="1402" y="64"/>
                  </a:lnTo>
                  <a:lnTo>
                    <a:pt x="1360" y="0"/>
                  </a:lnTo>
                  <a:lnTo>
                    <a:pt x="290" y="409"/>
                  </a:ln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79" name="Freeform 40"/>
            <p:cNvSpPr>
              <a:spLocks/>
            </p:cNvSpPr>
            <p:nvPr/>
          </p:nvSpPr>
          <p:spPr bwMode="gray">
            <a:xfrm>
              <a:off x="2176" y="2166"/>
              <a:ext cx="1402" cy="488"/>
            </a:xfrm>
            <a:custGeom>
              <a:avLst/>
              <a:gdLst>
                <a:gd name="T0" fmla="*/ 290 w 1402"/>
                <a:gd name="T1" fmla="*/ 408 h 488"/>
                <a:gd name="T2" fmla="*/ 42 w 1402"/>
                <a:gd name="T3" fmla="*/ 30 h 488"/>
                <a:gd name="T4" fmla="*/ 0 w 1402"/>
                <a:gd name="T5" fmla="*/ 47 h 488"/>
                <a:gd name="T6" fmla="*/ 290 w 1402"/>
                <a:gd name="T7" fmla="*/ 488 h 488"/>
                <a:gd name="T8" fmla="*/ 1402 w 1402"/>
                <a:gd name="T9" fmla="*/ 63 h 488"/>
                <a:gd name="T10" fmla="*/ 1360 w 1402"/>
                <a:gd name="T11" fmla="*/ 0 h 488"/>
                <a:gd name="T12" fmla="*/ 290 w 1402"/>
                <a:gd name="T13" fmla="*/ 40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2" h="488">
                  <a:moveTo>
                    <a:pt x="290" y="408"/>
                  </a:moveTo>
                  <a:lnTo>
                    <a:pt x="42" y="30"/>
                  </a:lnTo>
                  <a:lnTo>
                    <a:pt x="0" y="47"/>
                  </a:lnTo>
                  <a:lnTo>
                    <a:pt x="290" y="488"/>
                  </a:lnTo>
                  <a:lnTo>
                    <a:pt x="1402" y="63"/>
                  </a:lnTo>
                  <a:lnTo>
                    <a:pt x="1360" y="0"/>
                  </a:lnTo>
                  <a:lnTo>
                    <a:pt x="290" y="408"/>
                  </a:ln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Freeform 41"/>
            <p:cNvSpPr>
              <a:spLocks noEditPoints="1"/>
            </p:cNvSpPr>
            <p:nvPr/>
          </p:nvSpPr>
          <p:spPr bwMode="gray">
            <a:xfrm>
              <a:off x="2176" y="1544"/>
              <a:ext cx="1402" cy="865"/>
            </a:xfrm>
            <a:custGeom>
              <a:avLst/>
              <a:gdLst>
                <a:gd name="T0" fmla="*/ 123 w 594"/>
                <a:gd name="T1" fmla="*/ 366 h 366"/>
                <a:gd name="T2" fmla="*/ 594 w 594"/>
                <a:gd name="T3" fmla="*/ 186 h 366"/>
                <a:gd name="T4" fmla="*/ 564 w 594"/>
                <a:gd name="T5" fmla="*/ 141 h 366"/>
                <a:gd name="T6" fmla="*/ 471 w 594"/>
                <a:gd name="T7" fmla="*/ 0 h 366"/>
                <a:gd name="T8" fmla="*/ 0 w 594"/>
                <a:gd name="T9" fmla="*/ 179 h 366"/>
                <a:gd name="T10" fmla="*/ 46 w 594"/>
                <a:gd name="T11" fmla="*/ 248 h 366"/>
                <a:gd name="T12" fmla="*/ 123 w 594"/>
                <a:gd name="T13" fmla="*/ 366 h 366"/>
                <a:gd name="T14" fmla="*/ 258 w 594"/>
                <a:gd name="T15" fmla="*/ 123 h 366"/>
                <a:gd name="T16" fmla="*/ 375 w 594"/>
                <a:gd name="T17" fmla="*/ 153 h 366"/>
                <a:gd name="T18" fmla="*/ 379 w 594"/>
                <a:gd name="T19" fmla="*/ 159 h 366"/>
                <a:gd name="T20" fmla="*/ 336 w 594"/>
                <a:gd name="T21" fmla="*/ 242 h 366"/>
                <a:gd name="T22" fmla="*/ 227 w 594"/>
                <a:gd name="T23" fmla="*/ 222 h 366"/>
                <a:gd name="T24" fmla="*/ 219 w 594"/>
                <a:gd name="T25" fmla="*/ 212 h 366"/>
                <a:gd name="T26" fmla="*/ 258 w 594"/>
                <a:gd name="T27" fmla="*/ 123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4" h="366">
                  <a:moveTo>
                    <a:pt x="123" y="366"/>
                  </a:moveTo>
                  <a:cubicBezTo>
                    <a:pt x="594" y="186"/>
                    <a:pt x="594" y="186"/>
                    <a:pt x="594" y="186"/>
                  </a:cubicBezTo>
                  <a:cubicBezTo>
                    <a:pt x="564" y="141"/>
                    <a:pt x="564" y="141"/>
                    <a:pt x="564" y="141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46" y="248"/>
                    <a:pt x="46" y="248"/>
                    <a:pt x="46" y="248"/>
                  </a:cubicBezTo>
                  <a:lnTo>
                    <a:pt x="123" y="366"/>
                  </a:lnTo>
                  <a:close/>
                  <a:moveTo>
                    <a:pt x="258" y="123"/>
                  </a:moveTo>
                  <a:cubicBezTo>
                    <a:pt x="301" y="107"/>
                    <a:pt x="354" y="120"/>
                    <a:pt x="375" y="153"/>
                  </a:cubicBezTo>
                  <a:cubicBezTo>
                    <a:pt x="377" y="155"/>
                    <a:pt x="378" y="157"/>
                    <a:pt x="379" y="159"/>
                  </a:cubicBezTo>
                  <a:cubicBezTo>
                    <a:pt x="395" y="190"/>
                    <a:pt x="377" y="227"/>
                    <a:pt x="336" y="242"/>
                  </a:cubicBezTo>
                  <a:cubicBezTo>
                    <a:pt x="298" y="257"/>
                    <a:pt x="252" y="248"/>
                    <a:pt x="227" y="222"/>
                  </a:cubicBezTo>
                  <a:cubicBezTo>
                    <a:pt x="224" y="219"/>
                    <a:pt x="221" y="216"/>
                    <a:pt x="219" y="212"/>
                  </a:cubicBezTo>
                  <a:cubicBezTo>
                    <a:pt x="197" y="180"/>
                    <a:pt x="214" y="140"/>
                    <a:pt x="258" y="123"/>
                  </a:cubicBez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Freeform 42"/>
            <p:cNvSpPr>
              <a:spLocks/>
            </p:cNvSpPr>
            <p:nvPr/>
          </p:nvSpPr>
          <p:spPr bwMode="gray">
            <a:xfrm>
              <a:off x="2176" y="2293"/>
              <a:ext cx="1402" cy="487"/>
            </a:xfrm>
            <a:custGeom>
              <a:avLst/>
              <a:gdLst>
                <a:gd name="T0" fmla="*/ 290 w 1402"/>
                <a:gd name="T1" fmla="*/ 406 h 487"/>
                <a:gd name="T2" fmla="*/ 78 w 1402"/>
                <a:gd name="T3" fmla="*/ 83 h 487"/>
                <a:gd name="T4" fmla="*/ 42 w 1402"/>
                <a:gd name="T5" fmla="*/ 31 h 487"/>
                <a:gd name="T6" fmla="*/ 0 w 1402"/>
                <a:gd name="T7" fmla="*/ 47 h 487"/>
                <a:gd name="T8" fmla="*/ 21 w 1402"/>
                <a:gd name="T9" fmla="*/ 80 h 487"/>
                <a:gd name="T10" fmla="*/ 290 w 1402"/>
                <a:gd name="T11" fmla="*/ 487 h 487"/>
                <a:gd name="T12" fmla="*/ 1402 w 1402"/>
                <a:gd name="T13" fmla="*/ 64 h 487"/>
                <a:gd name="T14" fmla="*/ 1360 w 1402"/>
                <a:gd name="T15" fmla="*/ 0 h 487"/>
                <a:gd name="T16" fmla="*/ 290 w 1402"/>
                <a:gd name="T17" fmla="*/ 406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2" h="487">
                  <a:moveTo>
                    <a:pt x="290" y="406"/>
                  </a:moveTo>
                  <a:lnTo>
                    <a:pt x="78" y="83"/>
                  </a:lnTo>
                  <a:lnTo>
                    <a:pt x="42" y="31"/>
                  </a:lnTo>
                  <a:lnTo>
                    <a:pt x="0" y="47"/>
                  </a:lnTo>
                  <a:lnTo>
                    <a:pt x="21" y="80"/>
                  </a:lnTo>
                  <a:lnTo>
                    <a:pt x="290" y="487"/>
                  </a:lnTo>
                  <a:lnTo>
                    <a:pt x="1402" y="64"/>
                  </a:lnTo>
                  <a:lnTo>
                    <a:pt x="1360" y="0"/>
                  </a:lnTo>
                  <a:lnTo>
                    <a:pt x="290" y="406"/>
                  </a:ln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206" name="Line 91"/>
          <p:cNvSpPr>
            <a:spLocks noChangeShapeType="1"/>
          </p:cNvSpPr>
          <p:nvPr/>
        </p:nvSpPr>
        <p:spPr bwMode="gray">
          <a:xfrm flipH="1" flipV="1">
            <a:off x="3528405" y="3922668"/>
            <a:ext cx="1" cy="29062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07" name="Line 91"/>
          <p:cNvSpPr>
            <a:spLocks noChangeShapeType="1"/>
          </p:cNvSpPr>
          <p:nvPr/>
        </p:nvSpPr>
        <p:spPr bwMode="gray">
          <a:xfrm flipH="1" flipV="1">
            <a:off x="1966172" y="2789842"/>
            <a:ext cx="0" cy="180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08" name="Line 91"/>
          <p:cNvSpPr>
            <a:spLocks noChangeShapeType="1"/>
          </p:cNvSpPr>
          <p:nvPr/>
        </p:nvSpPr>
        <p:spPr bwMode="gray">
          <a:xfrm flipV="1">
            <a:off x="2968991" y="2789841"/>
            <a:ext cx="0" cy="180001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09" name="Text Box 66"/>
          <p:cNvSpPr txBox="1">
            <a:spLocks noChangeArrowheads="1"/>
          </p:cNvSpPr>
          <p:nvPr/>
        </p:nvSpPr>
        <p:spPr bwMode="gray">
          <a:xfrm>
            <a:off x="7008901" y="2546889"/>
            <a:ext cx="1235393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Lösungs-SBUs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Line 88"/>
          <p:cNvSpPr>
            <a:spLocks noChangeShapeType="1"/>
          </p:cNvSpPr>
          <p:nvPr/>
        </p:nvSpPr>
        <p:spPr bwMode="gray">
          <a:xfrm flipV="1">
            <a:off x="963353" y="2679216"/>
            <a:ext cx="353391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11" name="Abgerundetes Rechteck 210"/>
          <p:cNvSpPr/>
          <p:nvPr/>
        </p:nvSpPr>
        <p:spPr bwMode="gray">
          <a:xfrm>
            <a:off x="1534172" y="3034530"/>
            <a:ext cx="864000" cy="540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72000" rIns="72000" bIns="45720" numCol="1" spcCol="180000" rtlCol="0" anchor="ctr">
            <a:noAutofit/>
          </a:bodyPr>
          <a:lstStyle/>
          <a:p>
            <a:pPr lvl="0"/>
            <a:r>
              <a:rPr lang="de-DE" altLang="de-DE" sz="1000" b="1" dirty="0" smtClean="0">
                <a:solidFill>
                  <a:schemeClr val="tx2"/>
                </a:solidFill>
              </a:rPr>
              <a:t>Scan- &amp; Mobility</a:t>
            </a:r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212" name="Abgerundetes Rechteck 211"/>
          <p:cNvSpPr/>
          <p:nvPr/>
        </p:nvSpPr>
        <p:spPr bwMode="gray">
          <a:xfrm>
            <a:off x="2536990" y="3034530"/>
            <a:ext cx="864000" cy="540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72000" rIns="72000" bIns="45720" numCol="1" spcCol="180000" rtlCol="0" anchor="ctr">
            <a:noAutofit/>
          </a:bodyPr>
          <a:lstStyle/>
          <a:p>
            <a:pPr lvl="0"/>
            <a:r>
              <a:rPr lang="de-DE" altLang="de-DE" sz="1000" b="1" dirty="0" smtClean="0">
                <a:solidFill>
                  <a:schemeClr val="tx2"/>
                </a:solidFill>
              </a:rPr>
              <a:t>Leben Sicherheit</a:t>
            </a:r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213" name="Abgerundetes Rechteck 212"/>
          <p:cNvSpPr/>
          <p:nvPr/>
        </p:nvSpPr>
        <p:spPr bwMode="gray">
          <a:xfrm>
            <a:off x="3539808" y="3034530"/>
            <a:ext cx="1584000" cy="540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72000" rIns="72000" bIns="45720" numCol="1" spcCol="180000" rtlCol="0" anchor="ctr">
            <a:noAutofit/>
          </a:bodyPr>
          <a:lstStyle/>
          <a:p>
            <a:r>
              <a:rPr lang="de-DE" altLang="de-DE" sz="1000" b="1" dirty="0" smtClean="0">
                <a:solidFill>
                  <a:schemeClr val="tx2"/>
                </a:solidFill>
              </a:rPr>
              <a:t>Umwelt-Kontrollen</a:t>
            </a:r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214" name="Abgerundetes Rechteck 213"/>
          <p:cNvSpPr/>
          <p:nvPr/>
        </p:nvSpPr>
        <p:spPr bwMode="gray">
          <a:xfrm>
            <a:off x="7731002" y="3045190"/>
            <a:ext cx="864000" cy="540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72000" rIns="72000" bIns="45720" numCol="1" spcCol="180000" rtlCol="0" anchor="ctr">
            <a:noAutofit/>
          </a:bodyPr>
          <a:lstStyle/>
          <a:p>
            <a:pPr lvl="0"/>
            <a:r>
              <a:rPr lang="de-DE" altLang="de-DE" sz="1000" b="1" dirty="0" err="1" smtClean="0">
                <a:solidFill>
                  <a:schemeClr val="tx2"/>
                </a:solidFill>
              </a:rPr>
              <a:t>Prozeß</a:t>
            </a:r>
            <a:r>
              <a:rPr lang="de-DE" altLang="de-DE" sz="1000" b="1" dirty="0" smtClean="0">
                <a:solidFill>
                  <a:schemeClr val="tx2"/>
                </a:solidFill>
              </a:rPr>
              <a:t>-lösungen</a:t>
            </a:r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215" name="Abgerundetes Rechteck 214"/>
          <p:cNvSpPr/>
          <p:nvPr/>
        </p:nvSpPr>
        <p:spPr bwMode="gray">
          <a:xfrm>
            <a:off x="531354" y="3028680"/>
            <a:ext cx="864000" cy="540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pPr algn="ctr"/>
            <a:r>
              <a:rPr lang="de-DE" altLang="de-DE" sz="1000" b="1" dirty="0" smtClean="0">
                <a:solidFill>
                  <a:schemeClr val="tx2"/>
                </a:solidFill>
              </a:rPr>
              <a:t>Sicherheit</a:t>
            </a:r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216" name="Line 91"/>
          <p:cNvSpPr>
            <a:spLocks noChangeShapeType="1"/>
          </p:cNvSpPr>
          <p:nvPr/>
        </p:nvSpPr>
        <p:spPr bwMode="gray">
          <a:xfrm flipH="1" flipV="1">
            <a:off x="7662693" y="2276742"/>
            <a:ext cx="0" cy="27014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17" name="Line 91"/>
          <p:cNvSpPr>
            <a:spLocks noChangeShapeType="1"/>
          </p:cNvSpPr>
          <p:nvPr/>
        </p:nvSpPr>
        <p:spPr bwMode="gray">
          <a:xfrm flipH="1" flipV="1">
            <a:off x="5625499" y="3922668"/>
            <a:ext cx="1" cy="29062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18" name="Line 91"/>
          <p:cNvSpPr>
            <a:spLocks noChangeShapeType="1"/>
          </p:cNvSpPr>
          <p:nvPr/>
        </p:nvSpPr>
        <p:spPr bwMode="gray">
          <a:xfrm flipH="1" flipV="1">
            <a:off x="7705551" y="3922668"/>
            <a:ext cx="2" cy="30332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21" name="Line 91"/>
          <p:cNvSpPr>
            <a:spLocks noChangeShapeType="1"/>
          </p:cNvSpPr>
          <p:nvPr/>
        </p:nvSpPr>
        <p:spPr bwMode="gray">
          <a:xfrm flipH="1" flipV="1">
            <a:off x="5694625" y="2678564"/>
            <a:ext cx="0" cy="291277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22" name="Line 91"/>
          <p:cNvSpPr>
            <a:spLocks noChangeShapeType="1"/>
          </p:cNvSpPr>
          <p:nvPr/>
        </p:nvSpPr>
        <p:spPr bwMode="gray">
          <a:xfrm flipH="1" flipV="1">
            <a:off x="963354" y="2678564"/>
            <a:ext cx="0" cy="291274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23" name="Line 91"/>
          <p:cNvSpPr>
            <a:spLocks noChangeShapeType="1"/>
          </p:cNvSpPr>
          <p:nvPr/>
        </p:nvSpPr>
        <p:spPr bwMode="gray">
          <a:xfrm flipH="1" flipV="1">
            <a:off x="7067146" y="2789842"/>
            <a:ext cx="1" cy="180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24" name="Line 91"/>
          <p:cNvSpPr>
            <a:spLocks noChangeShapeType="1"/>
          </p:cNvSpPr>
          <p:nvPr/>
        </p:nvSpPr>
        <p:spPr bwMode="gray">
          <a:xfrm flipH="1" flipV="1">
            <a:off x="8163002" y="2789842"/>
            <a:ext cx="0" cy="180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229" name="Abgerundetes Rechteck 228"/>
          <p:cNvSpPr/>
          <p:nvPr/>
        </p:nvSpPr>
        <p:spPr bwMode="gray">
          <a:xfrm>
            <a:off x="6525501" y="3045190"/>
            <a:ext cx="1068886" cy="540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72000" rIns="72000" bIns="45720" numCol="1" spcCol="180000" rtlCol="0" anchor="ctr">
            <a:noAutofit/>
          </a:bodyPr>
          <a:lstStyle/>
          <a:p>
            <a:pPr lvl="0"/>
            <a:r>
              <a:rPr lang="de-DE" altLang="de-DE" sz="1000" b="1" dirty="0">
                <a:solidFill>
                  <a:schemeClr val="tx2"/>
                </a:solidFill>
              </a:rPr>
              <a:t>Baulösungen</a:t>
            </a:r>
          </a:p>
        </p:txBody>
      </p:sp>
      <p:sp>
        <p:nvSpPr>
          <p:cNvPr id="230" name="Abgerundetes Rechteck 229"/>
          <p:cNvSpPr/>
          <p:nvPr/>
        </p:nvSpPr>
        <p:spPr bwMode="gray">
          <a:xfrm>
            <a:off x="5262624" y="3045190"/>
            <a:ext cx="926695" cy="540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72000" rIns="72000" bIns="45720" numCol="1" spcCol="180000" rtlCol="0" anchor="ctr">
            <a:noAutofit/>
          </a:bodyPr>
          <a:lstStyle/>
          <a:p>
            <a:pPr lvl="0"/>
            <a:r>
              <a:rPr lang="de-DE" altLang="de-DE" sz="1000" b="1" dirty="0" smtClean="0">
                <a:solidFill>
                  <a:schemeClr val="tx2"/>
                </a:solidFill>
              </a:rPr>
              <a:t>Sensorik &amp; Regelung</a:t>
            </a:r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103" name="Auf der gleichen Seite des Rechtecks liegende Ecken abrunden 102"/>
          <p:cNvSpPr/>
          <p:nvPr/>
        </p:nvSpPr>
        <p:spPr bwMode="gray">
          <a:xfrm flipV="1">
            <a:off x="531354" y="4773929"/>
            <a:ext cx="1800000" cy="1314000"/>
          </a:xfrm>
          <a:prstGeom prst="round2SameRect">
            <a:avLst>
              <a:gd name="adj1" fmla="val 3536"/>
              <a:gd name="adj2" fmla="val 0"/>
            </a:avLst>
          </a:prstGeom>
          <a:noFill/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pPr algn="ctr"/>
            <a:endParaRPr lang="de-DE" altLang="de-DE" sz="1000" b="1" dirty="0">
              <a:solidFill>
                <a:schemeClr val="tx2"/>
              </a:solidFill>
            </a:endParaRPr>
          </a:p>
        </p:txBody>
      </p:sp>
      <p:sp>
        <p:nvSpPr>
          <p:cNvPr id="29" name="Abgerundetes Rechteck 28"/>
          <p:cNvSpPr/>
          <p:nvPr/>
        </p:nvSpPr>
        <p:spPr bwMode="gray">
          <a:xfrm>
            <a:off x="2631333" y="1131886"/>
            <a:ext cx="1800000" cy="540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72000" rIns="91440" bIns="45720" numCol="1" spcCol="180000" rtlCol="0" anchor="ctr">
            <a:noAutofit/>
          </a:bodyPr>
          <a:lstStyle/>
          <a:p>
            <a:r>
              <a:rPr lang="de-DE" altLang="de-DE" sz="1000" b="1" dirty="0">
                <a:solidFill>
                  <a:schemeClr val="tx2"/>
                </a:solidFill>
              </a:rPr>
              <a:t>Automatisierungs- &amp; Steuerungstechnik</a:t>
            </a:r>
          </a:p>
        </p:txBody>
      </p:sp>
      <p:pic>
        <p:nvPicPr>
          <p:cNvPr id="10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165" y="5847032"/>
            <a:ext cx="216000" cy="37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939165" y="5997340"/>
            <a:ext cx="216000" cy="25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155165" y="6131330"/>
            <a:ext cx="216000" cy="20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46"/>
          <p:cNvGrpSpPr>
            <a:grpSpLocks noChangeAspect="1"/>
          </p:cNvGrpSpPr>
          <p:nvPr/>
        </p:nvGrpSpPr>
        <p:grpSpPr bwMode="gray">
          <a:xfrm>
            <a:off x="3980590" y="1368890"/>
            <a:ext cx="518400" cy="548634"/>
            <a:chOff x="438" y="1306"/>
            <a:chExt cx="1406" cy="1488"/>
          </a:xfrm>
        </p:grpSpPr>
        <p:sp>
          <p:nvSpPr>
            <p:cNvPr id="36" name="Freeform 47"/>
            <p:cNvSpPr>
              <a:spLocks/>
            </p:cNvSpPr>
            <p:nvPr/>
          </p:nvSpPr>
          <p:spPr bwMode="gray">
            <a:xfrm>
              <a:off x="441" y="1306"/>
              <a:ext cx="1403" cy="1408"/>
            </a:xfrm>
            <a:custGeom>
              <a:avLst/>
              <a:gdLst>
                <a:gd name="T0" fmla="*/ 42 w 1403"/>
                <a:gd name="T1" fmla="*/ 1032 h 1408"/>
                <a:gd name="T2" fmla="*/ 45 w 1403"/>
                <a:gd name="T3" fmla="*/ 492 h 1408"/>
                <a:gd name="T4" fmla="*/ 0 w 1403"/>
                <a:gd name="T5" fmla="*/ 425 h 1408"/>
                <a:gd name="T6" fmla="*/ 1110 w 1403"/>
                <a:gd name="T7" fmla="*/ 0 h 1408"/>
                <a:gd name="T8" fmla="*/ 1403 w 1403"/>
                <a:gd name="T9" fmla="*/ 442 h 1408"/>
                <a:gd name="T10" fmla="*/ 1360 w 1403"/>
                <a:gd name="T11" fmla="*/ 459 h 1408"/>
                <a:gd name="T12" fmla="*/ 1360 w 1403"/>
                <a:gd name="T13" fmla="*/ 1002 h 1408"/>
                <a:gd name="T14" fmla="*/ 290 w 1403"/>
                <a:gd name="T15" fmla="*/ 1408 h 1408"/>
                <a:gd name="T16" fmla="*/ 42 w 1403"/>
                <a:gd name="T17" fmla="*/ 1032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3" h="1408">
                  <a:moveTo>
                    <a:pt x="42" y="1032"/>
                  </a:moveTo>
                  <a:lnTo>
                    <a:pt x="45" y="492"/>
                  </a:lnTo>
                  <a:lnTo>
                    <a:pt x="0" y="425"/>
                  </a:lnTo>
                  <a:lnTo>
                    <a:pt x="1110" y="0"/>
                  </a:lnTo>
                  <a:lnTo>
                    <a:pt x="1403" y="442"/>
                  </a:lnTo>
                  <a:lnTo>
                    <a:pt x="1360" y="459"/>
                  </a:lnTo>
                  <a:lnTo>
                    <a:pt x="1360" y="1002"/>
                  </a:lnTo>
                  <a:lnTo>
                    <a:pt x="290" y="1408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7" name="Freeform 48"/>
            <p:cNvSpPr>
              <a:spLocks/>
            </p:cNvSpPr>
            <p:nvPr/>
          </p:nvSpPr>
          <p:spPr bwMode="gray">
            <a:xfrm>
              <a:off x="1022" y="1620"/>
              <a:ext cx="238" cy="237"/>
            </a:xfrm>
            <a:custGeom>
              <a:avLst/>
              <a:gdLst>
                <a:gd name="T0" fmla="*/ 49 w 101"/>
                <a:gd name="T1" fmla="*/ 58 h 100"/>
                <a:gd name="T2" fmla="*/ 55 w 101"/>
                <a:gd name="T3" fmla="*/ 57 h 100"/>
                <a:gd name="T4" fmla="*/ 72 w 101"/>
                <a:gd name="T5" fmla="*/ 62 h 100"/>
                <a:gd name="T6" fmla="*/ 62 w 101"/>
                <a:gd name="T7" fmla="*/ 75 h 100"/>
                <a:gd name="T8" fmla="*/ 33 w 101"/>
                <a:gd name="T9" fmla="*/ 79 h 100"/>
                <a:gd name="T10" fmla="*/ 38 w 101"/>
                <a:gd name="T11" fmla="*/ 95 h 100"/>
                <a:gd name="T12" fmla="*/ 67 w 101"/>
                <a:gd name="T13" fmla="*/ 89 h 100"/>
                <a:gd name="T14" fmla="*/ 74 w 101"/>
                <a:gd name="T15" fmla="*/ 100 h 100"/>
                <a:gd name="T16" fmla="*/ 89 w 101"/>
                <a:gd name="T17" fmla="*/ 95 h 100"/>
                <a:gd name="T18" fmla="*/ 81 w 101"/>
                <a:gd name="T19" fmla="*/ 83 h 100"/>
                <a:gd name="T20" fmla="*/ 94 w 101"/>
                <a:gd name="T21" fmla="*/ 51 h 100"/>
                <a:gd name="T22" fmla="*/ 86 w 101"/>
                <a:gd name="T23" fmla="*/ 43 h 100"/>
                <a:gd name="T24" fmla="*/ 54 w 101"/>
                <a:gd name="T25" fmla="*/ 39 h 100"/>
                <a:gd name="T26" fmla="*/ 29 w 101"/>
                <a:gd name="T27" fmla="*/ 37 h 100"/>
                <a:gd name="T28" fmla="*/ 38 w 101"/>
                <a:gd name="T29" fmla="*/ 25 h 100"/>
                <a:gd name="T30" fmla="*/ 62 w 101"/>
                <a:gd name="T31" fmla="*/ 20 h 100"/>
                <a:gd name="T32" fmla="*/ 58 w 101"/>
                <a:gd name="T33" fmla="*/ 6 h 100"/>
                <a:gd name="T34" fmla="*/ 33 w 101"/>
                <a:gd name="T35" fmla="*/ 11 h 100"/>
                <a:gd name="T36" fmla="*/ 26 w 101"/>
                <a:gd name="T37" fmla="*/ 0 h 100"/>
                <a:gd name="T38" fmla="*/ 11 w 101"/>
                <a:gd name="T39" fmla="*/ 6 h 100"/>
                <a:gd name="T40" fmla="*/ 19 w 101"/>
                <a:gd name="T41" fmla="*/ 17 h 100"/>
                <a:gd name="T42" fmla="*/ 7 w 101"/>
                <a:gd name="T43" fmla="*/ 48 h 100"/>
                <a:gd name="T44" fmla="*/ 49 w 101"/>
                <a:gd name="T45" fmla="*/ 5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100">
                  <a:moveTo>
                    <a:pt x="49" y="58"/>
                  </a:moveTo>
                  <a:cubicBezTo>
                    <a:pt x="51" y="58"/>
                    <a:pt x="53" y="58"/>
                    <a:pt x="55" y="57"/>
                  </a:cubicBezTo>
                  <a:cubicBezTo>
                    <a:pt x="64" y="57"/>
                    <a:pt x="69" y="58"/>
                    <a:pt x="72" y="62"/>
                  </a:cubicBezTo>
                  <a:cubicBezTo>
                    <a:pt x="75" y="66"/>
                    <a:pt x="70" y="71"/>
                    <a:pt x="62" y="75"/>
                  </a:cubicBezTo>
                  <a:cubicBezTo>
                    <a:pt x="52" y="78"/>
                    <a:pt x="41" y="79"/>
                    <a:pt x="33" y="79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45" y="95"/>
                    <a:pt x="56" y="93"/>
                    <a:pt x="67" y="89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89" y="95"/>
                    <a:pt x="89" y="95"/>
                    <a:pt x="89" y="95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97" y="74"/>
                    <a:pt x="101" y="61"/>
                    <a:pt x="94" y="51"/>
                  </a:cubicBezTo>
                  <a:cubicBezTo>
                    <a:pt x="91" y="48"/>
                    <a:pt x="89" y="45"/>
                    <a:pt x="86" y="43"/>
                  </a:cubicBezTo>
                  <a:cubicBezTo>
                    <a:pt x="79" y="39"/>
                    <a:pt x="69" y="38"/>
                    <a:pt x="54" y="39"/>
                  </a:cubicBezTo>
                  <a:cubicBezTo>
                    <a:pt x="38" y="41"/>
                    <a:pt x="31" y="40"/>
                    <a:pt x="29" y="37"/>
                  </a:cubicBezTo>
                  <a:cubicBezTo>
                    <a:pt x="27" y="33"/>
                    <a:pt x="28" y="29"/>
                    <a:pt x="38" y="25"/>
                  </a:cubicBezTo>
                  <a:cubicBezTo>
                    <a:pt x="48" y="21"/>
                    <a:pt x="57" y="21"/>
                    <a:pt x="62" y="20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51" y="6"/>
                    <a:pt x="43" y="7"/>
                    <a:pt x="33" y="1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4" y="26"/>
                    <a:pt x="0" y="37"/>
                    <a:pt x="7" y="48"/>
                  </a:cubicBezTo>
                  <a:cubicBezTo>
                    <a:pt x="15" y="59"/>
                    <a:pt x="30" y="60"/>
                    <a:pt x="49" y="58"/>
                  </a:cubicBezTo>
                  <a:close/>
                </a:path>
              </a:pathLst>
            </a:custGeom>
            <a:solidFill>
              <a:srgbClr val="125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8" name="Freeform 49"/>
            <p:cNvSpPr>
              <a:spLocks/>
            </p:cNvSpPr>
            <p:nvPr/>
          </p:nvSpPr>
          <p:spPr bwMode="gray">
            <a:xfrm>
              <a:off x="441" y="1809"/>
              <a:ext cx="1403" cy="487"/>
            </a:xfrm>
            <a:custGeom>
              <a:avLst/>
              <a:gdLst>
                <a:gd name="T0" fmla="*/ 290 w 1403"/>
                <a:gd name="T1" fmla="*/ 407 h 487"/>
                <a:gd name="T2" fmla="*/ 78 w 1403"/>
                <a:gd name="T3" fmla="*/ 83 h 487"/>
                <a:gd name="T4" fmla="*/ 42 w 1403"/>
                <a:gd name="T5" fmla="*/ 31 h 487"/>
                <a:gd name="T6" fmla="*/ 0 w 1403"/>
                <a:gd name="T7" fmla="*/ 48 h 487"/>
                <a:gd name="T8" fmla="*/ 21 w 1403"/>
                <a:gd name="T9" fmla="*/ 81 h 487"/>
                <a:gd name="T10" fmla="*/ 290 w 1403"/>
                <a:gd name="T11" fmla="*/ 487 h 487"/>
                <a:gd name="T12" fmla="*/ 1403 w 1403"/>
                <a:gd name="T13" fmla="*/ 64 h 487"/>
                <a:gd name="T14" fmla="*/ 1360 w 1403"/>
                <a:gd name="T15" fmla="*/ 0 h 487"/>
                <a:gd name="T16" fmla="*/ 290 w 1403"/>
                <a:gd name="T17" fmla="*/ 40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3" h="487">
                  <a:moveTo>
                    <a:pt x="290" y="407"/>
                  </a:moveTo>
                  <a:lnTo>
                    <a:pt x="78" y="83"/>
                  </a:lnTo>
                  <a:lnTo>
                    <a:pt x="42" y="31"/>
                  </a:lnTo>
                  <a:lnTo>
                    <a:pt x="0" y="48"/>
                  </a:lnTo>
                  <a:lnTo>
                    <a:pt x="21" y="81"/>
                  </a:lnTo>
                  <a:lnTo>
                    <a:pt x="290" y="487"/>
                  </a:lnTo>
                  <a:lnTo>
                    <a:pt x="1403" y="64"/>
                  </a:lnTo>
                  <a:lnTo>
                    <a:pt x="1360" y="0"/>
                  </a:lnTo>
                  <a:lnTo>
                    <a:pt x="290" y="407"/>
                  </a:ln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9" name="Freeform 50"/>
            <p:cNvSpPr>
              <a:spLocks/>
            </p:cNvSpPr>
            <p:nvPr/>
          </p:nvSpPr>
          <p:spPr bwMode="gray">
            <a:xfrm>
              <a:off x="441" y="1930"/>
              <a:ext cx="1403" cy="486"/>
            </a:xfrm>
            <a:custGeom>
              <a:avLst/>
              <a:gdLst>
                <a:gd name="T0" fmla="*/ 290 w 1403"/>
                <a:gd name="T1" fmla="*/ 406 h 486"/>
                <a:gd name="T2" fmla="*/ 42 w 1403"/>
                <a:gd name="T3" fmla="*/ 31 h 486"/>
                <a:gd name="T4" fmla="*/ 0 w 1403"/>
                <a:gd name="T5" fmla="*/ 47 h 486"/>
                <a:gd name="T6" fmla="*/ 290 w 1403"/>
                <a:gd name="T7" fmla="*/ 486 h 486"/>
                <a:gd name="T8" fmla="*/ 1403 w 1403"/>
                <a:gd name="T9" fmla="*/ 64 h 486"/>
                <a:gd name="T10" fmla="*/ 1360 w 1403"/>
                <a:gd name="T11" fmla="*/ 0 h 486"/>
                <a:gd name="T12" fmla="*/ 290 w 1403"/>
                <a:gd name="T13" fmla="*/ 40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3" h="486">
                  <a:moveTo>
                    <a:pt x="290" y="406"/>
                  </a:moveTo>
                  <a:lnTo>
                    <a:pt x="42" y="31"/>
                  </a:lnTo>
                  <a:lnTo>
                    <a:pt x="0" y="47"/>
                  </a:lnTo>
                  <a:lnTo>
                    <a:pt x="290" y="486"/>
                  </a:lnTo>
                  <a:lnTo>
                    <a:pt x="1403" y="64"/>
                  </a:lnTo>
                  <a:lnTo>
                    <a:pt x="1360" y="0"/>
                  </a:lnTo>
                  <a:lnTo>
                    <a:pt x="290" y="406"/>
                  </a:ln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0" name="Freeform 51"/>
            <p:cNvSpPr>
              <a:spLocks noEditPoints="1"/>
            </p:cNvSpPr>
            <p:nvPr/>
          </p:nvSpPr>
          <p:spPr bwMode="gray">
            <a:xfrm>
              <a:off x="441" y="1306"/>
              <a:ext cx="1403" cy="865"/>
            </a:xfrm>
            <a:custGeom>
              <a:avLst/>
              <a:gdLst>
                <a:gd name="T0" fmla="*/ 123 w 594"/>
                <a:gd name="T1" fmla="*/ 366 h 366"/>
                <a:gd name="T2" fmla="*/ 594 w 594"/>
                <a:gd name="T3" fmla="*/ 187 h 366"/>
                <a:gd name="T4" fmla="*/ 564 w 594"/>
                <a:gd name="T5" fmla="*/ 142 h 366"/>
                <a:gd name="T6" fmla="*/ 470 w 594"/>
                <a:gd name="T7" fmla="*/ 0 h 366"/>
                <a:gd name="T8" fmla="*/ 0 w 594"/>
                <a:gd name="T9" fmla="*/ 180 h 366"/>
                <a:gd name="T10" fmla="*/ 45 w 594"/>
                <a:gd name="T11" fmla="*/ 249 h 366"/>
                <a:gd name="T12" fmla="*/ 123 w 594"/>
                <a:gd name="T13" fmla="*/ 366 h 366"/>
                <a:gd name="T14" fmla="*/ 257 w 594"/>
                <a:gd name="T15" fmla="*/ 124 h 366"/>
                <a:gd name="T16" fmla="*/ 375 w 594"/>
                <a:gd name="T17" fmla="*/ 153 h 366"/>
                <a:gd name="T18" fmla="*/ 378 w 594"/>
                <a:gd name="T19" fmla="*/ 159 h 366"/>
                <a:gd name="T20" fmla="*/ 336 w 594"/>
                <a:gd name="T21" fmla="*/ 243 h 366"/>
                <a:gd name="T22" fmla="*/ 227 w 594"/>
                <a:gd name="T23" fmla="*/ 223 h 366"/>
                <a:gd name="T24" fmla="*/ 218 w 594"/>
                <a:gd name="T25" fmla="*/ 213 h 366"/>
                <a:gd name="T26" fmla="*/ 257 w 594"/>
                <a:gd name="T27" fmla="*/ 124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4" h="366">
                  <a:moveTo>
                    <a:pt x="123" y="366"/>
                  </a:moveTo>
                  <a:cubicBezTo>
                    <a:pt x="594" y="187"/>
                    <a:pt x="594" y="187"/>
                    <a:pt x="594" y="187"/>
                  </a:cubicBezTo>
                  <a:cubicBezTo>
                    <a:pt x="564" y="142"/>
                    <a:pt x="564" y="142"/>
                    <a:pt x="564" y="142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5" y="249"/>
                    <a:pt x="45" y="249"/>
                    <a:pt x="45" y="249"/>
                  </a:cubicBezTo>
                  <a:lnTo>
                    <a:pt x="123" y="366"/>
                  </a:lnTo>
                  <a:close/>
                  <a:moveTo>
                    <a:pt x="257" y="124"/>
                  </a:moveTo>
                  <a:cubicBezTo>
                    <a:pt x="301" y="107"/>
                    <a:pt x="353" y="121"/>
                    <a:pt x="375" y="153"/>
                  </a:cubicBezTo>
                  <a:cubicBezTo>
                    <a:pt x="376" y="155"/>
                    <a:pt x="377" y="157"/>
                    <a:pt x="378" y="159"/>
                  </a:cubicBezTo>
                  <a:cubicBezTo>
                    <a:pt x="395" y="191"/>
                    <a:pt x="377" y="227"/>
                    <a:pt x="336" y="243"/>
                  </a:cubicBezTo>
                  <a:cubicBezTo>
                    <a:pt x="297" y="257"/>
                    <a:pt x="252" y="248"/>
                    <a:pt x="227" y="223"/>
                  </a:cubicBezTo>
                  <a:cubicBezTo>
                    <a:pt x="224" y="220"/>
                    <a:pt x="221" y="217"/>
                    <a:pt x="218" y="213"/>
                  </a:cubicBezTo>
                  <a:cubicBezTo>
                    <a:pt x="197" y="180"/>
                    <a:pt x="214" y="140"/>
                    <a:pt x="257" y="124"/>
                  </a:cubicBez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1" name="Freeform 52"/>
            <p:cNvSpPr>
              <a:spLocks/>
            </p:cNvSpPr>
            <p:nvPr/>
          </p:nvSpPr>
          <p:spPr bwMode="gray">
            <a:xfrm>
              <a:off x="441" y="2055"/>
              <a:ext cx="1403" cy="489"/>
            </a:xfrm>
            <a:custGeom>
              <a:avLst/>
              <a:gdLst>
                <a:gd name="T0" fmla="*/ 290 w 1403"/>
                <a:gd name="T1" fmla="*/ 409 h 489"/>
                <a:gd name="T2" fmla="*/ 78 w 1403"/>
                <a:gd name="T3" fmla="*/ 85 h 489"/>
                <a:gd name="T4" fmla="*/ 42 w 1403"/>
                <a:gd name="T5" fmla="*/ 31 h 489"/>
                <a:gd name="T6" fmla="*/ 0 w 1403"/>
                <a:gd name="T7" fmla="*/ 47 h 489"/>
                <a:gd name="T8" fmla="*/ 21 w 1403"/>
                <a:gd name="T9" fmla="*/ 80 h 489"/>
                <a:gd name="T10" fmla="*/ 290 w 1403"/>
                <a:gd name="T11" fmla="*/ 489 h 489"/>
                <a:gd name="T12" fmla="*/ 1403 w 1403"/>
                <a:gd name="T13" fmla="*/ 64 h 489"/>
                <a:gd name="T14" fmla="*/ 1360 w 1403"/>
                <a:gd name="T15" fmla="*/ 0 h 489"/>
                <a:gd name="T16" fmla="*/ 290 w 1403"/>
                <a:gd name="T17" fmla="*/ 40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3" h="489">
                  <a:moveTo>
                    <a:pt x="290" y="409"/>
                  </a:moveTo>
                  <a:lnTo>
                    <a:pt x="78" y="85"/>
                  </a:lnTo>
                  <a:lnTo>
                    <a:pt x="42" y="31"/>
                  </a:lnTo>
                  <a:lnTo>
                    <a:pt x="0" y="47"/>
                  </a:lnTo>
                  <a:lnTo>
                    <a:pt x="21" y="80"/>
                  </a:lnTo>
                  <a:lnTo>
                    <a:pt x="290" y="489"/>
                  </a:lnTo>
                  <a:lnTo>
                    <a:pt x="1403" y="64"/>
                  </a:lnTo>
                  <a:lnTo>
                    <a:pt x="1360" y="0"/>
                  </a:lnTo>
                  <a:lnTo>
                    <a:pt x="290" y="409"/>
                  </a:ln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" name="Freeform 53"/>
            <p:cNvSpPr>
              <a:spLocks/>
            </p:cNvSpPr>
            <p:nvPr/>
          </p:nvSpPr>
          <p:spPr bwMode="gray">
            <a:xfrm>
              <a:off x="438" y="2183"/>
              <a:ext cx="1403" cy="488"/>
            </a:xfrm>
            <a:custGeom>
              <a:avLst/>
              <a:gdLst>
                <a:gd name="T0" fmla="*/ 293 w 1403"/>
                <a:gd name="T1" fmla="*/ 408 h 488"/>
                <a:gd name="T2" fmla="*/ 78 w 1403"/>
                <a:gd name="T3" fmla="*/ 85 h 488"/>
                <a:gd name="T4" fmla="*/ 43 w 1403"/>
                <a:gd name="T5" fmla="*/ 30 h 488"/>
                <a:gd name="T6" fmla="*/ 0 w 1403"/>
                <a:gd name="T7" fmla="*/ 47 h 488"/>
                <a:gd name="T8" fmla="*/ 24 w 1403"/>
                <a:gd name="T9" fmla="*/ 80 h 488"/>
                <a:gd name="T10" fmla="*/ 293 w 1403"/>
                <a:gd name="T11" fmla="*/ 488 h 488"/>
                <a:gd name="T12" fmla="*/ 1403 w 1403"/>
                <a:gd name="T13" fmla="*/ 63 h 488"/>
                <a:gd name="T14" fmla="*/ 1361 w 1403"/>
                <a:gd name="T15" fmla="*/ 0 h 488"/>
                <a:gd name="T16" fmla="*/ 293 w 1403"/>
                <a:gd name="T17" fmla="*/ 40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3" h="488">
                  <a:moveTo>
                    <a:pt x="293" y="408"/>
                  </a:moveTo>
                  <a:lnTo>
                    <a:pt x="78" y="85"/>
                  </a:lnTo>
                  <a:lnTo>
                    <a:pt x="43" y="30"/>
                  </a:lnTo>
                  <a:lnTo>
                    <a:pt x="0" y="47"/>
                  </a:lnTo>
                  <a:lnTo>
                    <a:pt x="24" y="80"/>
                  </a:lnTo>
                  <a:lnTo>
                    <a:pt x="293" y="488"/>
                  </a:lnTo>
                  <a:lnTo>
                    <a:pt x="1403" y="63"/>
                  </a:lnTo>
                  <a:lnTo>
                    <a:pt x="1361" y="0"/>
                  </a:lnTo>
                  <a:lnTo>
                    <a:pt x="293" y="408"/>
                  </a:ln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" name="Freeform 54"/>
            <p:cNvSpPr>
              <a:spLocks/>
            </p:cNvSpPr>
            <p:nvPr/>
          </p:nvSpPr>
          <p:spPr bwMode="gray">
            <a:xfrm>
              <a:off x="441" y="2308"/>
              <a:ext cx="1403" cy="486"/>
            </a:xfrm>
            <a:custGeom>
              <a:avLst/>
              <a:gdLst>
                <a:gd name="T0" fmla="*/ 290 w 1403"/>
                <a:gd name="T1" fmla="*/ 406 h 486"/>
                <a:gd name="T2" fmla="*/ 78 w 1403"/>
                <a:gd name="T3" fmla="*/ 82 h 486"/>
                <a:gd name="T4" fmla="*/ 42 w 1403"/>
                <a:gd name="T5" fmla="*/ 30 h 486"/>
                <a:gd name="T6" fmla="*/ 0 w 1403"/>
                <a:gd name="T7" fmla="*/ 47 h 486"/>
                <a:gd name="T8" fmla="*/ 21 w 1403"/>
                <a:gd name="T9" fmla="*/ 80 h 486"/>
                <a:gd name="T10" fmla="*/ 290 w 1403"/>
                <a:gd name="T11" fmla="*/ 486 h 486"/>
                <a:gd name="T12" fmla="*/ 1403 w 1403"/>
                <a:gd name="T13" fmla="*/ 64 h 486"/>
                <a:gd name="T14" fmla="*/ 1360 w 1403"/>
                <a:gd name="T15" fmla="*/ 0 h 486"/>
                <a:gd name="T16" fmla="*/ 290 w 1403"/>
                <a:gd name="T17" fmla="*/ 40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3" h="486">
                  <a:moveTo>
                    <a:pt x="290" y="406"/>
                  </a:moveTo>
                  <a:lnTo>
                    <a:pt x="78" y="82"/>
                  </a:lnTo>
                  <a:lnTo>
                    <a:pt x="42" y="30"/>
                  </a:lnTo>
                  <a:lnTo>
                    <a:pt x="0" y="47"/>
                  </a:lnTo>
                  <a:lnTo>
                    <a:pt x="21" y="80"/>
                  </a:lnTo>
                  <a:lnTo>
                    <a:pt x="290" y="486"/>
                  </a:lnTo>
                  <a:lnTo>
                    <a:pt x="1403" y="64"/>
                  </a:lnTo>
                  <a:lnTo>
                    <a:pt x="1360" y="0"/>
                  </a:lnTo>
                  <a:lnTo>
                    <a:pt x="290" y="406"/>
                  </a:lnTo>
                  <a:close/>
                </a:path>
              </a:pathLst>
            </a:custGeom>
            <a:noFill/>
            <a:ln w="15875" cap="flat">
              <a:solidFill>
                <a:srgbClr val="125AA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45" name="Line 91"/>
          <p:cNvSpPr>
            <a:spLocks noChangeShapeType="1"/>
          </p:cNvSpPr>
          <p:nvPr/>
        </p:nvSpPr>
        <p:spPr bwMode="gray">
          <a:xfrm flipV="1">
            <a:off x="3554939" y="2009160"/>
            <a:ext cx="1" cy="144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7" name="Line 91"/>
          <p:cNvSpPr>
            <a:spLocks noChangeShapeType="1"/>
          </p:cNvSpPr>
          <p:nvPr/>
        </p:nvSpPr>
        <p:spPr bwMode="gray">
          <a:xfrm flipH="1" flipV="1">
            <a:off x="3554939" y="2412486"/>
            <a:ext cx="1" cy="144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 bwMode="gray">
          <a:xfrm>
            <a:off x="3268630" y="2153161"/>
            <a:ext cx="617654" cy="259325"/>
            <a:chOff x="3268630" y="2153161"/>
            <a:chExt cx="617654" cy="259325"/>
          </a:xfrm>
        </p:grpSpPr>
        <p:sp>
          <p:nvSpPr>
            <p:cNvPr id="2" name="Rechteck 1"/>
            <p:cNvSpPr/>
            <p:nvPr/>
          </p:nvSpPr>
          <p:spPr bwMode="gray">
            <a:xfrm>
              <a:off x="3268631" y="2153161"/>
              <a:ext cx="617653" cy="259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49" name="Picture 7" descr="Y:\CS\Mar_Com\restricted\Präsentationen\P0038 PPTX Template\Quellen\Logo_SBC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268630" y="2173284"/>
              <a:ext cx="572621" cy="206780"/>
            </a:xfrm>
            <a:prstGeom prst="rect">
              <a:avLst/>
            </a:prstGeom>
            <a:noFill/>
            <a:extLst/>
          </p:spPr>
        </p:pic>
      </p:grpSp>
      <p:sp>
        <p:nvSpPr>
          <p:cNvPr id="141" name="Line 91"/>
          <p:cNvSpPr>
            <a:spLocks noChangeShapeType="1"/>
          </p:cNvSpPr>
          <p:nvPr/>
        </p:nvSpPr>
        <p:spPr bwMode="gray">
          <a:xfrm flipH="1" flipV="1">
            <a:off x="4331808" y="2683327"/>
            <a:ext cx="0" cy="28651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50" name="Line 88"/>
          <p:cNvSpPr>
            <a:spLocks noChangeShapeType="1"/>
          </p:cNvSpPr>
          <p:nvPr/>
        </p:nvSpPr>
        <p:spPr bwMode="gray">
          <a:xfrm flipV="1">
            <a:off x="4273881" y="2678564"/>
            <a:ext cx="65881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2" name="Line 91"/>
          <p:cNvSpPr>
            <a:spLocks noChangeShapeType="1"/>
          </p:cNvSpPr>
          <p:nvPr/>
        </p:nvSpPr>
        <p:spPr bwMode="gray">
          <a:xfrm flipV="1">
            <a:off x="4339761" y="3655000"/>
            <a:ext cx="1" cy="279126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4" name="Line 91"/>
          <p:cNvSpPr>
            <a:spLocks noChangeShapeType="1"/>
          </p:cNvSpPr>
          <p:nvPr/>
        </p:nvSpPr>
        <p:spPr bwMode="gray">
          <a:xfrm flipV="1">
            <a:off x="1431837" y="3925049"/>
            <a:ext cx="2503" cy="3033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6" name="Line 88"/>
          <p:cNvSpPr>
            <a:spLocks noChangeShapeType="1"/>
          </p:cNvSpPr>
          <p:nvPr/>
        </p:nvSpPr>
        <p:spPr bwMode="gray">
          <a:xfrm flipV="1">
            <a:off x="2889250" y="3929362"/>
            <a:ext cx="1451362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48" name="Line 88"/>
          <p:cNvSpPr>
            <a:spLocks noChangeShapeType="1"/>
          </p:cNvSpPr>
          <p:nvPr/>
        </p:nvSpPr>
        <p:spPr bwMode="gray">
          <a:xfrm>
            <a:off x="1434341" y="3928874"/>
            <a:ext cx="695233" cy="4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 bwMode="gray">
          <a:xfrm>
            <a:off x="2134028" y="3796758"/>
            <a:ext cx="755222" cy="259325"/>
            <a:chOff x="2134028" y="3796758"/>
            <a:chExt cx="755222" cy="259325"/>
          </a:xfrm>
        </p:grpSpPr>
        <p:sp>
          <p:nvSpPr>
            <p:cNvPr id="117" name="Rechteck 116"/>
            <p:cNvSpPr/>
            <p:nvPr/>
          </p:nvSpPr>
          <p:spPr bwMode="gray">
            <a:xfrm>
              <a:off x="2134028" y="3796758"/>
              <a:ext cx="755222" cy="259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51" name="Picture 7" descr="Y:\CS\Mar_Com\restricted\Präsentationen\P0038 PPTX Template\Quellen\Logo_SBC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225808" y="3834503"/>
              <a:ext cx="572621" cy="206780"/>
            </a:xfrm>
            <a:prstGeom prst="rect">
              <a:avLst/>
            </a:prstGeom>
            <a:solidFill>
              <a:schemeClr val="bg1"/>
            </a:solidFill>
            <a:extLst/>
          </p:spPr>
        </p:pic>
      </p:grp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 bwMode="gray">
          <a:xfrm>
            <a:off x="1001706" y="6614431"/>
            <a:ext cx="6877961" cy="252463"/>
          </a:xfrm>
        </p:spPr>
        <p:txBody>
          <a:bodyPr/>
          <a:lstStyle/>
          <a:p>
            <a:r>
              <a:rPr lang="de-DE" dirty="0" err="1" smtClean="0"/>
              <a:t>Saia</a:t>
            </a:r>
            <a:r>
              <a:rPr lang="de-DE" dirty="0" smtClean="0"/>
              <a:t> Burgess Controls | www.saia-pcd.com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 bwMode="gray">
          <a:xfrm>
            <a:off x="7110219" y="6632709"/>
            <a:ext cx="859531" cy="21544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de-DE" sz="800" dirty="0" smtClean="0">
                <a:solidFill>
                  <a:schemeClr val="bg1">
                    <a:lumMod val="50000"/>
                  </a:schemeClr>
                </a:solidFill>
              </a:rPr>
              <a:t>Stand 12/2012</a:t>
            </a:r>
            <a:endParaRPr lang="de-DE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5" name="Text Box 38"/>
          <p:cNvSpPr txBox="1">
            <a:spLocks noChangeArrowheads="1"/>
          </p:cNvSpPr>
          <p:nvPr/>
        </p:nvSpPr>
        <p:spPr bwMode="gray">
          <a:xfrm>
            <a:off x="1278975" y="2539934"/>
            <a:ext cx="3276468" cy="27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Produkt-“Strategic</a:t>
            </a:r>
            <a:r>
              <a:rPr lang="de-DE" altLang="de-DE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de-DE" altLang="de-DE" sz="12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Business Unit</a:t>
            </a:r>
            <a:r>
              <a:rPr kumimoji="0" lang="de-DE" altLang="de-DE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s" (SBUs)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Line 88"/>
          <p:cNvSpPr>
            <a:spLocks noChangeShapeType="1"/>
          </p:cNvSpPr>
          <p:nvPr/>
        </p:nvSpPr>
        <p:spPr bwMode="gray">
          <a:xfrm flipV="1">
            <a:off x="4336819" y="2678564"/>
            <a:ext cx="1361446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5AA9"/>
                                      </p:to>
                                    </p:animClr>
                                    <p:set>
                                      <p:cBhvr>
                                        <p:cTn id="7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C4E3"/>
                                      </p:to>
                                    </p:animClr>
                                    <p:set>
                                      <p:cBhvr>
                                        <p:cTn id="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50"/>
                            </p:stCondLst>
                            <p:childTnLst>
                              <p:par>
                                <p:cTn id="3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5AA9"/>
                                      </p:to>
                                    </p:animClr>
                                    <p:set>
                                      <p:cBhvr>
                                        <p:cTn id="33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C4E3"/>
                                      </p:to>
                                    </p:animClr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3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50"/>
                            </p:stCondLst>
                            <p:childTnLst>
                              <p:par>
                                <p:cTn id="5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3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5AA9"/>
                                      </p:to>
                                    </p:animClr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3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EC4E3"/>
                                      </p:to>
                                    </p:animClr>
                                    <p:set>
                                      <p:cBhvr>
                                        <p:cTn id="63" dur="3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5AA9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7" grpId="0" animBg="1"/>
      <p:bldP spid="141" grpId="0" animBg="1"/>
      <p:bldP spid="150" grpId="0" animBg="1"/>
      <p:bldP spid="142" grpId="0" animBg="1"/>
      <p:bldP spid="144" grpId="0" animBg="1"/>
      <p:bldP spid="146" grpId="0" animBg="1"/>
      <p:bldP spid="1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feld 51"/>
          <p:cNvSpPr txBox="1"/>
          <p:nvPr/>
        </p:nvSpPr>
        <p:spPr bwMode="gray">
          <a:xfrm>
            <a:off x="543255" y="1637121"/>
            <a:ext cx="8478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messen</a:t>
            </a:r>
            <a:endParaRPr lang="de-DE" sz="13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78" name="Rectangle 25"/>
          <p:cNvSpPr>
            <a:spLocks noChangeArrowheads="1"/>
          </p:cNvSpPr>
          <p:nvPr/>
        </p:nvSpPr>
        <p:spPr bwMode="gray">
          <a:xfrm>
            <a:off x="1588" y="4300498"/>
            <a:ext cx="9140825" cy="2557502"/>
          </a:xfrm>
          <a:prstGeom prst="rect">
            <a:avLst/>
          </a:prstGeom>
          <a:gradFill>
            <a:gsLst>
              <a:gs pos="21000">
                <a:schemeClr val="bg1">
                  <a:alpha val="0"/>
                </a:schemeClr>
              </a:gs>
              <a:gs pos="0">
                <a:schemeClr val="bg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9" name="Freeform 24"/>
          <p:cNvSpPr>
            <a:spLocks/>
          </p:cNvSpPr>
          <p:nvPr/>
        </p:nvSpPr>
        <p:spPr bwMode="gray">
          <a:xfrm>
            <a:off x="1588" y="3843298"/>
            <a:ext cx="9140825" cy="457200"/>
          </a:xfrm>
          <a:custGeom>
            <a:avLst/>
            <a:gdLst/>
            <a:ahLst/>
            <a:cxnLst>
              <a:cxn ang="0">
                <a:pos x="0" y="314"/>
              </a:cxn>
              <a:cxn ang="0">
                <a:pos x="2879" y="0"/>
              </a:cxn>
              <a:cxn ang="0">
                <a:pos x="5758" y="314"/>
              </a:cxn>
            </a:cxnLst>
            <a:rect l="0" t="0" r="r" b="b"/>
            <a:pathLst>
              <a:path w="5758" h="314">
                <a:moveTo>
                  <a:pt x="0" y="314"/>
                </a:moveTo>
                <a:cubicBezTo>
                  <a:pt x="959" y="157"/>
                  <a:pt x="1919" y="0"/>
                  <a:pt x="2879" y="0"/>
                </a:cubicBezTo>
                <a:cubicBezTo>
                  <a:pt x="3839" y="0"/>
                  <a:pt x="4798" y="157"/>
                  <a:pt x="5758" y="314"/>
                </a:cubicBezTo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46285" y="4641011"/>
            <a:ext cx="4849615" cy="1655314"/>
          </a:xfrm>
        </p:spPr>
        <p:txBody>
          <a:bodyPr/>
          <a:lstStyle/>
          <a:p>
            <a:r>
              <a:rPr lang="de-DE" dirty="0" smtClean="0"/>
              <a:t>Bahnhofstrasse 18 | 3280 Murten | </a:t>
            </a:r>
            <a:r>
              <a:rPr lang="de-DE" dirty="0" err="1" smtClean="0"/>
              <a:t>Switzerland</a:t>
            </a:r>
            <a:endParaRPr lang="de-DE" dirty="0" smtClean="0"/>
          </a:p>
          <a:p>
            <a:r>
              <a:rPr lang="de-DE" dirty="0" smtClean="0"/>
              <a:t>T +41 26 672 72 72 | F +41 26 672 74 99</a:t>
            </a:r>
          </a:p>
          <a:p>
            <a:r>
              <a:rPr lang="de-DE" dirty="0" smtClean="0"/>
              <a:t>info@saia-pcd.com | www.saia-pcd.com</a:t>
            </a:r>
          </a:p>
          <a:p>
            <a:r>
              <a:rPr lang="de-DE" dirty="0" err="1" smtClean="0"/>
              <a:t>Saia</a:t>
            </a:r>
            <a:r>
              <a:rPr lang="de-DE" dirty="0" smtClean="0"/>
              <a:t>-Burgess Controls AG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/>
              <a:t>Saia Burgess Controls | www.saia-pcd.com</a:t>
            </a:r>
            <a:endParaRPr lang="de-CH" dirty="0" smtClean="0"/>
          </a:p>
        </p:txBody>
      </p:sp>
      <p:sp>
        <p:nvSpPr>
          <p:cNvPr id="17414" name="Freeform 6"/>
          <p:cNvSpPr>
            <a:spLocks noEditPoints="1"/>
          </p:cNvSpPr>
          <p:nvPr/>
        </p:nvSpPr>
        <p:spPr bwMode="gray">
          <a:xfrm>
            <a:off x="4541838" y="2127601"/>
            <a:ext cx="396875" cy="806450"/>
          </a:xfrm>
          <a:custGeom>
            <a:avLst/>
            <a:gdLst/>
            <a:ahLst/>
            <a:cxnLst>
              <a:cxn ang="0">
                <a:pos x="47" y="215"/>
              </a:cxn>
              <a:cxn ang="0">
                <a:pos x="19" y="215"/>
              </a:cxn>
              <a:cxn ang="0">
                <a:pos x="0" y="189"/>
              </a:cxn>
              <a:cxn ang="0">
                <a:pos x="0" y="19"/>
              </a:cxn>
              <a:cxn ang="0">
                <a:pos x="19" y="0"/>
              </a:cxn>
              <a:cxn ang="0">
                <a:pos x="46" y="0"/>
              </a:cxn>
              <a:cxn ang="0">
                <a:pos x="106" y="76"/>
              </a:cxn>
              <a:cxn ang="0">
                <a:pos x="106" y="46"/>
              </a:cxn>
            </a:cxnLst>
            <a:rect l="0" t="0" r="r" b="b"/>
            <a:pathLst>
              <a:path w="106" h="215">
                <a:moveTo>
                  <a:pt x="47" y="215"/>
                </a:moveTo>
                <a:cubicBezTo>
                  <a:pt x="19" y="215"/>
                  <a:pt x="19" y="215"/>
                  <a:pt x="19" y="215"/>
                </a:cubicBezTo>
                <a:cubicBezTo>
                  <a:pt x="8" y="215"/>
                  <a:pt x="0" y="200"/>
                  <a:pt x="0" y="18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46" y="0"/>
                  <a:pt x="46" y="0"/>
                  <a:pt x="46" y="0"/>
                </a:cubicBezTo>
                <a:moveTo>
                  <a:pt x="106" y="76"/>
                </a:moveTo>
                <a:cubicBezTo>
                  <a:pt x="106" y="46"/>
                  <a:pt x="106" y="46"/>
                  <a:pt x="106" y="46"/>
                </a:cubicBezTo>
              </a:path>
            </a:pathLst>
          </a:custGeom>
          <a:noFill/>
          <a:ln w="55563" cap="rnd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15" name="Freeform 7"/>
          <p:cNvSpPr>
            <a:spLocks/>
          </p:cNvSpPr>
          <p:nvPr/>
        </p:nvSpPr>
        <p:spPr bwMode="gray">
          <a:xfrm>
            <a:off x="4837113" y="2026001"/>
            <a:ext cx="203200" cy="203200"/>
          </a:xfrm>
          <a:custGeom>
            <a:avLst/>
            <a:gdLst/>
            <a:ahLst/>
            <a:cxnLst>
              <a:cxn ang="0">
                <a:pos x="32" y="51"/>
              </a:cxn>
              <a:cxn ang="0">
                <a:pos x="22" y="51"/>
              </a:cxn>
              <a:cxn ang="0">
                <a:pos x="3" y="32"/>
              </a:cxn>
              <a:cxn ang="0">
                <a:pos x="3" y="22"/>
              </a:cxn>
              <a:cxn ang="0">
                <a:pos x="22" y="3"/>
              </a:cxn>
              <a:cxn ang="0">
                <a:pos x="32" y="3"/>
              </a:cxn>
              <a:cxn ang="0">
                <a:pos x="51" y="22"/>
              </a:cxn>
              <a:cxn ang="0">
                <a:pos x="51" y="32"/>
              </a:cxn>
              <a:cxn ang="0">
                <a:pos x="32" y="51"/>
              </a:cxn>
            </a:cxnLst>
            <a:rect l="0" t="0" r="r" b="b"/>
            <a:pathLst>
              <a:path w="54" h="54">
                <a:moveTo>
                  <a:pt x="32" y="51"/>
                </a:moveTo>
                <a:cubicBezTo>
                  <a:pt x="30" y="54"/>
                  <a:pt x="25" y="54"/>
                  <a:pt x="22" y="51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29"/>
                  <a:pt x="0" y="24"/>
                  <a:pt x="3" y="22"/>
                </a:cubicBezTo>
                <a:cubicBezTo>
                  <a:pt x="22" y="3"/>
                  <a:pt x="22" y="3"/>
                  <a:pt x="22" y="3"/>
                </a:cubicBezTo>
                <a:cubicBezTo>
                  <a:pt x="25" y="0"/>
                  <a:pt x="29" y="0"/>
                  <a:pt x="32" y="3"/>
                </a:cubicBezTo>
                <a:cubicBezTo>
                  <a:pt x="51" y="22"/>
                  <a:pt x="51" y="22"/>
                  <a:pt x="51" y="22"/>
                </a:cubicBezTo>
                <a:cubicBezTo>
                  <a:pt x="54" y="25"/>
                  <a:pt x="54" y="29"/>
                  <a:pt x="51" y="32"/>
                </a:cubicBezTo>
                <a:lnTo>
                  <a:pt x="32" y="51"/>
                </a:lnTo>
                <a:close/>
              </a:path>
            </a:pathLst>
          </a:custGeom>
          <a:noFill/>
          <a:ln w="22225" cap="flat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16" name="Freeform 8"/>
          <p:cNvSpPr>
            <a:spLocks/>
          </p:cNvSpPr>
          <p:nvPr/>
        </p:nvSpPr>
        <p:spPr bwMode="gray">
          <a:xfrm>
            <a:off x="4878388" y="2386364"/>
            <a:ext cx="123825" cy="101600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40" y="64"/>
              </a:cxn>
              <a:cxn ang="0">
                <a:pos x="0" y="0"/>
              </a:cxn>
              <a:cxn ang="0">
                <a:pos x="78" y="0"/>
              </a:cxn>
            </a:cxnLst>
            <a:rect l="0" t="0" r="r" b="b"/>
            <a:pathLst>
              <a:path w="78" h="64">
                <a:moveTo>
                  <a:pt x="78" y="0"/>
                </a:moveTo>
                <a:lnTo>
                  <a:pt x="40" y="64"/>
                </a:lnTo>
                <a:lnTo>
                  <a:pt x="0" y="0"/>
                </a:lnTo>
                <a:lnTo>
                  <a:pt x="78" y="0"/>
                </a:lnTo>
                <a:close/>
              </a:path>
            </a:pathLst>
          </a:custGeom>
          <a:solidFill>
            <a:schemeClr val="tx2"/>
          </a:solidFill>
          <a:ln w="14288" cap="flat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gray">
          <a:xfrm flipV="1">
            <a:off x="4938713" y="2678464"/>
            <a:ext cx="1587" cy="93662"/>
          </a:xfrm>
          <a:prstGeom prst="line">
            <a:avLst/>
          </a:prstGeom>
          <a:noFill/>
          <a:ln w="55563" cap="rnd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18" name="Freeform 10"/>
          <p:cNvSpPr>
            <a:spLocks/>
          </p:cNvSpPr>
          <p:nvPr/>
        </p:nvSpPr>
        <p:spPr bwMode="gray">
          <a:xfrm>
            <a:off x="4878388" y="2746726"/>
            <a:ext cx="123825" cy="107950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40" y="68"/>
              </a:cxn>
              <a:cxn ang="0">
                <a:pos x="0" y="0"/>
              </a:cxn>
              <a:cxn ang="0">
                <a:pos x="78" y="0"/>
              </a:cxn>
            </a:cxnLst>
            <a:rect l="0" t="0" r="r" b="b"/>
            <a:pathLst>
              <a:path w="78" h="68">
                <a:moveTo>
                  <a:pt x="78" y="0"/>
                </a:moveTo>
                <a:lnTo>
                  <a:pt x="40" y="68"/>
                </a:lnTo>
                <a:lnTo>
                  <a:pt x="0" y="0"/>
                </a:lnTo>
                <a:lnTo>
                  <a:pt x="78" y="0"/>
                </a:lnTo>
                <a:close/>
              </a:path>
            </a:pathLst>
          </a:custGeom>
          <a:solidFill>
            <a:schemeClr val="tx2"/>
          </a:solidFill>
          <a:ln w="14288" cap="flat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19" name="Freeform 11"/>
          <p:cNvSpPr>
            <a:spLocks/>
          </p:cNvSpPr>
          <p:nvPr/>
        </p:nvSpPr>
        <p:spPr bwMode="gray">
          <a:xfrm>
            <a:off x="4699000" y="2064101"/>
            <a:ext cx="107950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40"/>
              </a:cxn>
              <a:cxn ang="0">
                <a:pos x="0" y="78"/>
              </a:cxn>
              <a:cxn ang="0">
                <a:pos x="0" y="0"/>
              </a:cxn>
            </a:cxnLst>
            <a:rect l="0" t="0" r="r" b="b"/>
            <a:pathLst>
              <a:path w="68" h="78">
                <a:moveTo>
                  <a:pt x="0" y="0"/>
                </a:moveTo>
                <a:lnTo>
                  <a:pt x="68" y="40"/>
                </a:lnTo>
                <a:lnTo>
                  <a:pt x="0" y="78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4288" cap="flat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20" name="Freeform 12"/>
          <p:cNvSpPr>
            <a:spLocks/>
          </p:cNvSpPr>
          <p:nvPr/>
        </p:nvSpPr>
        <p:spPr bwMode="gray">
          <a:xfrm>
            <a:off x="4781550" y="2499076"/>
            <a:ext cx="322262" cy="127000"/>
          </a:xfrm>
          <a:custGeom>
            <a:avLst/>
            <a:gdLst/>
            <a:ahLst/>
            <a:cxnLst>
              <a:cxn ang="0">
                <a:pos x="8" y="34"/>
              </a:cxn>
              <a:cxn ang="0">
                <a:pos x="0" y="26"/>
              </a:cxn>
              <a:cxn ang="0">
                <a:pos x="0" y="8"/>
              </a:cxn>
              <a:cxn ang="0">
                <a:pos x="8" y="0"/>
              </a:cxn>
              <a:cxn ang="0">
                <a:pos x="78" y="0"/>
              </a:cxn>
              <a:cxn ang="0">
                <a:pos x="86" y="8"/>
              </a:cxn>
              <a:cxn ang="0">
                <a:pos x="86" y="26"/>
              </a:cxn>
              <a:cxn ang="0">
                <a:pos x="78" y="34"/>
              </a:cxn>
              <a:cxn ang="0">
                <a:pos x="8" y="34"/>
              </a:cxn>
            </a:cxnLst>
            <a:rect l="0" t="0" r="r" b="b"/>
            <a:pathLst>
              <a:path w="86" h="34">
                <a:moveTo>
                  <a:pt x="8" y="34"/>
                </a:moveTo>
                <a:cubicBezTo>
                  <a:pt x="3" y="34"/>
                  <a:pt x="0" y="30"/>
                  <a:pt x="0" y="26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2" y="0"/>
                  <a:pt x="86" y="3"/>
                  <a:pt x="86" y="8"/>
                </a:cubicBezTo>
                <a:cubicBezTo>
                  <a:pt x="86" y="26"/>
                  <a:pt x="86" y="26"/>
                  <a:pt x="86" y="26"/>
                </a:cubicBezTo>
                <a:cubicBezTo>
                  <a:pt x="86" y="30"/>
                  <a:pt x="82" y="34"/>
                  <a:pt x="78" y="34"/>
                </a:cubicBezTo>
                <a:lnTo>
                  <a:pt x="8" y="34"/>
                </a:lnTo>
                <a:close/>
              </a:path>
            </a:pathLst>
          </a:custGeom>
          <a:solidFill>
            <a:schemeClr val="tx2"/>
          </a:solidFill>
          <a:ln w="14288" cap="flat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21" name="Freeform 13"/>
          <p:cNvSpPr>
            <a:spLocks/>
          </p:cNvSpPr>
          <p:nvPr/>
        </p:nvSpPr>
        <p:spPr bwMode="gray">
          <a:xfrm>
            <a:off x="5118100" y="2127601"/>
            <a:ext cx="214312" cy="284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0"/>
              </a:cxn>
              <a:cxn ang="0">
                <a:pos x="57" y="19"/>
              </a:cxn>
              <a:cxn ang="0">
                <a:pos x="57" y="76"/>
              </a:cxn>
            </a:cxnLst>
            <a:rect l="0" t="0" r="r" b="b"/>
            <a:pathLst>
              <a:path w="57" h="76">
                <a:moveTo>
                  <a:pt x="0" y="0"/>
                </a:moveTo>
                <a:cubicBezTo>
                  <a:pt x="37" y="0"/>
                  <a:pt x="37" y="0"/>
                  <a:pt x="37" y="0"/>
                </a:cubicBezTo>
                <a:cubicBezTo>
                  <a:pt x="48" y="0"/>
                  <a:pt x="57" y="8"/>
                  <a:pt x="57" y="19"/>
                </a:cubicBezTo>
                <a:cubicBezTo>
                  <a:pt x="57" y="76"/>
                  <a:pt x="57" y="76"/>
                  <a:pt x="57" y="76"/>
                </a:cubicBezTo>
              </a:path>
            </a:pathLst>
          </a:custGeom>
          <a:noFill/>
          <a:ln w="55563" cap="rnd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22" name="Freeform 14"/>
          <p:cNvSpPr>
            <a:spLocks/>
          </p:cNvSpPr>
          <p:nvPr/>
        </p:nvSpPr>
        <p:spPr bwMode="gray">
          <a:xfrm>
            <a:off x="5268913" y="2378426"/>
            <a:ext cx="123825" cy="109537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40" y="69"/>
              </a:cxn>
              <a:cxn ang="0">
                <a:pos x="0" y="0"/>
              </a:cxn>
              <a:cxn ang="0">
                <a:pos x="78" y="0"/>
              </a:cxn>
            </a:cxnLst>
            <a:rect l="0" t="0" r="r" b="b"/>
            <a:pathLst>
              <a:path w="78" h="69">
                <a:moveTo>
                  <a:pt x="78" y="0"/>
                </a:moveTo>
                <a:lnTo>
                  <a:pt x="40" y="69"/>
                </a:lnTo>
                <a:lnTo>
                  <a:pt x="0" y="0"/>
                </a:lnTo>
                <a:lnTo>
                  <a:pt x="78" y="0"/>
                </a:lnTo>
                <a:close/>
              </a:path>
            </a:pathLst>
          </a:custGeom>
          <a:solidFill>
            <a:schemeClr val="tx2"/>
          </a:solidFill>
          <a:ln w="14288" cap="flat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23" name="Freeform 15"/>
          <p:cNvSpPr>
            <a:spLocks/>
          </p:cNvSpPr>
          <p:nvPr/>
        </p:nvSpPr>
        <p:spPr bwMode="gray">
          <a:xfrm>
            <a:off x="5167313" y="2499076"/>
            <a:ext cx="322262" cy="127000"/>
          </a:xfrm>
          <a:custGeom>
            <a:avLst/>
            <a:gdLst/>
            <a:ahLst/>
            <a:cxnLst>
              <a:cxn ang="0">
                <a:pos x="8" y="34"/>
              </a:cxn>
              <a:cxn ang="0">
                <a:pos x="0" y="26"/>
              </a:cxn>
              <a:cxn ang="0">
                <a:pos x="0" y="8"/>
              </a:cxn>
              <a:cxn ang="0">
                <a:pos x="8" y="0"/>
              </a:cxn>
              <a:cxn ang="0">
                <a:pos x="78" y="0"/>
              </a:cxn>
              <a:cxn ang="0">
                <a:pos x="86" y="8"/>
              </a:cxn>
              <a:cxn ang="0">
                <a:pos x="86" y="26"/>
              </a:cxn>
              <a:cxn ang="0">
                <a:pos x="78" y="34"/>
              </a:cxn>
              <a:cxn ang="0">
                <a:pos x="8" y="34"/>
              </a:cxn>
            </a:cxnLst>
            <a:rect l="0" t="0" r="r" b="b"/>
            <a:pathLst>
              <a:path w="86" h="34">
                <a:moveTo>
                  <a:pt x="8" y="34"/>
                </a:moveTo>
                <a:cubicBezTo>
                  <a:pt x="3" y="34"/>
                  <a:pt x="0" y="30"/>
                  <a:pt x="0" y="26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2" y="0"/>
                  <a:pt x="86" y="3"/>
                  <a:pt x="86" y="8"/>
                </a:cubicBezTo>
                <a:cubicBezTo>
                  <a:pt x="86" y="26"/>
                  <a:pt x="86" y="26"/>
                  <a:pt x="86" y="26"/>
                </a:cubicBezTo>
                <a:cubicBezTo>
                  <a:pt x="86" y="30"/>
                  <a:pt x="82" y="34"/>
                  <a:pt x="78" y="34"/>
                </a:cubicBezTo>
                <a:lnTo>
                  <a:pt x="8" y="34"/>
                </a:lnTo>
                <a:close/>
              </a:path>
            </a:pathLst>
          </a:custGeom>
          <a:solidFill>
            <a:schemeClr val="tx2"/>
          </a:solidFill>
          <a:ln w="14288" cap="flat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24" name="Freeform 16"/>
          <p:cNvSpPr>
            <a:spLocks/>
          </p:cNvSpPr>
          <p:nvPr/>
        </p:nvSpPr>
        <p:spPr bwMode="gray">
          <a:xfrm>
            <a:off x="4781550" y="2873726"/>
            <a:ext cx="322262" cy="127000"/>
          </a:xfrm>
          <a:custGeom>
            <a:avLst/>
            <a:gdLst/>
            <a:ahLst/>
            <a:cxnLst>
              <a:cxn ang="0">
                <a:pos x="8" y="34"/>
              </a:cxn>
              <a:cxn ang="0">
                <a:pos x="0" y="26"/>
              </a:cxn>
              <a:cxn ang="0">
                <a:pos x="0" y="8"/>
              </a:cxn>
              <a:cxn ang="0">
                <a:pos x="8" y="0"/>
              </a:cxn>
              <a:cxn ang="0">
                <a:pos x="78" y="0"/>
              </a:cxn>
              <a:cxn ang="0">
                <a:pos x="86" y="8"/>
              </a:cxn>
              <a:cxn ang="0">
                <a:pos x="86" y="26"/>
              </a:cxn>
              <a:cxn ang="0">
                <a:pos x="78" y="34"/>
              </a:cxn>
              <a:cxn ang="0">
                <a:pos x="8" y="34"/>
              </a:cxn>
            </a:cxnLst>
            <a:rect l="0" t="0" r="r" b="b"/>
            <a:pathLst>
              <a:path w="86" h="34">
                <a:moveTo>
                  <a:pt x="8" y="34"/>
                </a:moveTo>
                <a:cubicBezTo>
                  <a:pt x="3" y="34"/>
                  <a:pt x="0" y="30"/>
                  <a:pt x="0" y="26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82" y="0"/>
                  <a:pt x="86" y="3"/>
                  <a:pt x="86" y="8"/>
                </a:cubicBezTo>
                <a:cubicBezTo>
                  <a:pt x="86" y="26"/>
                  <a:pt x="86" y="26"/>
                  <a:pt x="86" y="26"/>
                </a:cubicBezTo>
                <a:cubicBezTo>
                  <a:pt x="86" y="30"/>
                  <a:pt x="82" y="34"/>
                  <a:pt x="78" y="34"/>
                </a:cubicBezTo>
                <a:lnTo>
                  <a:pt x="8" y="34"/>
                </a:lnTo>
                <a:close/>
              </a:path>
            </a:pathLst>
          </a:custGeom>
          <a:solidFill>
            <a:schemeClr val="tx2"/>
          </a:solidFill>
          <a:ln w="14288" cap="flat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25" name="Freeform 17"/>
          <p:cNvSpPr>
            <a:spLocks noEditPoints="1"/>
          </p:cNvSpPr>
          <p:nvPr/>
        </p:nvSpPr>
        <p:spPr bwMode="gray">
          <a:xfrm>
            <a:off x="7669213" y="2510189"/>
            <a:ext cx="360362" cy="608012"/>
          </a:xfrm>
          <a:custGeom>
            <a:avLst/>
            <a:gdLst/>
            <a:ahLst/>
            <a:cxnLst>
              <a:cxn ang="0">
                <a:pos x="80" y="212"/>
              </a:cxn>
              <a:cxn ang="0">
                <a:pos x="54" y="212"/>
              </a:cxn>
              <a:cxn ang="0">
                <a:pos x="54" y="0"/>
              </a:cxn>
              <a:cxn ang="0">
                <a:pos x="80" y="0"/>
              </a:cxn>
              <a:cxn ang="0">
                <a:pos x="80" y="212"/>
              </a:cxn>
              <a:cxn ang="0">
                <a:pos x="132" y="212"/>
              </a:cxn>
              <a:cxn ang="0">
                <a:pos x="106" y="212"/>
              </a:cxn>
              <a:cxn ang="0">
                <a:pos x="106" y="118"/>
              </a:cxn>
              <a:cxn ang="0">
                <a:pos x="132" y="118"/>
              </a:cxn>
              <a:cxn ang="0">
                <a:pos x="132" y="212"/>
              </a:cxn>
              <a:cxn ang="0">
                <a:pos x="179" y="217"/>
              </a:cxn>
              <a:cxn ang="0">
                <a:pos x="153" y="217"/>
              </a:cxn>
              <a:cxn ang="0">
                <a:pos x="153" y="142"/>
              </a:cxn>
              <a:cxn ang="0">
                <a:pos x="179" y="142"/>
              </a:cxn>
              <a:cxn ang="0">
                <a:pos x="179" y="217"/>
              </a:cxn>
              <a:cxn ang="0">
                <a:pos x="227" y="175"/>
              </a:cxn>
              <a:cxn ang="0">
                <a:pos x="227" y="383"/>
              </a:cxn>
              <a:cxn ang="0">
                <a:pos x="66" y="383"/>
              </a:cxn>
              <a:cxn ang="0">
                <a:pos x="0" y="290"/>
              </a:cxn>
              <a:cxn ang="0">
                <a:pos x="0" y="165"/>
              </a:cxn>
              <a:cxn ang="0">
                <a:pos x="26" y="165"/>
              </a:cxn>
              <a:cxn ang="0">
                <a:pos x="26" y="283"/>
              </a:cxn>
              <a:cxn ang="0">
                <a:pos x="80" y="357"/>
              </a:cxn>
              <a:cxn ang="0">
                <a:pos x="201" y="357"/>
              </a:cxn>
              <a:cxn ang="0">
                <a:pos x="201" y="175"/>
              </a:cxn>
              <a:cxn ang="0">
                <a:pos x="227" y="175"/>
              </a:cxn>
            </a:cxnLst>
            <a:rect l="0" t="0" r="r" b="b"/>
            <a:pathLst>
              <a:path w="227" h="383">
                <a:moveTo>
                  <a:pt x="80" y="212"/>
                </a:moveTo>
                <a:lnTo>
                  <a:pt x="54" y="212"/>
                </a:lnTo>
                <a:lnTo>
                  <a:pt x="54" y="0"/>
                </a:lnTo>
                <a:lnTo>
                  <a:pt x="80" y="0"/>
                </a:lnTo>
                <a:lnTo>
                  <a:pt x="80" y="212"/>
                </a:lnTo>
                <a:close/>
                <a:moveTo>
                  <a:pt x="132" y="212"/>
                </a:moveTo>
                <a:lnTo>
                  <a:pt x="106" y="212"/>
                </a:lnTo>
                <a:lnTo>
                  <a:pt x="106" y="118"/>
                </a:lnTo>
                <a:lnTo>
                  <a:pt x="132" y="118"/>
                </a:lnTo>
                <a:lnTo>
                  <a:pt x="132" y="212"/>
                </a:lnTo>
                <a:close/>
                <a:moveTo>
                  <a:pt x="179" y="217"/>
                </a:moveTo>
                <a:lnTo>
                  <a:pt x="153" y="217"/>
                </a:lnTo>
                <a:lnTo>
                  <a:pt x="153" y="142"/>
                </a:lnTo>
                <a:lnTo>
                  <a:pt x="179" y="142"/>
                </a:lnTo>
                <a:lnTo>
                  <a:pt x="179" y="217"/>
                </a:lnTo>
                <a:close/>
                <a:moveTo>
                  <a:pt x="227" y="175"/>
                </a:moveTo>
                <a:lnTo>
                  <a:pt x="227" y="383"/>
                </a:lnTo>
                <a:lnTo>
                  <a:pt x="66" y="383"/>
                </a:lnTo>
                <a:lnTo>
                  <a:pt x="0" y="290"/>
                </a:lnTo>
                <a:lnTo>
                  <a:pt x="0" y="165"/>
                </a:lnTo>
                <a:lnTo>
                  <a:pt x="26" y="165"/>
                </a:lnTo>
                <a:lnTo>
                  <a:pt x="26" y="283"/>
                </a:lnTo>
                <a:lnTo>
                  <a:pt x="80" y="357"/>
                </a:lnTo>
                <a:lnTo>
                  <a:pt x="201" y="357"/>
                </a:lnTo>
                <a:lnTo>
                  <a:pt x="201" y="175"/>
                </a:lnTo>
                <a:lnTo>
                  <a:pt x="227" y="175"/>
                </a:lnTo>
                <a:close/>
              </a:path>
            </a:pathLst>
          </a:custGeom>
          <a:noFill/>
          <a:ln w="14288" cap="flat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26" name="Freeform 18"/>
          <p:cNvSpPr>
            <a:spLocks noEditPoints="1"/>
          </p:cNvSpPr>
          <p:nvPr/>
        </p:nvSpPr>
        <p:spPr bwMode="gray">
          <a:xfrm>
            <a:off x="7691438" y="2510189"/>
            <a:ext cx="319087" cy="584200"/>
          </a:xfrm>
          <a:custGeom>
            <a:avLst/>
            <a:gdLst/>
            <a:ahLst/>
            <a:cxnLst>
              <a:cxn ang="0">
                <a:pos x="54" y="0"/>
              </a:cxn>
              <a:cxn ang="0">
                <a:pos x="54" y="212"/>
              </a:cxn>
              <a:cxn ang="0">
                <a:pos x="104" y="118"/>
              </a:cxn>
              <a:cxn ang="0">
                <a:pos x="104" y="212"/>
              </a:cxn>
              <a:cxn ang="0">
                <a:pos x="151" y="142"/>
              </a:cxn>
              <a:cxn ang="0">
                <a:pos x="151" y="217"/>
              </a:cxn>
              <a:cxn ang="0">
                <a:pos x="201" y="175"/>
              </a:cxn>
              <a:cxn ang="0">
                <a:pos x="198" y="368"/>
              </a:cxn>
              <a:cxn ang="0">
                <a:pos x="59" y="368"/>
              </a:cxn>
              <a:cxn ang="0">
                <a:pos x="0" y="286"/>
              </a:cxn>
              <a:cxn ang="0">
                <a:pos x="0" y="165"/>
              </a:cxn>
            </a:cxnLst>
            <a:rect l="0" t="0" r="r" b="b"/>
            <a:pathLst>
              <a:path w="201" h="368">
                <a:moveTo>
                  <a:pt x="54" y="0"/>
                </a:moveTo>
                <a:lnTo>
                  <a:pt x="54" y="212"/>
                </a:lnTo>
                <a:moveTo>
                  <a:pt x="104" y="118"/>
                </a:moveTo>
                <a:lnTo>
                  <a:pt x="104" y="212"/>
                </a:lnTo>
                <a:moveTo>
                  <a:pt x="151" y="142"/>
                </a:moveTo>
                <a:lnTo>
                  <a:pt x="151" y="217"/>
                </a:lnTo>
                <a:moveTo>
                  <a:pt x="201" y="175"/>
                </a:moveTo>
                <a:lnTo>
                  <a:pt x="198" y="368"/>
                </a:lnTo>
                <a:lnTo>
                  <a:pt x="59" y="368"/>
                </a:lnTo>
                <a:lnTo>
                  <a:pt x="0" y="286"/>
                </a:lnTo>
                <a:lnTo>
                  <a:pt x="0" y="165"/>
                </a:lnTo>
              </a:path>
            </a:pathLst>
          </a:custGeom>
          <a:noFill/>
          <a:ln w="52388" cap="rnd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27" name="Freeform 19"/>
          <p:cNvSpPr>
            <a:spLocks noEditPoints="1"/>
          </p:cNvSpPr>
          <p:nvPr/>
        </p:nvSpPr>
        <p:spPr bwMode="gray">
          <a:xfrm>
            <a:off x="7534275" y="2194276"/>
            <a:ext cx="754062" cy="600075"/>
          </a:xfrm>
          <a:custGeom>
            <a:avLst/>
            <a:gdLst/>
            <a:ahLst/>
            <a:cxnLst>
              <a:cxn ang="0">
                <a:pos x="195" y="6"/>
              </a:cxn>
              <a:cxn ang="0">
                <a:pos x="138" y="33"/>
              </a:cxn>
              <a:cxn ang="0">
                <a:pos x="132" y="33"/>
              </a:cxn>
              <a:cxn ang="0">
                <a:pos x="67" y="6"/>
              </a:cxn>
              <a:cxn ang="0">
                <a:pos x="64" y="36"/>
              </a:cxn>
              <a:cxn ang="0">
                <a:pos x="61" y="6"/>
              </a:cxn>
              <a:cxn ang="0">
                <a:pos x="6" y="49"/>
              </a:cxn>
              <a:cxn ang="0">
                <a:pos x="42" y="52"/>
              </a:cxn>
              <a:cxn ang="0">
                <a:pos x="6" y="55"/>
              </a:cxn>
              <a:cxn ang="0">
                <a:pos x="64" y="41"/>
              </a:cxn>
              <a:cxn ang="0">
                <a:pos x="167" y="12"/>
              </a:cxn>
              <a:cxn ang="0">
                <a:pos x="0" y="160"/>
              </a:cxn>
              <a:cxn ang="0">
                <a:pos x="201" y="0"/>
              </a:cxn>
              <a:cxn ang="0">
                <a:pos x="144" y="160"/>
              </a:cxn>
              <a:cxn ang="0">
                <a:pos x="195" y="154"/>
              </a:cxn>
              <a:cxn ang="0">
                <a:pos x="146" y="112"/>
              </a:cxn>
              <a:cxn ang="0">
                <a:pos x="146" y="106"/>
              </a:cxn>
              <a:cxn ang="0">
                <a:pos x="195" y="62"/>
              </a:cxn>
              <a:cxn ang="0">
                <a:pos x="99" y="96"/>
              </a:cxn>
              <a:cxn ang="0">
                <a:pos x="6" y="106"/>
              </a:cxn>
              <a:cxn ang="0">
                <a:pos x="51" y="109"/>
              </a:cxn>
              <a:cxn ang="0">
                <a:pos x="6" y="112"/>
              </a:cxn>
              <a:cxn ang="0">
                <a:pos x="29" y="154"/>
              </a:cxn>
              <a:cxn ang="0">
                <a:pos x="0" y="160"/>
              </a:cxn>
              <a:cxn ang="0">
                <a:pos x="81" y="52"/>
              </a:cxn>
              <a:cxn ang="0">
                <a:pos x="115" y="49"/>
              </a:cxn>
              <a:cxn ang="0">
                <a:pos x="115" y="55"/>
              </a:cxn>
              <a:cxn ang="0">
                <a:pos x="82" y="112"/>
              </a:cxn>
              <a:cxn ang="0">
                <a:pos x="82" y="106"/>
              </a:cxn>
              <a:cxn ang="0">
                <a:pos x="127" y="109"/>
              </a:cxn>
              <a:cxn ang="0">
                <a:pos x="82" y="112"/>
              </a:cxn>
              <a:cxn ang="0">
                <a:pos x="154" y="52"/>
              </a:cxn>
              <a:cxn ang="0">
                <a:pos x="175" y="49"/>
              </a:cxn>
              <a:cxn ang="0">
                <a:pos x="175" y="55"/>
              </a:cxn>
              <a:cxn ang="0">
                <a:pos x="132" y="72"/>
              </a:cxn>
              <a:cxn ang="0">
                <a:pos x="138" y="72"/>
              </a:cxn>
              <a:cxn ang="0">
                <a:pos x="135" y="106"/>
              </a:cxn>
              <a:cxn ang="0">
                <a:pos x="132" y="72"/>
              </a:cxn>
            </a:cxnLst>
            <a:rect l="0" t="0" r="r" b="b"/>
            <a:pathLst>
              <a:path w="201" h="160">
                <a:moveTo>
                  <a:pt x="195" y="44"/>
                </a:moveTo>
                <a:cubicBezTo>
                  <a:pt x="195" y="6"/>
                  <a:pt x="195" y="6"/>
                  <a:pt x="195" y="6"/>
                </a:cubicBezTo>
                <a:cubicBezTo>
                  <a:pt x="138" y="6"/>
                  <a:pt x="138" y="6"/>
                  <a:pt x="138" y="6"/>
                </a:cubicBezTo>
                <a:cubicBezTo>
                  <a:pt x="138" y="33"/>
                  <a:pt x="138" y="33"/>
                  <a:pt x="138" y="33"/>
                </a:cubicBezTo>
                <a:cubicBezTo>
                  <a:pt x="138" y="35"/>
                  <a:pt x="137" y="36"/>
                  <a:pt x="135" y="36"/>
                </a:cubicBezTo>
                <a:cubicBezTo>
                  <a:pt x="133" y="36"/>
                  <a:pt x="132" y="35"/>
                  <a:pt x="132" y="33"/>
                </a:cubicBezTo>
                <a:cubicBezTo>
                  <a:pt x="132" y="6"/>
                  <a:pt x="132" y="6"/>
                  <a:pt x="132" y="6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33"/>
                  <a:pt x="67" y="33"/>
                  <a:pt x="67" y="33"/>
                </a:cubicBezTo>
                <a:cubicBezTo>
                  <a:pt x="67" y="35"/>
                  <a:pt x="66" y="36"/>
                  <a:pt x="64" y="36"/>
                </a:cubicBezTo>
                <a:cubicBezTo>
                  <a:pt x="62" y="36"/>
                  <a:pt x="61" y="35"/>
                  <a:pt x="61" y="33"/>
                </a:cubicBezTo>
                <a:cubicBezTo>
                  <a:pt x="61" y="6"/>
                  <a:pt x="61" y="6"/>
                  <a:pt x="61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9"/>
                  <a:pt x="6" y="49"/>
                  <a:pt x="6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41" y="49"/>
                  <a:pt x="42" y="50"/>
                  <a:pt x="42" y="52"/>
                </a:cubicBezTo>
                <a:cubicBezTo>
                  <a:pt x="42" y="54"/>
                  <a:pt x="41" y="55"/>
                  <a:pt x="39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90"/>
                  <a:pt x="6" y="90"/>
                  <a:pt x="6" y="90"/>
                </a:cubicBezTo>
                <a:cubicBezTo>
                  <a:pt x="64" y="41"/>
                  <a:pt x="64" y="41"/>
                  <a:pt x="64" y="41"/>
                </a:cubicBezTo>
                <a:cubicBezTo>
                  <a:pt x="99" y="79"/>
                  <a:pt x="99" y="79"/>
                  <a:pt x="99" y="79"/>
                </a:cubicBezTo>
                <a:cubicBezTo>
                  <a:pt x="167" y="12"/>
                  <a:pt x="167" y="12"/>
                  <a:pt x="167" y="12"/>
                </a:cubicBezTo>
                <a:lnTo>
                  <a:pt x="195" y="44"/>
                </a:lnTo>
                <a:close/>
                <a:moveTo>
                  <a:pt x="0" y="160"/>
                </a:moveTo>
                <a:cubicBezTo>
                  <a:pt x="0" y="0"/>
                  <a:pt x="0" y="0"/>
                  <a:pt x="0" y="0"/>
                </a:cubicBezTo>
                <a:cubicBezTo>
                  <a:pt x="201" y="0"/>
                  <a:pt x="201" y="0"/>
                  <a:pt x="201" y="0"/>
                </a:cubicBezTo>
                <a:cubicBezTo>
                  <a:pt x="201" y="160"/>
                  <a:pt x="201" y="160"/>
                  <a:pt x="201" y="160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4" y="154"/>
                  <a:pt x="144" y="154"/>
                  <a:pt x="144" y="154"/>
                </a:cubicBezTo>
                <a:cubicBezTo>
                  <a:pt x="195" y="154"/>
                  <a:pt x="195" y="154"/>
                  <a:pt x="195" y="154"/>
                </a:cubicBezTo>
                <a:cubicBezTo>
                  <a:pt x="195" y="112"/>
                  <a:pt x="195" y="112"/>
                  <a:pt x="195" y="112"/>
                </a:cubicBezTo>
                <a:cubicBezTo>
                  <a:pt x="146" y="112"/>
                  <a:pt x="146" y="112"/>
                  <a:pt x="146" y="112"/>
                </a:cubicBezTo>
                <a:cubicBezTo>
                  <a:pt x="144" y="112"/>
                  <a:pt x="143" y="111"/>
                  <a:pt x="143" y="109"/>
                </a:cubicBezTo>
                <a:cubicBezTo>
                  <a:pt x="143" y="108"/>
                  <a:pt x="144" y="106"/>
                  <a:pt x="146" y="106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195" y="62"/>
                  <a:pt x="195" y="62"/>
                  <a:pt x="195" y="62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99" y="96"/>
                  <a:pt x="99" y="96"/>
                  <a:pt x="99" y="96"/>
                </a:cubicBezTo>
                <a:cubicBezTo>
                  <a:pt x="63" y="58"/>
                  <a:pt x="63" y="58"/>
                  <a:pt x="63" y="58"/>
                </a:cubicBezTo>
                <a:cubicBezTo>
                  <a:pt x="6" y="106"/>
                  <a:pt x="6" y="106"/>
                  <a:pt x="6" y="106"/>
                </a:cubicBezTo>
                <a:cubicBezTo>
                  <a:pt x="48" y="106"/>
                  <a:pt x="48" y="106"/>
                  <a:pt x="48" y="106"/>
                </a:cubicBezTo>
                <a:cubicBezTo>
                  <a:pt x="49" y="106"/>
                  <a:pt x="51" y="108"/>
                  <a:pt x="51" y="109"/>
                </a:cubicBezTo>
                <a:cubicBezTo>
                  <a:pt x="51" y="111"/>
                  <a:pt x="49" y="112"/>
                  <a:pt x="48" y="112"/>
                </a:cubicBezTo>
                <a:cubicBezTo>
                  <a:pt x="6" y="112"/>
                  <a:pt x="6" y="112"/>
                  <a:pt x="6" y="112"/>
                </a:cubicBezTo>
                <a:cubicBezTo>
                  <a:pt x="6" y="154"/>
                  <a:pt x="6" y="154"/>
                  <a:pt x="6" y="154"/>
                </a:cubicBezTo>
                <a:cubicBezTo>
                  <a:pt x="29" y="154"/>
                  <a:pt x="29" y="154"/>
                  <a:pt x="29" y="154"/>
                </a:cubicBezTo>
                <a:cubicBezTo>
                  <a:pt x="29" y="160"/>
                  <a:pt x="29" y="160"/>
                  <a:pt x="29" y="160"/>
                </a:cubicBezTo>
                <a:lnTo>
                  <a:pt x="0" y="160"/>
                </a:lnTo>
                <a:close/>
                <a:moveTo>
                  <a:pt x="84" y="55"/>
                </a:moveTo>
                <a:cubicBezTo>
                  <a:pt x="82" y="55"/>
                  <a:pt x="81" y="54"/>
                  <a:pt x="81" y="52"/>
                </a:cubicBezTo>
                <a:cubicBezTo>
                  <a:pt x="81" y="50"/>
                  <a:pt x="82" y="49"/>
                  <a:pt x="84" y="49"/>
                </a:cubicBezTo>
                <a:cubicBezTo>
                  <a:pt x="115" y="49"/>
                  <a:pt x="115" y="49"/>
                  <a:pt x="115" y="49"/>
                </a:cubicBezTo>
                <a:cubicBezTo>
                  <a:pt x="117" y="49"/>
                  <a:pt x="118" y="50"/>
                  <a:pt x="118" y="52"/>
                </a:cubicBezTo>
                <a:cubicBezTo>
                  <a:pt x="118" y="54"/>
                  <a:pt x="117" y="55"/>
                  <a:pt x="115" y="55"/>
                </a:cubicBezTo>
                <a:lnTo>
                  <a:pt x="84" y="55"/>
                </a:lnTo>
                <a:close/>
                <a:moveTo>
                  <a:pt x="82" y="112"/>
                </a:moveTo>
                <a:cubicBezTo>
                  <a:pt x="80" y="112"/>
                  <a:pt x="79" y="111"/>
                  <a:pt x="79" y="109"/>
                </a:cubicBezTo>
                <a:cubicBezTo>
                  <a:pt x="79" y="108"/>
                  <a:pt x="80" y="106"/>
                  <a:pt x="82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6" y="106"/>
                  <a:pt x="127" y="108"/>
                  <a:pt x="127" y="109"/>
                </a:cubicBezTo>
                <a:cubicBezTo>
                  <a:pt x="127" y="111"/>
                  <a:pt x="126" y="112"/>
                  <a:pt x="124" y="112"/>
                </a:cubicBezTo>
                <a:lnTo>
                  <a:pt x="82" y="112"/>
                </a:lnTo>
                <a:close/>
                <a:moveTo>
                  <a:pt x="157" y="55"/>
                </a:moveTo>
                <a:cubicBezTo>
                  <a:pt x="155" y="55"/>
                  <a:pt x="154" y="54"/>
                  <a:pt x="154" y="52"/>
                </a:cubicBezTo>
                <a:cubicBezTo>
                  <a:pt x="154" y="50"/>
                  <a:pt x="155" y="49"/>
                  <a:pt x="157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7" y="49"/>
                  <a:pt x="178" y="50"/>
                  <a:pt x="178" y="52"/>
                </a:cubicBezTo>
                <a:cubicBezTo>
                  <a:pt x="178" y="54"/>
                  <a:pt x="177" y="55"/>
                  <a:pt x="175" y="55"/>
                </a:cubicBezTo>
                <a:lnTo>
                  <a:pt x="157" y="55"/>
                </a:lnTo>
                <a:close/>
                <a:moveTo>
                  <a:pt x="132" y="72"/>
                </a:moveTo>
                <a:cubicBezTo>
                  <a:pt x="132" y="71"/>
                  <a:pt x="133" y="69"/>
                  <a:pt x="135" y="69"/>
                </a:cubicBezTo>
                <a:cubicBezTo>
                  <a:pt x="137" y="69"/>
                  <a:pt x="138" y="71"/>
                  <a:pt x="138" y="72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38" y="105"/>
                  <a:pt x="137" y="106"/>
                  <a:pt x="135" y="106"/>
                </a:cubicBezTo>
                <a:cubicBezTo>
                  <a:pt x="133" y="106"/>
                  <a:pt x="132" y="105"/>
                  <a:pt x="132" y="103"/>
                </a:cubicBezTo>
                <a:lnTo>
                  <a:pt x="132" y="72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28" name="Freeform 20"/>
          <p:cNvSpPr>
            <a:spLocks/>
          </p:cNvSpPr>
          <p:nvPr/>
        </p:nvSpPr>
        <p:spPr bwMode="gray">
          <a:xfrm>
            <a:off x="8029575" y="2634014"/>
            <a:ext cx="22225" cy="1016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3" y="0"/>
              </a:cxn>
              <a:cxn ang="0">
                <a:pos x="6" y="3"/>
              </a:cxn>
              <a:cxn ang="0">
                <a:pos x="6" y="24"/>
              </a:cxn>
              <a:cxn ang="0">
                <a:pos x="3" y="27"/>
              </a:cxn>
              <a:cxn ang="0">
                <a:pos x="0" y="24"/>
              </a:cxn>
              <a:cxn ang="0">
                <a:pos x="0" y="3"/>
              </a:cxn>
            </a:cxnLst>
            <a:rect l="0" t="0" r="r" b="b"/>
            <a:pathLst>
              <a:path w="6" h="27">
                <a:moveTo>
                  <a:pt x="0" y="3"/>
                </a:moveTo>
                <a:cubicBezTo>
                  <a:pt x="0" y="1"/>
                  <a:pt x="1" y="0"/>
                  <a:pt x="3" y="0"/>
                </a:cubicBezTo>
                <a:cubicBezTo>
                  <a:pt x="5" y="0"/>
                  <a:pt x="6" y="1"/>
                  <a:pt x="6" y="3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26"/>
                  <a:pt x="5" y="27"/>
                  <a:pt x="3" y="27"/>
                </a:cubicBezTo>
                <a:cubicBezTo>
                  <a:pt x="1" y="27"/>
                  <a:pt x="0" y="26"/>
                  <a:pt x="0" y="24"/>
                </a:cubicBezTo>
                <a:lnTo>
                  <a:pt x="0" y="3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29" name="Freeform 21"/>
          <p:cNvSpPr>
            <a:spLocks/>
          </p:cNvSpPr>
          <p:nvPr/>
        </p:nvSpPr>
        <p:spPr bwMode="gray">
          <a:xfrm>
            <a:off x="7323138" y="2075214"/>
            <a:ext cx="1163637" cy="847725"/>
          </a:xfrm>
          <a:custGeom>
            <a:avLst/>
            <a:gdLst/>
            <a:ahLst/>
            <a:cxnLst>
              <a:cxn ang="0">
                <a:pos x="194" y="534"/>
              </a:cxn>
              <a:cxn ang="0">
                <a:pos x="0" y="534"/>
              </a:cxn>
              <a:cxn ang="0">
                <a:pos x="0" y="0"/>
              </a:cxn>
              <a:cxn ang="0">
                <a:pos x="733" y="0"/>
              </a:cxn>
              <a:cxn ang="0">
                <a:pos x="733" y="534"/>
              </a:cxn>
              <a:cxn ang="0">
                <a:pos x="478" y="534"/>
              </a:cxn>
            </a:cxnLst>
            <a:rect l="0" t="0" r="r" b="b"/>
            <a:pathLst>
              <a:path w="733" h="534">
                <a:moveTo>
                  <a:pt x="194" y="534"/>
                </a:moveTo>
                <a:lnTo>
                  <a:pt x="0" y="534"/>
                </a:lnTo>
                <a:lnTo>
                  <a:pt x="0" y="0"/>
                </a:lnTo>
                <a:lnTo>
                  <a:pt x="733" y="0"/>
                </a:lnTo>
                <a:lnTo>
                  <a:pt x="733" y="534"/>
                </a:lnTo>
                <a:lnTo>
                  <a:pt x="478" y="534"/>
                </a:lnTo>
              </a:path>
            </a:pathLst>
          </a:custGeom>
          <a:noFill/>
          <a:ln w="33338" cap="flat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30" name="Freeform 22"/>
          <p:cNvSpPr>
            <a:spLocks noEditPoints="1"/>
          </p:cNvSpPr>
          <p:nvPr/>
        </p:nvSpPr>
        <p:spPr bwMode="gray">
          <a:xfrm>
            <a:off x="1566863" y="2097439"/>
            <a:ext cx="1285875" cy="873125"/>
          </a:xfrm>
          <a:custGeom>
            <a:avLst/>
            <a:gdLst/>
            <a:ahLst/>
            <a:cxnLst>
              <a:cxn ang="0">
                <a:pos x="243" y="77"/>
              </a:cxn>
              <a:cxn ang="0">
                <a:pos x="149" y="64"/>
              </a:cxn>
              <a:cxn ang="0">
                <a:pos x="317" y="98"/>
              </a:cxn>
              <a:cxn ang="0">
                <a:pos x="317" y="119"/>
              </a:cxn>
              <a:cxn ang="0">
                <a:pos x="298" y="227"/>
              </a:cxn>
              <a:cxn ang="0">
                <a:pos x="0" y="220"/>
              </a:cxn>
              <a:cxn ang="0">
                <a:pos x="257" y="111"/>
              </a:cxn>
              <a:cxn ang="0">
                <a:pos x="149" y="105"/>
              </a:cxn>
              <a:cxn ang="0">
                <a:pos x="85" y="111"/>
              </a:cxn>
              <a:cxn ang="0">
                <a:pos x="0" y="136"/>
              </a:cxn>
              <a:cxn ang="0">
                <a:pos x="0" y="77"/>
              </a:cxn>
              <a:cxn ang="0">
                <a:pos x="85" y="98"/>
              </a:cxn>
              <a:cxn ang="0">
                <a:pos x="149" y="104"/>
              </a:cxn>
              <a:cxn ang="0">
                <a:pos x="216" y="120"/>
              </a:cxn>
              <a:cxn ang="0">
                <a:pos x="197" y="124"/>
              </a:cxn>
              <a:cxn ang="0">
                <a:pos x="200" y="118"/>
              </a:cxn>
              <a:cxn ang="0">
                <a:pos x="211" y="114"/>
              </a:cxn>
              <a:cxn ang="0">
                <a:pos x="206" y="110"/>
              </a:cxn>
              <a:cxn ang="0">
                <a:pos x="195" y="106"/>
              </a:cxn>
              <a:cxn ang="0">
                <a:pos x="196" y="91"/>
              </a:cxn>
              <a:cxn ang="0">
                <a:pos x="216" y="93"/>
              </a:cxn>
              <a:cxn ang="0">
                <a:pos x="205" y="94"/>
              </a:cxn>
              <a:cxn ang="0">
                <a:pos x="202" y="102"/>
              </a:cxn>
              <a:cxn ang="0">
                <a:pos x="212" y="105"/>
              </a:cxn>
              <a:cxn ang="0">
                <a:pos x="217" y="114"/>
              </a:cxn>
              <a:cxn ang="0">
                <a:pos x="28" y="95"/>
              </a:cxn>
              <a:cxn ang="0">
                <a:pos x="28" y="104"/>
              </a:cxn>
              <a:cxn ang="0">
                <a:pos x="41" y="124"/>
              </a:cxn>
              <a:cxn ang="0">
                <a:pos x="21" y="110"/>
              </a:cxn>
              <a:cxn ang="0">
                <a:pos x="15" y="89"/>
              </a:cxn>
              <a:cxn ang="0">
                <a:pos x="40" y="100"/>
              </a:cxn>
              <a:cxn ang="0">
                <a:pos x="41" y="124"/>
              </a:cxn>
              <a:cxn ang="0">
                <a:pos x="110" y="84"/>
              </a:cxn>
              <a:cxn ang="0">
                <a:pos x="102" y="86"/>
              </a:cxn>
              <a:cxn ang="0">
                <a:pos x="105" y="80"/>
              </a:cxn>
              <a:cxn ang="0">
                <a:pos x="99" y="51"/>
              </a:cxn>
              <a:cxn ang="0">
                <a:pos x="116" y="51"/>
              </a:cxn>
              <a:cxn ang="0">
                <a:pos x="298" y="77"/>
              </a:cxn>
              <a:cxn ang="0">
                <a:pos x="280" y="77"/>
              </a:cxn>
              <a:cxn ang="0">
                <a:pos x="288" y="51"/>
              </a:cxn>
              <a:cxn ang="0">
                <a:pos x="305" y="51"/>
              </a:cxn>
              <a:cxn ang="0">
                <a:pos x="179" y="18"/>
              </a:cxn>
              <a:cxn ang="0">
                <a:pos x="162" y="26"/>
              </a:cxn>
              <a:cxn ang="0">
                <a:pos x="165" y="21"/>
              </a:cxn>
              <a:cxn ang="0">
                <a:pos x="173" y="18"/>
              </a:cxn>
              <a:cxn ang="0">
                <a:pos x="166" y="16"/>
              </a:cxn>
              <a:cxn ang="0">
                <a:pos x="160" y="4"/>
              </a:cxn>
              <a:cxn ang="0">
                <a:pos x="174" y="1"/>
              </a:cxn>
              <a:cxn ang="0">
                <a:pos x="171" y="6"/>
              </a:cxn>
              <a:cxn ang="0">
                <a:pos x="165" y="9"/>
              </a:cxn>
              <a:cxn ang="0">
                <a:pos x="177" y="13"/>
              </a:cxn>
              <a:cxn ang="0">
                <a:pos x="196" y="0"/>
              </a:cxn>
              <a:cxn ang="0">
                <a:pos x="217" y="38"/>
              </a:cxn>
              <a:cxn ang="0">
                <a:pos x="196" y="38"/>
              </a:cxn>
            </a:cxnLst>
            <a:rect l="0" t="0" r="r" b="b"/>
            <a:pathLst>
              <a:path w="343" h="233">
                <a:moveTo>
                  <a:pt x="162" y="136"/>
                </a:moveTo>
                <a:cubicBezTo>
                  <a:pt x="243" y="136"/>
                  <a:pt x="243" y="136"/>
                  <a:pt x="243" y="136"/>
                </a:cubicBezTo>
                <a:cubicBezTo>
                  <a:pt x="243" y="77"/>
                  <a:pt x="243" y="77"/>
                  <a:pt x="243" y="77"/>
                </a:cubicBezTo>
                <a:cubicBezTo>
                  <a:pt x="162" y="77"/>
                  <a:pt x="162" y="77"/>
                  <a:pt x="162" y="77"/>
                </a:cubicBezTo>
                <a:lnTo>
                  <a:pt x="162" y="136"/>
                </a:lnTo>
                <a:close/>
                <a:moveTo>
                  <a:pt x="149" y="64"/>
                </a:moveTo>
                <a:cubicBezTo>
                  <a:pt x="257" y="64"/>
                  <a:pt x="257" y="64"/>
                  <a:pt x="257" y="64"/>
                </a:cubicBezTo>
                <a:cubicBezTo>
                  <a:pt x="257" y="98"/>
                  <a:pt x="257" y="98"/>
                  <a:pt x="257" y="98"/>
                </a:cubicBezTo>
                <a:cubicBezTo>
                  <a:pt x="317" y="98"/>
                  <a:pt x="317" y="98"/>
                  <a:pt x="317" y="98"/>
                </a:cubicBezTo>
                <a:cubicBezTo>
                  <a:pt x="317" y="89"/>
                  <a:pt x="317" y="89"/>
                  <a:pt x="317" y="89"/>
                </a:cubicBezTo>
                <a:cubicBezTo>
                  <a:pt x="343" y="104"/>
                  <a:pt x="343" y="104"/>
                  <a:pt x="343" y="104"/>
                </a:cubicBezTo>
                <a:cubicBezTo>
                  <a:pt x="317" y="119"/>
                  <a:pt x="317" y="119"/>
                  <a:pt x="317" y="119"/>
                </a:cubicBezTo>
                <a:cubicBezTo>
                  <a:pt x="317" y="111"/>
                  <a:pt x="317" y="111"/>
                  <a:pt x="317" y="111"/>
                </a:cubicBezTo>
                <a:cubicBezTo>
                  <a:pt x="298" y="111"/>
                  <a:pt x="298" y="111"/>
                  <a:pt x="298" y="111"/>
                </a:cubicBezTo>
                <a:cubicBezTo>
                  <a:pt x="298" y="227"/>
                  <a:pt x="298" y="227"/>
                  <a:pt x="298" y="227"/>
                </a:cubicBezTo>
                <a:cubicBezTo>
                  <a:pt x="298" y="230"/>
                  <a:pt x="295" y="233"/>
                  <a:pt x="291" y="233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20"/>
                  <a:pt x="0" y="220"/>
                  <a:pt x="0" y="220"/>
                </a:cubicBezTo>
                <a:cubicBezTo>
                  <a:pt x="285" y="220"/>
                  <a:pt x="285" y="220"/>
                  <a:pt x="285" y="220"/>
                </a:cubicBezTo>
                <a:cubicBezTo>
                  <a:pt x="285" y="111"/>
                  <a:pt x="285" y="111"/>
                  <a:pt x="285" y="111"/>
                </a:cubicBezTo>
                <a:cubicBezTo>
                  <a:pt x="257" y="111"/>
                  <a:pt x="257" y="111"/>
                  <a:pt x="257" y="111"/>
                </a:cubicBezTo>
                <a:cubicBezTo>
                  <a:pt x="257" y="149"/>
                  <a:pt x="257" y="149"/>
                  <a:pt x="257" y="149"/>
                </a:cubicBezTo>
                <a:cubicBezTo>
                  <a:pt x="149" y="149"/>
                  <a:pt x="149" y="149"/>
                  <a:pt x="149" y="149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24" y="119"/>
                  <a:pt x="124" y="119"/>
                  <a:pt x="124" y="119"/>
                </a:cubicBezTo>
                <a:cubicBezTo>
                  <a:pt x="124" y="111"/>
                  <a:pt x="124" y="111"/>
                  <a:pt x="124" y="111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85" y="149"/>
                  <a:pt x="85" y="149"/>
                  <a:pt x="85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36"/>
                  <a:pt x="0" y="136"/>
                  <a:pt x="0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77"/>
                  <a:pt x="72" y="77"/>
                  <a:pt x="72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64"/>
                  <a:pt x="0" y="64"/>
                  <a:pt x="0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98"/>
                  <a:pt x="85" y="98"/>
                  <a:pt x="85" y="98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4" y="89"/>
                  <a:pt x="124" y="89"/>
                  <a:pt x="124" y="89"/>
                </a:cubicBezTo>
                <a:cubicBezTo>
                  <a:pt x="149" y="104"/>
                  <a:pt x="149" y="104"/>
                  <a:pt x="149" y="104"/>
                </a:cubicBezTo>
                <a:lnTo>
                  <a:pt x="149" y="64"/>
                </a:lnTo>
                <a:close/>
                <a:moveTo>
                  <a:pt x="217" y="114"/>
                </a:moveTo>
                <a:cubicBezTo>
                  <a:pt x="217" y="116"/>
                  <a:pt x="217" y="118"/>
                  <a:pt x="216" y="120"/>
                </a:cubicBezTo>
                <a:cubicBezTo>
                  <a:pt x="214" y="121"/>
                  <a:pt x="213" y="122"/>
                  <a:pt x="211" y="123"/>
                </a:cubicBezTo>
                <a:cubicBezTo>
                  <a:pt x="209" y="124"/>
                  <a:pt x="207" y="125"/>
                  <a:pt x="204" y="125"/>
                </a:cubicBezTo>
                <a:cubicBezTo>
                  <a:pt x="202" y="125"/>
                  <a:pt x="199" y="124"/>
                  <a:pt x="197" y="124"/>
                </a:cubicBezTo>
                <a:cubicBezTo>
                  <a:pt x="195" y="123"/>
                  <a:pt x="193" y="122"/>
                  <a:pt x="191" y="120"/>
                </a:cubicBezTo>
                <a:cubicBezTo>
                  <a:pt x="196" y="115"/>
                  <a:pt x="196" y="115"/>
                  <a:pt x="196" y="115"/>
                </a:cubicBezTo>
                <a:cubicBezTo>
                  <a:pt x="197" y="116"/>
                  <a:pt x="198" y="117"/>
                  <a:pt x="200" y="118"/>
                </a:cubicBezTo>
                <a:cubicBezTo>
                  <a:pt x="201" y="118"/>
                  <a:pt x="203" y="118"/>
                  <a:pt x="204" y="118"/>
                </a:cubicBezTo>
                <a:cubicBezTo>
                  <a:pt x="206" y="118"/>
                  <a:pt x="208" y="118"/>
                  <a:pt x="209" y="117"/>
                </a:cubicBezTo>
                <a:cubicBezTo>
                  <a:pt x="210" y="116"/>
                  <a:pt x="211" y="115"/>
                  <a:pt x="211" y="114"/>
                </a:cubicBezTo>
                <a:cubicBezTo>
                  <a:pt x="211" y="113"/>
                  <a:pt x="210" y="113"/>
                  <a:pt x="210" y="112"/>
                </a:cubicBezTo>
                <a:cubicBezTo>
                  <a:pt x="210" y="112"/>
                  <a:pt x="210" y="111"/>
                  <a:pt x="208" y="110"/>
                </a:cubicBezTo>
                <a:cubicBezTo>
                  <a:pt x="208" y="110"/>
                  <a:pt x="207" y="110"/>
                  <a:pt x="206" y="110"/>
                </a:cubicBezTo>
                <a:cubicBezTo>
                  <a:pt x="202" y="109"/>
                  <a:pt x="202" y="109"/>
                  <a:pt x="202" y="109"/>
                </a:cubicBezTo>
                <a:cubicBezTo>
                  <a:pt x="201" y="109"/>
                  <a:pt x="199" y="109"/>
                  <a:pt x="198" y="108"/>
                </a:cubicBezTo>
                <a:cubicBezTo>
                  <a:pt x="197" y="108"/>
                  <a:pt x="196" y="107"/>
                  <a:pt x="195" y="106"/>
                </a:cubicBezTo>
                <a:cubicBezTo>
                  <a:pt x="194" y="105"/>
                  <a:pt x="194" y="104"/>
                  <a:pt x="193" y="103"/>
                </a:cubicBezTo>
                <a:cubicBezTo>
                  <a:pt x="193" y="102"/>
                  <a:pt x="193" y="101"/>
                  <a:pt x="193" y="99"/>
                </a:cubicBezTo>
                <a:cubicBezTo>
                  <a:pt x="193" y="96"/>
                  <a:pt x="194" y="93"/>
                  <a:pt x="196" y="91"/>
                </a:cubicBezTo>
                <a:cubicBezTo>
                  <a:pt x="198" y="90"/>
                  <a:pt x="201" y="89"/>
                  <a:pt x="205" y="88"/>
                </a:cubicBezTo>
                <a:cubicBezTo>
                  <a:pt x="207" y="88"/>
                  <a:pt x="210" y="89"/>
                  <a:pt x="211" y="89"/>
                </a:cubicBezTo>
                <a:cubicBezTo>
                  <a:pt x="213" y="90"/>
                  <a:pt x="215" y="91"/>
                  <a:pt x="216" y="93"/>
                </a:cubicBezTo>
                <a:cubicBezTo>
                  <a:pt x="212" y="97"/>
                  <a:pt x="212" y="97"/>
                  <a:pt x="212" y="97"/>
                </a:cubicBezTo>
                <a:cubicBezTo>
                  <a:pt x="211" y="96"/>
                  <a:pt x="210" y="95"/>
                  <a:pt x="208" y="95"/>
                </a:cubicBezTo>
                <a:cubicBezTo>
                  <a:pt x="207" y="95"/>
                  <a:pt x="206" y="94"/>
                  <a:pt x="205" y="94"/>
                </a:cubicBezTo>
                <a:cubicBezTo>
                  <a:pt x="203" y="95"/>
                  <a:pt x="202" y="95"/>
                  <a:pt x="201" y="96"/>
                </a:cubicBezTo>
                <a:cubicBezTo>
                  <a:pt x="200" y="97"/>
                  <a:pt x="199" y="98"/>
                  <a:pt x="200" y="100"/>
                </a:cubicBezTo>
                <a:cubicBezTo>
                  <a:pt x="200" y="101"/>
                  <a:pt x="200" y="101"/>
                  <a:pt x="202" y="102"/>
                </a:cubicBezTo>
                <a:cubicBezTo>
                  <a:pt x="202" y="103"/>
                  <a:pt x="203" y="103"/>
                  <a:pt x="204" y="103"/>
                </a:cubicBezTo>
                <a:cubicBezTo>
                  <a:pt x="208" y="104"/>
                  <a:pt x="208" y="104"/>
                  <a:pt x="208" y="104"/>
                </a:cubicBezTo>
                <a:cubicBezTo>
                  <a:pt x="209" y="104"/>
                  <a:pt x="211" y="104"/>
                  <a:pt x="212" y="105"/>
                </a:cubicBezTo>
                <a:cubicBezTo>
                  <a:pt x="213" y="105"/>
                  <a:pt x="214" y="106"/>
                  <a:pt x="215" y="106"/>
                </a:cubicBezTo>
                <a:cubicBezTo>
                  <a:pt x="216" y="107"/>
                  <a:pt x="216" y="108"/>
                  <a:pt x="217" y="109"/>
                </a:cubicBezTo>
                <a:cubicBezTo>
                  <a:pt x="217" y="111"/>
                  <a:pt x="217" y="112"/>
                  <a:pt x="217" y="114"/>
                </a:cubicBezTo>
                <a:moveTo>
                  <a:pt x="33" y="100"/>
                </a:moveTo>
                <a:cubicBezTo>
                  <a:pt x="33" y="98"/>
                  <a:pt x="33" y="97"/>
                  <a:pt x="32" y="96"/>
                </a:cubicBezTo>
                <a:cubicBezTo>
                  <a:pt x="31" y="95"/>
                  <a:pt x="30" y="95"/>
                  <a:pt x="28" y="95"/>
                </a:cubicBezTo>
                <a:cubicBezTo>
                  <a:pt x="21" y="95"/>
                  <a:pt x="21" y="95"/>
                  <a:pt x="21" y="95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8" y="104"/>
                  <a:pt x="28" y="104"/>
                  <a:pt x="28" y="104"/>
                </a:cubicBezTo>
                <a:cubicBezTo>
                  <a:pt x="30" y="104"/>
                  <a:pt x="31" y="104"/>
                  <a:pt x="32" y="103"/>
                </a:cubicBezTo>
                <a:cubicBezTo>
                  <a:pt x="33" y="102"/>
                  <a:pt x="33" y="101"/>
                  <a:pt x="33" y="100"/>
                </a:cubicBezTo>
                <a:moveTo>
                  <a:pt x="41" y="124"/>
                </a:moveTo>
                <a:cubicBezTo>
                  <a:pt x="33" y="124"/>
                  <a:pt x="33" y="124"/>
                  <a:pt x="33" y="124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15" y="124"/>
                  <a:pt x="15" y="124"/>
                  <a:pt x="15" y="124"/>
                </a:cubicBezTo>
                <a:cubicBezTo>
                  <a:pt x="15" y="89"/>
                  <a:pt x="15" y="89"/>
                  <a:pt x="15" y="89"/>
                </a:cubicBezTo>
                <a:cubicBezTo>
                  <a:pt x="28" y="89"/>
                  <a:pt x="28" y="89"/>
                  <a:pt x="28" y="89"/>
                </a:cubicBezTo>
                <a:cubicBezTo>
                  <a:pt x="32" y="89"/>
                  <a:pt x="35" y="90"/>
                  <a:pt x="37" y="92"/>
                </a:cubicBezTo>
                <a:cubicBezTo>
                  <a:pt x="39" y="94"/>
                  <a:pt x="40" y="97"/>
                  <a:pt x="40" y="100"/>
                </a:cubicBezTo>
                <a:cubicBezTo>
                  <a:pt x="40" y="102"/>
                  <a:pt x="39" y="104"/>
                  <a:pt x="38" y="106"/>
                </a:cubicBezTo>
                <a:cubicBezTo>
                  <a:pt x="37" y="107"/>
                  <a:pt x="35" y="108"/>
                  <a:pt x="33" y="109"/>
                </a:cubicBezTo>
                <a:lnTo>
                  <a:pt x="41" y="124"/>
                </a:lnTo>
                <a:close/>
                <a:moveTo>
                  <a:pt x="123" y="51"/>
                </a:moveTo>
                <a:cubicBezTo>
                  <a:pt x="112" y="81"/>
                  <a:pt x="112" y="81"/>
                  <a:pt x="112" y="81"/>
                </a:cubicBezTo>
                <a:cubicBezTo>
                  <a:pt x="112" y="82"/>
                  <a:pt x="111" y="82"/>
                  <a:pt x="110" y="84"/>
                </a:cubicBezTo>
                <a:cubicBezTo>
                  <a:pt x="109" y="85"/>
                  <a:pt x="108" y="86"/>
                  <a:pt x="107" y="86"/>
                </a:cubicBezTo>
                <a:cubicBezTo>
                  <a:pt x="106" y="86"/>
                  <a:pt x="105" y="86"/>
                  <a:pt x="104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81"/>
                  <a:pt x="102" y="81"/>
                  <a:pt x="102" y="81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4" y="81"/>
                  <a:pt x="105" y="81"/>
                  <a:pt x="105" y="80"/>
                </a:cubicBezTo>
                <a:cubicBezTo>
                  <a:pt x="106" y="80"/>
                  <a:pt x="106" y="79"/>
                  <a:pt x="106" y="78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99" y="51"/>
                  <a:pt x="99" y="51"/>
                  <a:pt x="99" y="51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6" y="51"/>
                  <a:pt x="116" y="51"/>
                  <a:pt x="116" y="51"/>
                </a:cubicBezTo>
                <a:lnTo>
                  <a:pt x="123" y="51"/>
                </a:lnTo>
                <a:close/>
                <a:moveTo>
                  <a:pt x="305" y="77"/>
                </a:moveTo>
                <a:cubicBezTo>
                  <a:pt x="298" y="77"/>
                  <a:pt x="298" y="77"/>
                  <a:pt x="298" y="77"/>
                </a:cubicBezTo>
                <a:cubicBezTo>
                  <a:pt x="293" y="69"/>
                  <a:pt x="293" y="69"/>
                  <a:pt x="293" y="69"/>
                </a:cubicBezTo>
                <a:cubicBezTo>
                  <a:pt x="288" y="77"/>
                  <a:pt x="288" y="77"/>
                  <a:pt x="288" y="77"/>
                </a:cubicBezTo>
                <a:cubicBezTo>
                  <a:pt x="280" y="77"/>
                  <a:pt x="280" y="77"/>
                  <a:pt x="280" y="77"/>
                </a:cubicBezTo>
                <a:cubicBezTo>
                  <a:pt x="289" y="64"/>
                  <a:pt x="289" y="64"/>
                  <a:pt x="289" y="64"/>
                </a:cubicBezTo>
                <a:cubicBezTo>
                  <a:pt x="281" y="51"/>
                  <a:pt x="281" y="51"/>
                  <a:pt x="281" y="51"/>
                </a:cubicBezTo>
                <a:cubicBezTo>
                  <a:pt x="288" y="51"/>
                  <a:pt x="288" y="51"/>
                  <a:pt x="288" y="51"/>
                </a:cubicBezTo>
                <a:cubicBezTo>
                  <a:pt x="293" y="58"/>
                  <a:pt x="293" y="58"/>
                  <a:pt x="293" y="58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305" y="51"/>
                  <a:pt x="305" y="51"/>
                  <a:pt x="305" y="51"/>
                </a:cubicBezTo>
                <a:cubicBezTo>
                  <a:pt x="296" y="64"/>
                  <a:pt x="296" y="64"/>
                  <a:pt x="296" y="64"/>
                </a:cubicBezTo>
                <a:lnTo>
                  <a:pt x="305" y="77"/>
                </a:lnTo>
                <a:close/>
                <a:moveTo>
                  <a:pt x="179" y="18"/>
                </a:moveTo>
                <a:cubicBezTo>
                  <a:pt x="179" y="21"/>
                  <a:pt x="178" y="23"/>
                  <a:pt x="176" y="25"/>
                </a:cubicBezTo>
                <a:cubicBezTo>
                  <a:pt x="174" y="26"/>
                  <a:pt x="171" y="27"/>
                  <a:pt x="168" y="27"/>
                </a:cubicBezTo>
                <a:cubicBezTo>
                  <a:pt x="166" y="27"/>
                  <a:pt x="164" y="26"/>
                  <a:pt x="162" y="26"/>
                </a:cubicBezTo>
                <a:cubicBezTo>
                  <a:pt x="160" y="26"/>
                  <a:pt x="159" y="24"/>
                  <a:pt x="157" y="23"/>
                </a:cubicBezTo>
                <a:cubicBezTo>
                  <a:pt x="161" y="19"/>
                  <a:pt x="161" y="19"/>
                  <a:pt x="161" y="19"/>
                </a:cubicBezTo>
                <a:cubicBezTo>
                  <a:pt x="162" y="20"/>
                  <a:pt x="163" y="20"/>
                  <a:pt x="165" y="21"/>
                </a:cubicBezTo>
                <a:cubicBezTo>
                  <a:pt x="166" y="21"/>
                  <a:pt x="167" y="21"/>
                  <a:pt x="168" y="21"/>
                </a:cubicBezTo>
                <a:cubicBezTo>
                  <a:pt x="169" y="21"/>
                  <a:pt x="170" y="21"/>
                  <a:pt x="171" y="20"/>
                </a:cubicBezTo>
                <a:cubicBezTo>
                  <a:pt x="172" y="20"/>
                  <a:pt x="173" y="19"/>
                  <a:pt x="173" y="18"/>
                </a:cubicBezTo>
                <a:cubicBezTo>
                  <a:pt x="173" y="18"/>
                  <a:pt x="172" y="17"/>
                  <a:pt x="172" y="17"/>
                </a:cubicBezTo>
                <a:cubicBezTo>
                  <a:pt x="172" y="16"/>
                  <a:pt x="171" y="16"/>
                  <a:pt x="170" y="16"/>
                </a:cubicBezTo>
                <a:cubicBezTo>
                  <a:pt x="166" y="16"/>
                  <a:pt x="166" y="16"/>
                  <a:pt x="166" y="16"/>
                </a:cubicBezTo>
                <a:cubicBezTo>
                  <a:pt x="163" y="15"/>
                  <a:pt x="162" y="15"/>
                  <a:pt x="160" y="14"/>
                </a:cubicBezTo>
                <a:cubicBezTo>
                  <a:pt x="159" y="12"/>
                  <a:pt x="158" y="11"/>
                  <a:pt x="158" y="8"/>
                </a:cubicBezTo>
                <a:cubicBezTo>
                  <a:pt x="158" y="7"/>
                  <a:pt x="159" y="5"/>
                  <a:pt x="160" y="4"/>
                </a:cubicBezTo>
                <a:cubicBezTo>
                  <a:pt x="161" y="3"/>
                  <a:pt x="162" y="2"/>
                  <a:pt x="163" y="1"/>
                </a:cubicBezTo>
                <a:cubicBezTo>
                  <a:pt x="165" y="0"/>
                  <a:pt x="166" y="0"/>
                  <a:pt x="168" y="0"/>
                </a:cubicBezTo>
                <a:cubicBezTo>
                  <a:pt x="170" y="0"/>
                  <a:pt x="172" y="0"/>
                  <a:pt x="174" y="1"/>
                </a:cubicBezTo>
                <a:cubicBezTo>
                  <a:pt x="175" y="1"/>
                  <a:pt x="177" y="2"/>
                  <a:pt x="178" y="3"/>
                </a:cubicBezTo>
                <a:cubicBezTo>
                  <a:pt x="174" y="7"/>
                  <a:pt x="174" y="7"/>
                  <a:pt x="174" y="7"/>
                </a:cubicBezTo>
                <a:cubicBezTo>
                  <a:pt x="173" y="6"/>
                  <a:pt x="172" y="6"/>
                  <a:pt x="171" y="6"/>
                </a:cubicBezTo>
                <a:cubicBezTo>
                  <a:pt x="170" y="6"/>
                  <a:pt x="169" y="5"/>
                  <a:pt x="168" y="5"/>
                </a:cubicBezTo>
                <a:cubicBezTo>
                  <a:pt x="167" y="5"/>
                  <a:pt x="166" y="6"/>
                  <a:pt x="165" y="6"/>
                </a:cubicBezTo>
                <a:cubicBezTo>
                  <a:pt x="165" y="7"/>
                  <a:pt x="164" y="7"/>
                  <a:pt x="165" y="9"/>
                </a:cubicBezTo>
                <a:cubicBezTo>
                  <a:pt x="165" y="10"/>
                  <a:pt x="166" y="10"/>
                  <a:pt x="167" y="10"/>
                </a:cubicBezTo>
                <a:cubicBezTo>
                  <a:pt x="171" y="11"/>
                  <a:pt x="171" y="11"/>
                  <a:pt x="171" y="11"/>
                </a:cubicBezTo>
                <a:cubicBezTo>
                  <a:pt x="174" y="11"/>
                  <a:pt x="176" y="12"/>
                  <a:pt x="177" y="13"/>
                </a:cubicBezTo>
                <a:cubicBezTo>
                  <a:pt x="178" y="14"/>
                  <a:pt x="179" y="16"/>
                  <a:pt x="179" y="18"/>
                </a:cubicBezTo>
                <a:moveTo>
                  <a:pt x="196" y="38"/>
                </a:moveTo>
                <a:cubicBezTo>
                  <a:pt x="196" y="0"/>
                  <a:pt x="196" y="0"/>
                  <a:pt x="196" y="0"/>
                </a:cubicBezTo>
                <a:cubicBezTo>
                  <a:pt x="209" y="0"/>
                  <a:pt x="209" y="0"/>
                  <a:pt x="209" y="0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7" y="38"/>
                  <a:pt x="217" y="38"/>
                  <a:pt x="217" y="38"/>
                </a:cubicBezTo>
                <a:cubicBezTo>
                  <a:pt x="202" y="63"/>
                  <a:pt x="202" y="63"/>
                  <a:pt x="202" y="63"/>
                </a:cubicBezTo>
                <a:cubicBezTo>
                  <a:pt x="188" y="38"/>
                  <a:pt x="188" y="38"/>
                  <a:pt x="188" y="38"/>
                </a:cubicBezTo>
                <a:lnTo>
                  <a:pt x="196" y="38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31" name="Freeform 23"/>
          <p:cNvSpPr>
            <a:spLocks noEditPoints="1"/>
          </p:cNvSpPr>
          <p:nvPr/>
        </p:nvSpPr>
        <p:spPr bwMode="gray">
          <a:xfrm>
            <a:off x="636588" y="2287939"/>
            <a:ext cx="1050925" cy="682625"/>
          </a:xfrm>
          <a:custGeom>
            <a:avLst/>
            <a:gdLst/>
            <a:ahLst/>
            <a:cxnLst>
              <a:cxn ang="0">
                <a:pos x="179" y="8"/>
              </a:cxn>
              <a:cxn ang="0">
                <a:pos x="175" y="5"/>
              </a:cxn>
              <a:cxn ang="0">
                <a:pos x="171" y="8"/>
              </a:cxn>
              <a:cxn ang="0">
                <a:pos x="180" y="11"/>
              </a:cxn>
              <a:cxn ang="0">
                <a:pos x="170" y="15"/>
              </a:cxn>
              <a:cxn ang="0">
                <a:pos x="176" y="21"/>
              </a:cxn>
              <a:cxn ang="0">
                <a:pos x="182" y="19"/>
              </a:cxn>
              <a:cxn ang="0">
                <a:pos x="181" y="26"/>
              </a:cxn>
              <a:cxn ang="0">
                <a:pos x="170" y="25"/>
              </a:cxn>
              <a:cxn ang="0">
                <a:pos x="164" y="13"/>
              </a:cxn>
              <a:cxn ang="0">
                <a:pos x="175" y="0"/>
              </a:cxn>
              <a:cxn ang="0">
                <a:pos x="186" y="12"/>
              </a:cxn>
              <a:cxn ang="0">
                <a:pos x="35" y="26"/>
              </a:cxn>
              <a:cxn ang="0">
                <a:pos x="29" y="24"/>
              </a:cxn>
              <a:cxn ang="0">
                <a:pos x="22" y="26"/>
              </a:cxn>
              <a:cxn ang="0">
                <a:pos x="16" y="24"/>
              </a:cxn>
              <a:cxn ang="0">
                <a:pos x="14" y="17"/>
              </a:cxn>
              <a:cxn ang="0">
                <a:pos x="20" y="0"/>
              </a:cxn>
              <a:cxn ang="0">
                <a:pos x="22" y="19"/>
              </a:cxn>
              <a:cxn ang="0">
                <a:pos x="27" y="19"/>
              </a:cxn>
              <a:cxn ang="0">
                <a:pos x="29" y="0"/>
              </a:cxn>
              <a:cxn ang="0">
                <a:pos x="35" y="26"/>
              </a:cxn>
              <a:cxn ang="0">
                <a:pos x="81" y="55"/>
              </a:cxn>
              <a:cxn ang="0">
                <a:pos x="146" y="55"/>
              </a:cxn>
              <a:cxn ang="0">
                <a:pos x="280" y="182"/>
              </a:cxn>
              <a:cxn ang="0">
                <a:pos x="109" y="176"/>
              </a:cxn>
              <a:cxn ang="0">
                <a:pos x="101" y="127"/>
              </a:cxn>
              <a:cxn ang="0">
                <a:pos x="114" y="101"/>
              </a:cxn>
              <a:cxn ang="0">
                <a:pos x="114" y="10"/>
              </a:cxn>
              <a:cxn ang="0">
                <a:pos x="192" y="47"/>
              </a:cxn>
              <a:cxn ang="0">
                <a:pos x="218" y="53"/>
              </a:cxn>
              <a:cxn ang="0">
                <a:pos x="280" y="13"/>
              </a:cxn>
              <a:cxn ang="0">
                <a:pos x="231" y="26"/>
              </a:cxn>
              <a:cxn ang="0">
                <a:pos x="280" y="85"/>
              </a:cxn>
              <a:cxn ang="0">
                <a:pos x="218" y="98"/>
              </a:cxn>
              <a:cxn ang="0">
                <a:pos x="192" y="68"/>
              </a:cxn>
              <a:cxn ang="0">
                <a:pos x="159" y="60"/>
              </a:cxn>
              <a:cxn ang="0">
                <a:pos x="130" y="127"/>
              </a:cxn>
              <a:cxn ang="0">
                <a:pos x="122" y="169"/>
              </a:cxn>
              <a:cxn ang="0">
                <a:pos x="280" y="182"/>
              </a:cxn>
              <a:cxn ang="0">
                <a:pos x="121" y="70"/>
              </a:cxn>
              <a:cxn ang="0">
                <a:pos x="107" y="70"/>
              </a:cxn>
              <a:cxn ang="0">
                <a:pos x="110" y="52"/>
              </a:cxn>
              <a:cxn ang="0">
                <a:pos x="108" y="35"/>
              </a:cxn>
              <a:cxn ang="0">
                <a:pos x="120" y="35"/>
              </a:cxn>
              <a:cxn ang="0">
                <a:pos x="118" y="52"/>
              </a:cxn>
              <a:cxn ang="0">
                <a:pos x="42" y="60"/>
              </a:cxn>
              <a:cxn ang="0">
                <a:pos x="0" y="47"/>
              </a:cxn>
              <a:cxn ang="0">
                <a:pos x="42" y="38"/>
              </a:cxn>
              <a:cxn ang="0">
                <a:pos x="42" y="68"/>
              </a:cxn>
            </a:cxnLst>
            <a:rect l="0" t="0" r="r" b="b"/>
            <a:pathLst>
              <a:path w="280" h="182">
                <a:moveTo>
                  <a:pt x="180" y="11"/>
                </a:moveTo>
                <a:cubicBezTo>
                  <a:pt x="179" y="8"/>
                  <a:pt x="179" y="8"/>
                  <a:pt x="179" y="8"/>
                </a:cubicBezTo>
                <a:cubicBezTo>
                  <a:pt x="179" y="7"/>
                  <a:pt x="178" y="7"/>
                  <a:pt x="178" y="6"/>
                </a:cubicBezTo>
                <a:cubicBezTo>
                  <a:pt x="177" y="6"/>
                  <a:pt x="176" y="5"/>
                  <a:pt x="175" y="5"/>
                </a:cubicBezTo>
                <a:cubicBezTo>
                  <a:pt x="174" y="5"/>
                  <a:pt x="173" y="6"/>
                  <a:pt x="172" y="6"/>
                </a:cubicBezTo>
                <a:cubicBezTo>
                  <a:pt x="171" y="7"/>
                  <a:pt x="171" y="7"/>
                  <a:pt x="171" y="8"/>
                </a:cubicBezTo>
                <a:cubicBezTo>
                  <a:pt x="170" y="9"/>
                  <a:pt x="170" y="9"/>
                  <a:pt x="170" y="11"/>
                </a:cubicBezTo>
                <a:lnTo>
                  <a:pt x="180" y="11"/>
                </a:lnTo>
                <a:close/>
                <a:moveTo>
                  <a:pt x="186" y="15"/>
                </a:moveTo>
                <a:cubicBezTo>
                  <a:pt x="170" y="15"/>
                  <a:pt x="170" y="15"/>
                  <a:pt x="170" y="15"/>
                </a:cubicBezTo>
                <a:cubicBezTo>
                  <a:pt x="170" y="17"/>
                  <a:pt x="171" y="18"/>
                  <a:pt x="171" y="19"/>
                </a:cubicBezTo>
                <a:cubicBezTo>
                  <a:pt x="172" y="21"/>
                  <a:pt x="174" y="21"/>
                  <a:pt x="176" y="21"/>
                </a:cubicBezTo>
                <a:cubicBezTo>
                  <a:pt x="177" y="21"/>
                  <a:pt x="178" y="21"/>
                  <a:pt x="179" y="20"/>
                </a:cubicBezTo>
                <a:cubicBezTo>
                  <a:pt x="180" y="20"/>
                  <a:pt x="181" y="19"/>
                  <a:pt x="182" y="19"/>
                </a:cubicBezTo>
                <a:cubicBezTo>
                  <a:pt x="185" y="22"/>
                  <a:pt x="185" y="22"/>
                  <a:pt x="185" y="22"/>
                </a:cubicBezTo>
                <a:cubicBezTo>
                  <a:pt x="184" y="24"/>
                  <a:pt x="183" y="25"/>
                  <a:pt x="181" y="26"/>
                </a:cubicBezTo>
                <a:cubicBezTo>
                  <a:pt x="180" y="26"/>
                  <a:pt x="178" y="27"/>
                  <a:pt x="176" y="27"/>
                </a:cubicBezTo>
                <a:cubicBezTo>
                  <a:pt x="174" y="27"/>
                  <a:pt x="172" y="26"/>
                  <a:pt x="170" y="25"/>
                </a:cubicBezTo>
                <a:cubicBezTo>
                  <a:pt x="168" y="25"/>
                  <a:pt x="167" y="23"/>
                  <a:pt x="165" y="21"/>
                </a:cubicBezTo>
                <a:cubicBezTo>
                  <a:pt x="164" y="19"/>
                  <a:pt x="164" y="17"/>
                  <a:pt x="164" y="13"/>
                </a:cubicBezTo>
                <a:cubicBezTo>
                  <a:pt x="164" y="9"/>
                  <a:pt x="165" y="6"/>
                  <a:pt x="167" y="3"/>
                </a:cubicBezTo>
                <a:cubicBezTo>
                  <a:pt x="169" y="1"/>
                  <a:pt x="172" y="0"/>
                  <a:pt x="175" y="0"/>
                </a:cubicBezTo>
                <a:cubicBezTo>
                  <a:pt x="179" y="0"/>
                  <a:pt x="181" y="1"/>
                  <a:pt x="183" y="4"/>
                </a:cubicBezTo>
                <a:cubicBezTo>
                  <a:pt x="185" y="6"/>
                  <a:pt x="186" y="9"/>
                  <a:pt x="186" y="12"/>
                </a:cubicBezTo>
                <a:lnTo>
                  <a:pt x="186" y="15"/>
                </a:lnTo>
                <a:close/>
                <a:moveTo>
                  <a:pt x="35" y="26"/>
                </a:moveTo>
                <a:cubicBezTo>
                  <a:pt x="29" y="26"/>
                  <a:pt x="29" y="26"/>
                  <a:pt x="29" y="26"/>
                </a:cubicBezTo>
                <a:cubicBezTo>
                  <a:pt x="29" y="24"/>
                  <a:pt x="29" y="24"/>
                  <a:pt x="29" y="24"/>
                </a:cubicBezTo>
                <a:cubicBezTo>
                  <a:pt x="28" y="24"/>
                  <a:pt x="27" y="25"/>
                  <a:pt x="26" y="26"/>
                </a:cubicBezTo>
                <a:cubicBezTo>
                  <a:pt x="25" y="26"/>
                  <a:pt x="24" y="26"/>
                  <a:pt x="22" y="26"/>
                </a:cubicBezTo>
                <a:cubicBezTo>
                  <a:pt x="21" y="26"/>
                  <a:pt x="20" y="26"/>
                  <a:pt x="19" y="26"/>
                </a:cubicBezTo>
                <a:cubicBezTo>
                  <a:pt x="18" y="25"/>
                  <a:pt x="17" y="25"/>
                  <a:pt x="16" y="24"/>
                </a:cubicBezTo>
                <a:cubicBezTo>
                  <a:pt x="15" y="23"/>
                  <a:pt x="15" y="22"/>
                  <a:pt x="14" y="21"/>
                </a:cubicBezTo>
                <a:cubicBezTo>
                  <a:pt x="14" y="19"/>
                  <a:pt x="14" y="18"/>
                  <a:pt x="14" y="17"/>
                </a:cubicBezTo>
                <a:cubicBezTo>
                  <a:pt x="14" y="0"/>
                  <a:pt x="14" y="0"/>
                  <a:pt x="14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17"/>
                  <a:pt x="21" y="19"/>
                  <a:pt x="22" y="19"/>
                </a:cubicBezTo>
                <a:cubicBezTo>
                  <a:pt x="22" y="20"/>
                  <a:pt x="23" y="20"/>
                  <a:pt x="24" y="20"/>
                </a:cubicBezTo>
                <a:cubicBezTo>
                  <a:pt x="26" y="20"/>
                  <a:pt x="26" y="20"/>
                  <a:pt x="27" y="19"/>
                </a:cubicBezTo>
                <a:cubicBezTo>
                  <a:pt x="28" y="19"/>
                  <a:pt x="29" y="17"/>
                  <a:pt x="29" y="16"/>
                </a:cubicBezTo>
                <a:cubicBezTo>
                  <a:pt x="29" y="0"/>
                  <a:pt x="29" y="0"/>
                  <a:pt x="29" y="0"/>
                </a:cubicBezTo>
                <a:cubicBezTo>
                  <a:pt x="35" y="0"/>
                  <a:pt x="35" y="0"/>
                  <a:pt x="35" y="0"/>
                </a:cubicBezTo>
                <a:lnTo>
                  <a:pt x="35" y="26"/>
                </a:lnTo>
                <a:close/>
                <a:moveTo>
                  <a:pt x="114" y="23"/>
                </a:moveTo>
                <a:cubicBezTo>
                  <a:pt x="96" y="23"/>
                  <a:pt x="81" y="37"/>
                  <a:pt x="81" y="55"/>
                </a:cubicBezTo>
                <a:cubicBezTo>
                  <a:pt x="81" y="73"/>
                  <a:pt x="96" y="88"/>
                  <a:pt x="114" y="88"/>
                </a:cubicBezTo>
                <a:cubicBezTo>
                  <a:pt x="132" y="88"/>
                  <a:pt x="146" y="73"/>
                  <a:pt x="146" y="55"/>
                </a:cubicBezTo>
                <a:cubicBezTo>
                  <a:pt x="146" y="37"/>
                  <a:pt x="132" y="23"/>
                  <a:pt x="114" y="23"/>
                </a:cubicBezTo>
                <a:moveTo>
                  <a:pt x="280" y="182"/>
                </a:moveTo>
                <a:cubicBezTo>
                  <a:pt x="116" y="182"/>
                  <a:pt x="116" y="182"/>
                  <a:pt x="116" y="182"/>
                </a:cubicBezTo>
                <a:cubicBezTo>
                  <a:pt x="112" y="182"/>
                  <a:pt x="109" y="179"/>
                  <a:pt x="109" y="176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01" y="127"/>
                  <a:pt x="101" y="127"/>
                  <a:pt x="101" y="127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15" y="101"/>
                  <a:pt x="114" y="101"/>
                  <a:pt x="114" y="101"/>
                </a:cubicBezTo>
                <a:cubicBezTo>
                  <a:pt x="89" y="101"/>
                  <a:pt x="68" y="81"/>
                  <a:pt x="68" y="55"/>
                </a:cubicBezTo>
                <a:cubicBezTo>
                  <a:pt x="68" y="30"/>
                  <a:pt x="89" y="10"/>
                  <a:pt x="114" y="10"/>
                </a:cubicBezTo>
                <a:cubicBezTo>
                  <a:pt x="136" y="10"/>
                  <a:pt x="155" y="26"/>
                  <a:pt x="159" y="47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2" y="38"/>
                  <a:pt x="192" y="38"/>
                  <a:pt x="192" y="38"/>
                </a:cubicBezTo>
                <a:cubicBezTo>
                  <a:pt x="218" y="53"/>
                  <a:pt x="218" y="53"/>
                  <a:pt x="218" y="53"/>
                </a:cubicBezTo>
                <a:cubicBezTo>
                  <a:pt x="218" y="13"/>
                  <a:pt x="218" y="13"/>
                  <a:pt x="218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26"/>
                  <a:pt x="280" y="26"/>
                  <a:pt x="280" y="26"/>
                </a:cubicBezTo>
                <a:cubicBezTo>
                  <a:pt x="231" y="26"/>
                  <a:pt x="231" y="26"/>
                  <a:pt x="231" y="26"/>
                </a:cubicBezTo>
                <a:cubicBezTo>
                  <a:pt x="231" y="85"/>
                  <a:pt x="231" y="85"/>
                  <a:pt x="231" y="85"/>
                </a:cubicBezTo>
                <a:cubicBezTo>
                  <a:pt x="280" y="85"/>
                  <a:pt x="280" y="85"/>
                  <a:pt x="280" y="85"/>
                </a:cubicBezTo>
                <a:cubicBezTo>
                  <a:pt x="280" y="98"/>
                  <a:pt x="280" y="98"/>
                  <a:pt x="280" y="98"/>
                </a:cubicBezTo>
                <a:cubicBezTo>
                  <a:pt x="218" y="98"/>
                  <a:pt x="218" y="98"/>
                  <a:pt x="218" y="98"/>
                </a:cubicBezTo>
                <a:cubicBezTo>
                  <a:pt x="218" y="53"/>
                  <a:pt x="218" y="53"/>
                  <a:pt x="218" y="53"/>
                </a:cubicBezTo>
                <a:cubicBezTo>
                  <a:pt x="192" y="68"/>
                  <a:pt x="192" y="68"/>
                  <a:pt x="192" y="68"/>
                </a:cubicBezTo>
                <a:cubicBezTo>
                  <a:pt x="192" y="60"/>
                  <a:pt x="192" y="60"/>
                  <a:pt x="192" y="60"/>
                </a:cubicBezTo>
                <a:cubicBezTo>
                  <a:pt x="159" y="60"/>
                  <a:pt x="159" y="60"/>
                  <a:pt x="159" y="60"/>
                </a:cubicBezTo>
                <a:cubicBezTo>
                  <a:pt x="157" y="82"/>
                  <a:pt x="139" y="100"/>
                  <a:pt x="116" y="101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69"/>
                  <a:pt x="122" y="169"/>
                  <a:pt x="122" y="169"/>
                </a:cubicBezTo>
                <a:cubicBezTo>
                  <a:pt x="280" y="169"/>
                  <a:pt x="280" y="169"/>
                  <a:pt x="280" y="169"/>
                </a:cubicBezTo>
                <a:lnTo>
                  <a:pt x="280" y="182"/>
                </a:lnTo>
                <a:close/>
                <a:moveTo>
                  <a:pt x="129" y="70"/>
                </a:moveTo>
                <a:cubicBezTo>
                  <a:pt x="121" y="70"/>
                  <a:pt x="121" y="70"/>
                  <a:pt x="121" y="70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99" y="70"/>
                  <a:pt x="99" y="70"/>
                  <a:pt x="99" y="70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18" y="52"/>
                  <a:pt x="118" y="52"/>
                  <a:pt x="118" y="52"/>
                </a:cubicBezTo>
                <a:lnTo>
                  <a:pt x="129" y="70"/>
                </a:lnTo>
                <a:close/>
                <a:moveTo>
                  <a:pt x="42" y="60"/>
                </a:moveTo>
                <a:cubicBezTo>
                  <a:pt x="0" y="60"/>
                  <a:pt x="0" y="60"/>
                  <a:pt x="0" y="60"/>
                </a:cubicBezTo>
                <a:cubicBezTo>
                  <a:pt x="0" y="47"/>
                  <a:pt x="0" y="47"/>
                  <a:pt x="0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38"/>
                  <a:pt x="42" y="38"/>
                  <a:pt x="42" y="38"/>
                </a:cubicBezTo>
                <a:cubicBezTo>
                  <a:pt x="68" y="53"/>
                  <a:pt x="68" y="53"/>
                  <a:pt x="68" y="53"/>
                </a:cubicBezTo>
                <a:cubicBezTo>
                  <a:pt x="42" y="68"/>
                  <a:pt x="42" y="68"/>
                  <a:pt x="42" y="68"/>
                </a:cubicBezTo>
                <a:lnTo>
                  <a:pt x="42" y="60"/>
                </a:ln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3" name="Textfeld 52"/>
          <p:cNvSpPr txBox="1"/>
          <p:nvPr/>
        </p:nvSpPr>
        <p:spPr bwMode="gray">
          <a:xfrm>
            <a:off x="2354961" y="1637121"/>
            <a:ext cx="8478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regeln</a:t>
            </a:r>
            <a:endParaRPr lang="de-DE" sz="13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54" name="Textfeld 53"/>
          <p:cNvSpPr txBox="1"/>
          <p:nvPr/>
        </p:nvSpPr>
        <p:spPr bwMode="gray">
          <a:xfrm>
            <a:off x="4524027" y="1641514"/>
            <a:ext cx="8478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s</a:t>
            </a:r>
            <a:r>
              <a:rPr lang="de-DE" sz="13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teuern</a:t>
            </a:r>
            <a:endParaRPr lang="de-DE" sz="13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 bwMode="gray">
          <a:xfrm>
            <a:off x="7425458" y="1641033"/>
            <a:ext cx="1180380" cy="3273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300" b="1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managen</a:t>
            </a:r>
            <a:endParaRPr lang="de-DE" sz="13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6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 bwMode="gray">
          <a:xfrm>
            <a:off x="4566606" y="928687"/>
            <a:ext cx="4048125" cy="2728913"/>
            <a:chOff x="4566606" y="928687"/>
            <a:chExt cx="4048125" cy="2728913"/>
          </a:xfrm>
        </p:grpSpPr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4566606" y="928687"/>
              <a:ext cx="4048125" cy="2728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Rectangle 8"/>
            <p:cNvSpPr>
              <a:spLocks noChangeArrowheads="1"/>
            </p:cNvSpPr>
            <p:nvPr/>
          </p:nvSpPr>
          <p:spPr bwMode="gray">
            <a:xfrm>
              <a:off x="8087681" y="1743075"/>
              <a:ext cx="230188" cy="120650"/>
            </a:xfrm>
            <a:prstGeom prst="rect">
              <a:avLst/>
            </a:prstGeom>
            <a:solidFill>
              <a:srgbClr val="ECF2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gray">
            <a:xfrm>
              <a:off x="8087681" y="1725612"/>
              <a:ext cx="230188" cy="53975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gray">
            <a:xfrm>
              <a:off x="8087681" y="1830387"/>
              <a:ext cx="230188" cy="50800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gray">
            <a:xfrm>
              <a:off x="6085844" y="1039812"/>
              <a:ext cx="230188" cy="61913"/>
            </a:xfrm>
            <a:prstGeom prst="rect">
              <a:avLst/>
            </a:prstGeom>
            <a:solidFill>
              <a:srgbClr val="FFED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gray">
            <a:xfrm>
              <a:off x="6085844" y="979487"/>
              <a:ext cx="230188" cy="71438"/>
            </a:xfrm>
            <a:prstGeom prst="rect">
              <a:avLst/>
            </a:prstGeom>
            <a:solidFill>
              <a:srgbClr val="E2001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gray">
            <a:xfrm>
              <a:off x="6085844" y="946150"/>
              <a:ext cx="230188" cy="5080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gray">
            <a:xfrm>
              <a:off x="4877756" y="1697037"/>
              <a:ext cx="77788" cy="155575"/>
            </a:xfrm>
            <a:prstGeom prst="rect">
              <a:avLst/>
            </a:prstGeom>
            <a:solidFill>
              <a:srgbClr val="005E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gray">
            <a:xfrm>
              <a:off x="4955544" y="1697037"/>
              <a:ext cx="76200" cy="155575"/>
            </a:xfrm>
            <a:prstGeom prst="rect">
              <a:avLst/>
            </a:prstGeom>
            <a:solidFill>
              <a:srgbClr val="ECF2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gray">
            <a:xfrm>
              <a:off x="5031744" y="1697037"/>
              <a:ext cx="76200" cy="155575"/>
            </a:xfrm>
            <a:prstGeom prst="rect">
              <a:avLst/>
            </a:prstGeom>
            <a:solidFill>
              <a:srgbClr val="D402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gray">
            <a:xfrm>
              <a:off x="6571619" y="3386137"/>
              <a:ext cx="76200" cy="157163"/>
            </a:xfrm>
            <a:prstGeom prst="rect">
              <a:avLst/>
            </a:prstGeom>
            <a:solidFill>
              <a:srgbClr val="00993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gray">
            <a:xfrm>
              <a:off x="6647819" y="3386137"/>
              <a:ext cx="76200" cy="157163"/>
            </a:xfrm>
            <a:prstGeom prst="rect">
              <a:avLst/>
            </a:prstGeom>
            <a:solidFill>
              <a:srgbClr val="ECF2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39" name="Rectangle 19"/>
            <p:cNvSpPr>
              <a:spLocks noChangeArrowheads="1"/>
            </p:cNvSpPr>
            <p:nvPr/>
          </p:nvSpPr>
          <p:spPr bwMode="gray">
            <a:xfrm>
              <a:off x="6724019" y="3386137"/>
              <a:ext cx="79375" cy="157163"/>
            </a:xfrm>
            <a:prstGeom prst="rect">
              <a:avLst/>
            </a:prstGeom>
            <a:solidFill>
              <a:srgbClr val="D4021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0" name="Freeform 20"/>
            <p:cNvSpPr>
              <a:spLocks noEditPoints="1"/>
            </p:cNvSpPr>
            <p:nvPr/>
          </p:nvSpPr>
          <p:spPr bwMode="gray">
            <a:xfrm>
              <a:off x="6360481" y="960437"/>
              <a:ext cx="103188" cy="122238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13" y="6"/>
                </a:cxn>
                <a:cxn ang="0">
                  <a:pos x="28" y="21"/>
                </a:cxn>
                <a:cxn ang="0">
                  <a:pos x="12" y="37"/>
                </a:cxn>
                <a:cxn ang="0">
                  <a:pos x="7" y="37"/>
                </a:cxn>
                <a:cxn ang="0">
                  <a:pos x="7" y="6"/>
                </a:cxn>
                <a:cxn ang="0">
                  <a:pos x="0" y="43"/>
                </a:cxn>
                <a:cxn ang="0">
                  <a:pos x="10" y="43"/>
                </a:cxn>
                <a:cxn ang="0">
                  <a:pos x="30" y="38"/>
                </a:cxn>
                <a:cxn ang="0">
                  <a:pos x="36" y="20"/>
                </a:cxn>
                <a:cxn ang="0">
                  <a:pos x="30" y="5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3"/>
                </a:cxn>
              </a:cxnLst>
              <a:rect l="0" t="0" r="r" b="b"/>
              <a:pathLst>
                <a:path w="36" h="43">
                  <a:moveTo>
                    <a:pt x="7" y="6"/>
                  </a:moveTo>
                  <a:cubicBezTo>
                    <a:pt x="9" y="6"/>
                    <a:pt x="10" y="6"/>
                    <a:pt x="13" y="6"/>
                  </a:cubicBezTo>
                  <a:cubicBezTo>
                    <a:pt x="23" y="6"/>
                    <a:pt x="28" y="11"/>
                    <a:pt x="28" y="21"/>
                  </a:cubicBezTo>
                  <a:cubicBezTo>
                    <a:pt x="28" y="32"/>
                    <a:pt x="22" y="37"/>
                    <a:pt x="12" y="37"/>
                  </a:cubicBezTo>
                  <a:cubicBezTo>
                    <a:pt x="10" y="37"/>
                    <a:pt x="9" y="37"/>
                    <a:pt x="7" y="37"/>
                  </a:cubicBezTo>
                  <a:lnTo>
                    <a:pt x="7" y="6"/>
                  </a:lnTo>
                  <a:close/>
                  <a:moveTo>
                    <a:pt x="0" y="43"/>
                  </a:moveTo>
                  <a:cubicBezTo>
                    <a:pt x="2" y="43"/>
                    <a:pt x="6" y="43"/>
                    <a:pt x="10" y="43"/>
                  </a:cubicBezTo>
                  <a:cubicBezTo>
                    <a:pt x="19" y="43"/>
                    <a:pt x="25" y="41"/>
                    <a:pt x="30" y="38"/>
                  </a:cubicBezTo>
                  <a:cubicBezTo>
                    <a:pt x="34" y="34"/>
                    <a:pt x="36" y="28"/>
                    <a:pt x="36" y="20"/>
                  </a:cubicBezTo>
                  <a:cubicBezTo>
                    <a:pt x="36" y="13"/>
                    <a:pt x="34" y="8"/>
                    <a:pt x="30" y="5"/>
                  </a:cubicBezTo>
                  <a:cubicBezTo>
                    <a:pt x="26" y="1"/>
                    <a:pt x="20" y="0"/>
                    <a:pt x="12" y="0"/>
                  </a:cubicBezTo>
                  <a:cubicBezTo>
                    <a:pt x="7" y="0"/>
                    <a:pt x="3" y="0"/>
                    <a:pt x="0" y="0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005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1" name="Freeform 21"/>
            <p:cNvSpPr>
              <a:spLocks noEditPoints="1"/>
            </p:cNvSpPr>
            <p:nvPr/>
          </p:nvSpPr>
          <p:spPr bwMode="gray">
            <a:xfrm>
              <a:off x="8359144" y="1739900"/>
              <a:ext cx="107950" cy="123825"/>
            </a:xfrm>
            <a:custGeom>
              <a:avLst/>
              <a:gdLst/>
              <a:ahLst/>
              <a:cxnLst>
                <a:cxn ang="0">
                  <a:pos x="14" y="25"/>
                </a:cxn>
                <a:cxn ang="0">
                  <a:pos x="17" y="15"/>
                </a:cxn>
                <a:cxn ang="0">
                  <a:pos x="19" y="7"/>
                </a:cxn>
                <a:cxn ang="0">
                  <a:pos x="19" y="7"/>
                </a:cxn>
                <a:cxn ang="0">
                  <a:pos x="21" y="15"/>
                </a:cxn>
                <a:cxn ang="0">
                  <a:pos x="25" y="25"/>
                </a:cxn>
                <a:cxn ang="0">
                  <a:pos x="14" y="25"/>
                </a:cxn>
                <a:cxn ang="0">
                  <a:pos x="26" y="31"/>
                </a:cxn>
                <a:cxn ang="0">
                  <a:pos x="30" y="44"/>
                </a:cxn>
                <a:cxn ang="0">
                  <a:pos x="38" y="44"/>
                </a:cxn>
                <a:cxn ang="0">
                  <a:pos x="24" y="0"/>
                </a:cxn>
                <a:cxn ang="0">
                  <a:pos x="14" y="0"/>
                </a:cxn>
                <a:cxn ang="0">
                  <a:pos x="0" y="44"/>
                </a:cxn>
                <a:cxn ang="0">
                  <a:pos x="9" y="44"/>
                </a:cxn>
                <a:cxn ang="0">
                  <a:pos x="12" y="31"/>
                </a:cxn>
                <a:cxn ang="0">
                  <a:pos x="26" y="31"/>
                </a:cxn>
              </a:cxnLst>
              <a:rect l="0" t="0" r="r" b="b"/>
              <a:pathLst>
                <a:path w="38" h="44">
                  <a:moveTo>
                    <a:pt x="14" y="25"/>
                  </a:moveTo>
                  <a:cubicBezTo>
                    <a:pt x="17" y="15"/>
                    <a:pt x="17" y="15"/>
                    <a:pt x="17" y="15"/>
                  </a:cubicBezTo>
                  <a:cubicBezTo>
                    <a:pt x="18" y="12"/>
                    <a:pt x="18" y="9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9"/>
                    <a:pt x="20" y="12"/>
                    <a:pt x="21" y="15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14" y="25"/>
                  </a:lnTo>
                  <a:close/>
                  <a:moveTo>
                    <a:pt x="26" y="31"/>
                  </a:moveTo>
                  <a:cubicBezTo>
                    <a:pt x="30" y="44"/>
                    <a:pt x="30" y="44"/>
                    <a:pt x="30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2" y="31"/>
                    <a:pt x="12" y="31"/>
                    <a:pt x="12" y="31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rgbClr val="005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2" name="Rectangle 22"/>
            <p:cNvSpPr>
              <a:spLocks noChangeArrowheads="1"/>
            </p:cNvSpPr>
            <p:nvPr/>
          </p:nvSpPr>
          <p:spPr bwMode="gray">
            <a:xfrm>
              <a:off x="6860544" y="3400425"/>
              <a:ext cx="22225" cy="122238"/>
            </a:xfrm>
            <a:prstGeom prst="rect">
              <a:avLst/>
            </a:prstGeom>
            <a:solidFill>
              <a:srgbClr val="005E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gray">
            <a:xfrm>
              <a:off x="5165094" y="1714500"/>
              <a:ext cx="69850" cy="12223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4" y="77"/>
                </a:cxn>
                <a:cxn ang="0">
                  <a:pos x="14" y="44"/>
                </a:cxn>
                <a:cxn ang="0">
                  <a:pos x="43" y="44"/>
                </a:cxn>
                <a:cxn ang="0">
                  <a:pos x="43" y="34"/>
                </a:cxn>
                <a:cxn ang="0">
                  <a:pos x="14" y="34"/>
                </a:cxn>
                <a:cxn ang="0">
                  <a:pos x="14" y="12"/>
                </a:cxn>
                <a:cxn ang="0">
                  <a:pos x="44" y="12"/>
                </a:cxn>
                <a:cxn ang="0">
                  <a:pos x="44" y="0"/>
                </a:cxn>
                <a:cxn ang="0">
                  <a:pos x="0" y="0"/>
                </a:cxn>
                <a:cxn ang="0">
                  <a:pos x="0" y="77"/>
                </a:cxn>
              </a:cxnLst>
              <a:rect l="0" t="0" r="r" b="b"/>
              <a:pathLst>
                <a:path w="44" h="77">
                  <a:moveTo>
                    <a:pt x="0" y="77"/>
                  </a:moveTo>
                  <a:lnTo>
                    <a:pt x="14" y="77"/>
                  </a:lnTo>
                  <a:lnTo>
                    <a:pt x="14" y="44"/>
                  </a:lnTo>
                  <a:lnTo>
                    <a:pt x="43" y="44"/>
                  </a:lnTo>
                  <a:lnTo>
                    <a:pt x="43" y="34"/>
                  </a:lnTo>
                  <a:lnTo>
                    <a:pt x="14" y="34"/>
                  </a:lnTo>
                  <a:lnTo>
                    <a:pt x="14" y="12"/>
                  </a:lnTo>
                  <a:lnTo>
                    <a:pt x="44" y="12"/>
                  </a:lnTo>
                  <a:lnTo>
                    <a:pt x="44" y="0"/>
                  </a:lnTo>
                  <a:lnTo>
                    <a:pt x="0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5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gray">
            <a:xfrm>
              <a:off x="5958844" y="1260475"/>
              <a:ext cx="65088" cy="61913"/>
            </a:xfrm>
            <a:prstGeom prst="ellipse">
              <a:avLst/>
            </a:prstGeom>
            <a:solidFill>
              <a:srgbClr val="005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gray">
            <a:xfrm>
              <a:off x="6843081" y="1581150"/>
              <a:ext cx="61913" cy="65088"/>
            </a:xfrm>
            <a:prstGeom prst="ellipse">
              <a:avLst/>
            </a:prstGeom>
            <a:solidFill>
              <a:srgbClr val="005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gray">
            <a:xfrm>
              <a:off x="4706306" y="3114675"/>
              <a:ext cx="61913" cy="65088"/>
            </a:xfrm>
            <a:prstGeom prst="ellipse">
              <a:avLst/>
            </a:prstGeom>
            <a:solidFill>
              <a:srgbClr val="005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61" name="Rectangle 41"/>
            <p:cNvSpPr>
              <a:spLocks noChangeArrowheads="1"/>
            </p:cNvSpPr>
            <p:nvPr/>
          </p:nvSpPr>
          <p:spPr bwMode="gray">
            <a:xfrm>
              <a:off x="5607050" y="1151731"/>
              <a:ext cx="316614" cy="127000"/>
            </a:xfrm>
            <a:prstGeom prst="rect">
              <a:avLst/>
            </a:prstGeom>
            <a:solidFill>
              <a:srgbClr val="005E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gray">
            <a:xfrm>
              <a:off x="5627499" y="1153676"/>
              <a:ext cx="275717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Arial" pitchFamily="34" charset="0"/>
                </a:rPr>
                <a:t>Basel</a:t>
              </a:r>
              <a:endPara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gray">
            <a:xfrm>
              <a:off x="4598356" y="3208830"/>
              <a:ext cx="292100" cy="127000"/>
            </a:xfrm>
            <a:prstGeom prst="rect">
              <a:avLst/>
            </a:prstGeom>
            <a:solidFill>
              <a:srgbClr val="005E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gray">
            <a:xfrm>
              <a:off x="4627387" y="3210775"/>
              <a:ext cx="234038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j-lt"/>
                  <a:cs typeface="Arial" pitchFamily="34" charset="0"/>
                </a:rPr>
                <a:t>Genf</a:t>
              </a:r>
              <a:endPara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endParaRPr>
            </a:p>
          </p:txBody>
        </p:sp>
        <p:sp>
          <p:nvSpPr>
            <p:cNvPr id="5179" name="Rectangle 59"/>
            <p:cNvSpPr>
              <a:spLocks noChangeArrowheads="1"/>
            </p:cNvSpPr>
            <p:nvPr/>
          </p:nvSpPr>
          <p:spPr bwMode="gray">
            <a:xfrm>
              <a:off x="6709731" y="1677194"/>
              <a:ext cx="385763" cy="125413"/>
            </a:xfrm>
            <a:prstGeom prst="rect">
              <a:avLst/>
            </a:prstGeom>
            <a:solidFill>
              <a:srgbClr val="005E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80" name="Rectangle 60"/>
            <p:cNvSpPr>
              <a:spLocks noChangeArrowheads="1"/>
            </p:cNvSpPr>
            <p:nvPr/>
          </p:nvSpPr>
          <p:spPr bwMode="gray">
            <a:xfrm>
              <a:off x="6745518" y="1678345"/>
              <a:ext cx="314189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+mn-lt"/>
                  <a:cs typeface="Arial" pitchFamily="34" charset="0"/>
                </a:rPr>
                <a:t>Zürich</a:t>
              </a:r>
              <a:endPara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endParaRPr>
            </a:p>
          </p:txBody>
        </p:sp>
      </p:grpSp>
      <p:sp>
        <p:nvSpPr>
          <p:cNvPr id="5125" name="AutoShape 5"/>
          <p:cNvSpPr>
            <a:spLocks noChangeAspect="1" noChangeArrowheads="1" noTextEdit="1"/>
          </p:cNvSpPr>
          <p:nvPr/>
        </p:nvSpPr>
        <p:spPr bwMode="gray">
          <a:xfrm>
            <a:off x="4514850" y="1155700"/>
            <a:ext cx="4048125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156" name="Gruppieren 155"/>
          <p:cNvGrpSpPr/>
          <p:nvPr/>
        </p:nvGrpSpPr>
        <p:grpSpPr bwMode="gray">
          <a:xfrm>
            <a:off x="4984664" y="4581707"/>
            <a:ext cx="561975" cy="400051"/>
            <a:chOff x="7885113" y="4651375"/>
            <a:chExt cx="561975" cy="400051"/>
          </a:xfrm>
        </p:grpSpPr>
        <p:sp>
          <p:nvSpPr>
            <p:cNvPr id="5152" name="Freeform 32"/>
            <p:cNvSpPr>
              <a:spLocks noEditPoints="1"/>
            </p:cNvSpPr>
            <p:nvPr/>
          </p:nvSpPr>
          <p:spPr bwMode="gray">
            <a:xfrm>
              <a:off x="7935913" y="4983163"/>
              <a:ext cx="18732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64" y="23"/>
                </a:cxn>
                <a:cxn ang="0">
                  <a:pos x="49" y="23"/>
                </a:cxn>
                <a:cxn ang="0">
                  <a:pos x="52" y="24"/>
                </a:cxn>
                <a:cxn ang="0">
                  <a:pos x="44" y="21"/>
                </a:cxn>
                <a:cxn ang="0">
                  <a:pos x="41" y="23"/>
                </a:cxn>
                <a:cxn ang="0">
                  <a:pos x="38" y="22"/>
                </a:cxn>
                <a:cxn ang="0">
                  <a:pos x="25" y="20"/>
                </a:cxn>
                <a:cxn ang="0">
                  <a:pos x="28" y="22"/>
                </a:cxn>
                <a:cxn ang="0">
                  <a:pos x="19" y="17"/>
                </a:cxn>
                <a:cxn ang="0">
                  <a:pos x="18" y="18"/>
                </a:cxn>
                <a:cxn ang="0">
                  <a:pos x="65" y="18"/>
                </a:cxn>
                <a:cxn ang="0">
                  <a:pos x="49" y="19"/>
                </a:cxn>
                <a:cxn ang="0">
                  <a:pos x="52" y="20"/>
                </a:cxn>
                <a:cxn ang="0">
                  <a:pos x="43" y="17"/>
                </a:cxn>
                <a:cxn ang="0">
                  <a:pos x="40" y="18"/>
                </a:cxn>
                <a:cxn ang="0">
                  <a:pos x="37" y="18"/>
                </a:cxn>
                <a:cxn ang="0">
                  <a:pos x="23" y="15"/>
                </a:cxn>
                <a:cxn ang="0">
                  <a:pos x="26" y="18"/>
                </a:cxn>
                <a:cxn ang="0">
                  <a:pos x="17" y="12"/>
                </a:cxn>
                <a:cxn ang="0">
                  <a:pos x="15" y="13"/>
                </a:cxn>
                <a:cxn ang="0">
                  <a:pos x="13" y="13"/>
                </a:cxn>
                <a:cxn ang="0">
                  <a:pos x="0" y="3"/>
                </a:cxn>
                <a:cxn ang="0">
                  <a:pos x="3" y="6"/>
                </a:cxn>
                <a:cxn ang="0">
                  <a:pos x="62" y="10"/>
                </a:cxn>
                <a:cxn ang="0">
                  <a:pos x="59" y="13"/>
                </a:cxn>
                <a:cxn ang="0">
                  <a:pos x="56" y="13"/>
                </a:cxn>
                <a:cxn ang="0">
                  <a:pos x="39" y="12"/>
                </a:cxn>
                <a:cxn ang="0">
                  <a:pos x="43" y="15"/>
                </a:cxn>
                <a:cxn ang="0">
                  <a:pos x="33" y="10"/>
                </a:cxn>
                <a:cxn ang="0">
                  <a:pos x="30" y="11"/>
                </a:cxn>
                <a:cxn ang="0">
                  <a:pos x="27" y="11"/>
                </a:cxn>
                <a:cxn ang="0">
                  <a:pos x="13" y="8"/>
                </a:cxn>
                <a:cxn ang="0">
                  <a:pos x="16" y="11"/>
                </a:cxn>
                <a:cxn ang="0">
                  <a:pos x="8" y="4"/>
                </a:cxn>
                <a:cxn ang="0">
                  <a:pos x="6" y="6"/>
                </a:cxn>
                <a:cxn ang="0">
                  <a:pos x="35" y="5"/>
                </a:cxn>
                <a:cxn ang="0">
                  <a:pos x="19" y="3"/>
                </a:cxn>
                <a:cxn ang="0">
                  <a:pos x="23" y="6"/>
                </a:cxn>
              </a:cxnLst>
              <a:rect l="0" t="0" r="r" b="b"/>
              <a:pathLst>
                <a:path w="66" h="2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3"/>
                    <a:pt x="7" y="2"/>
                  </a:cubicBezTo>
                  <a:cubicBezTo>
                    <a:pt x="6" y="2"/>
                    <a:pt x="5" y="1"/>
                    <a:pt x="4" y="0"/>
                  </a:cubicBezTo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17" y="4"/>
                    <a:pt x="16" y="5"/>
                    <a:pt x="14" y="4"/>
                  </a:cubicBezTo>
                  <a:cubicBezTo>
                    <a:pt x="13" y="4"/>
                    <a:pt x="11" y="3"/>
                    <a:pt x="11" y="1"/>
                  </a:cubicBezTo>
                  <a:cubicBezTo>
                    <a:pt x="11" y="0"/>
                    <a:pt x="11" y="0"/>
                    <a:pt x="12" y="0"/>
                  </a:cubicBezTo>
                  <a:moveTo>
                    <a:pt x="58" y="23"/>
                  </a:moveTo>
                  <a:cubicBezTo>
                    <a:pt x="58" y="22"/>
                    <a:pt x="60" y="22"/>
                    <a:pt x="61" y="21"/>
                  </a:cubicBezTo>
                  <a:cubicBezTo>
                    <a:pt x="62" y="21"/>
                    <a:pt x="64" y="21"/>
                    <a:pt x="64" y="23"/>
                  </a:cubicBezTo>
                  <a:cubicBezTo>
                    <a:pt x="64" y="24"/>
                    <a:pt x="62" y="24"/>
                    <a:pt x="61" y="24"/>
                  </a:cubicBezTo>
                  <a:cubicBezTo>
                    <a:pt x="60" y="24"/>
                    <a:pt x="58" y="24"/>
                    <a:pt x="58" y="23"/>
                  </a:cubicBezTo>
                  <a:moveTo>
                    <a:pt x="49" y="23"/>
                  </a:moveTo>
                  <a:cubicBezTo>
                    <a:pt x="49" y="22"/>
                    <a:pt x="52" y="22"/>
                    <a:pt x="52" y="22"/>
                  </a:cubicBezTo>
                  <a:cubicBezTo>
                    <a:pt x="53" y="22"/>
                    <a:pt x="55" y="22"/>
                    <a:pt x="55" y="23"/>
                  </a:cubicBezTo>
                  <a:cubicBezTo>
                    <a:pt x="55" y="24"/>
                    <a:pt x="53" y="24"/>
                    <a:pt x="52" y="24"/>
                  </a:cubicBezTo>
                  <a:cubicBezTo>
                    <a:pt x="52" y="24"/>
                    <a:pt x="50" y="24"/>
                    <a:pt x="49" y="23"/>
                  </a:cubicBezTo>
                  <a:moveTo>
                    <a:pt x="41" y="23"/>
                  </a:moveTo>
                  <a:cubicBezTo>
                    <a:pt x="41" y="21"/>
                    <a:pt x="43" y="21"/>
                    <a:pt x="44" y="21"/>
                  </a:cubicBezTo>
                  <a:cubicBezTo>
                    <a:pt x="44" y="22"/>
                    <a:pt x="46" y="22"/>
                    <a:pt x="47" y="23"/>
                  </a:cubicBezTo>
                  <a:cubicBezTo>
                    <a:pt x="47" y="24"/>
                    <a:pt x="45" y="24"/>
                    <a:pt x="44" y="24"/>
                  </a:cubicBezTo>
                  <a:cubicBezTo>
                    <a:pt x="43" y="24"/>
                    <a:pt x="41" y="24"/>
                    <a:pt x="41" y="23"/>
                  </a:cubicBezTo>
                  <a:moveTo>
                    <a:pt x="33" y="22"/>
                  </a:moveTo>
                  <a:cubicBezTo>
                    <a:pt x="32" y="20"/>
                    <a:pt x="34" y="21"/>
                    <a:pt x="35" y="21"/>
                  </a:cubicBezTo>
                  <a:cubicBezTo>
                    <a:pt x="36" y="21"/>
                    <a:pt x="38" y="21"/>
                    <a:pt x="38" y="22"/>
                  </a:cubicBezTo>
                  <a:cubicBezTo>
                    <a:pt x="38" y="23"/>
                    <a:pt x="36" y="23"/>
                    <a:pt x="36" y="23"/>
                  </a:cubicBezTo>
                  <a:cubicBezTo>
                    <a:pt x="35" y="23"/>
                    <a:pt x="33" y="23"/>
                    <a:pt x="33" y="22"/>
                  </a:cubicBezTo>
                  <a:moveTo>
                    <a:pt x="25" y="20"/>
                  </a:moveTo>
                  <a:cubicBezTo>
                    <a:pt x="24" y="19"/>
                    <a:pt x="26" y="19"/>
                    <a:pt x="27" y="19"/>
                  </a:cubicBezTo>
                  <a:cubicBezTo>
                    <a:pt x="28" y="19"/>
                    <a:pt x="29" y="20"/>
                    <a:pt x="30" y="21"/>
                  </a:cubicBezTo>
                  <a:cubicBezTo>
                    <a:pt x="30" y="22"/>
                    <a:pt x="28" y="22"/>
                    <a:pt x="28" y="22"/>
                  </a:cubicBezTo>
                  <a:cubicBezTo>
                    <a:pt x="27" y="22"/>
                    <a:pt x="25" y="21"/>
                    <a:pt x="25" y="20"/>
                  </a:cubicBezTo>
                  <a:moveTo>
                    <a:pt x="18" y="18"/>
                  </a:moveTo>
                  <a:cubicBezTo>
                    <a:pt x="17" y="17"/>
                    <a:pt x="19" y="17"/>
                    <a:pt x="19" y="17"/>
                  </a:cubicBezTo>
                  <a:cubicBezTo>
                    <a:pt x="20" y="18"/>
                    <a:pt x="22" y="18"/>
                    <a:pt x="22" y="19"/>
                  </a:cubicBezTo>
                  <a:cubicBezTo>
                    <a:pt x="23" y="20"/>
                    <a:pt x="21" y="20"/>
                    <a:pt x="21" y="20"/>
                  </a:cubicBezTo>
                  <a:cubicBezTo>
                    <a:pt x="19" y="20"/>
                    <a:pt x="18" y="19"/>
                    <a:pt x="18" y="18"/>
                  </a:cubicBezTo>
                  <a:moveTo>
                    <a:pt x="59" y="19"/>
                  </a:moveTo>
                  <a:cubicBezTo>
                    <a:pt x="59" y="17"/>
                    <a:pt x="61" y="17"/>
                    <a:pt x="62" y="17"/>
                  </a:cubicBezTo>
                  <a:cubicBezTo>
                    <a:pt x="63" y="17"/>
                    <a:pt x="65" y="17"/>
                    <a:pt x="65" y="18"/>
                  </a:cubicBezTo>
                  <a:cubicBezTo>
                    <a:pt x="64" y="19"/>
                    <a:pt x="63" y="20"/>
                    <a:pt x="61" y="20"/>
                  </a:cubicBezTo>
                  <a:cubicBezTo>
                    <a:pt x="61" y="20"/>
                    <a:pt x="58" y="20"/>
                    <a:pt x="59" y="19"/>
                  </a:cubicBezTo>
                  <a:moveTo>
                    <a:pt x="49" y="19"/>
                  </a:moveTo>
                  <a:cubicBezTo>
                    <a:pt x="49" y="17"/>
                    <a:pt x="51" y="17"/>
                    <a:pt x="52" y="17"/>
                  </a:cubicBezTo>
                  <a:cubicBezTo>
                    <a:pt x="53" y="17"/>
                    <a:pt x="56" y="17"/>
                    <a:pt x="55" y="19"/>
                  </a:cubicBezTo>
                  <a:cubicBezTo>
                    <a:pt x="55" y="20"/>
                    <a:pt x="53" y="20"/>
                    <a:pt x="52" y="20"/>
                  </a:cubicBezTo>
                  <a:cubicBezTo>
                    <a:pt x="51" y="20"/>
                    <a:pt x="49" y="20"/>
                    <a:pt x="49" y="19"/>
                  </a:cubicBezTo>
                  <a:moveTo>
                    <a:pt x="40" y="18"/>
                  </a:moveTo>
                  <a:cubicBezTo>
                    <a:pt x="40" y="17"/>
                    <a:pt x="42" y="17"/>
                    <a:pt x="43" y="17"/>
                  </a:cubicBezTo>
                  <a:cubicBezTo>
                    <a:pt x="44" y="17"/>
                    <a:pt x="46" y="17"/>
                    <a:pt x="46" y="19"/>
                  </a:cubicBezTo>
                  <a:cubicBezTo>
                    <a:pt x="46" y="20"/>
                    <a:pt x="44" y="20"/>
                    <a:pt x="43" y="20"/>
                  </a:cubicBezTo>
                  <a:cubicBezTo>
                    <a:pt x="42" y="20"/>
                    <a:pt x="40" y="19"/>
                    <a:pt x="40" y="18"/>
                  </a:cubicBezTo>
                  <a:moveTo>
                    <a:pt x="31" y="17"/>
                  </a:moveTo>
                  <a:cubicBezTo>
                    <a:pt x="31" y="16"/>
                    <a:pt x="33" y="16"/>
                    <a:pt x="34" y="16"/>
                  </a:cubicBezTo>
                  <a:cubicBezTo>
                    <a:pt x="35" y="16"/>
                    <a:pt x="37" y="17"/>
                    <a:pt x="37" y="18"/>
                  </a:cubicBezTo>
                  <a:cubicBezTo>
                    <a:pt x="37" y="19"/>
                    <a:pt x="35" y="19"/>
                    <a:pt x="35" y="19"/>
                  </a:cubicBezTo>
                  <a:cubicBezTo>
                    <a:pt x="33" y="19"/>
                    <a:pt x="32" y="18"/>
                    <a:pt x="31" y="17"/>
                  </a:cubicBezTo>
                  <a:moveTo>
                    <a:pt x="23" y="15"/>
                  </a:moveTo>
                  <a:cubicBezTo>
                    <a:pt x="22" y="14"/>
                    <a:pt x="24" y="14"/>
                    <a:pt x="25" y="14"/>
                  </a:cubicBezTo>
                  <a:cubicBezTo>
                    <a:pt x="26" y="15"/>
                    <a:pt x="28" y="15"/>
                    <a:pt x="28" y="17"/>
                  </a:cubicBezTo>
                  <a:cubicBezTo>
                    <a:pt x="29" y="18"/>
                    <a:pt x="27" y="18"/>
                    <a:pt x="26" y="18"/>
                  </a:cubicBezTo>
                  <a:cubicBezTo>
                    <a:pt x="25" y="17"/>
                    <a:pt x="23" y="17"/>
                    <a:pt x="23" y="15"/>
                  </a:cubicBezTo>
                  <a:moveTo>
                    <a:pt x="15" y="13"/>
                  </a:moveTo>
                  <a:cubicBezTo>
                    <a:pt x="15" y="12"/>
                    <a:pt x="16" y="12"/>
                    <a:pt x="17" y="12"/>
                  </a:cubicBezTo>
                  <a:cubicBezTo>
                    <a:pt x="18" y="13"/>
                    <a:pt x="20" y="14"/>
                    <a:pt x="20" y="15"/>
                  </a:cubicBezTo>
                  <a:cubicBezTo>
                    <a:pt x="21" y="16"/>
                    <a:pt x="19" y="16"/>
                    <a:pt x="18" y="16"/>
                  </a:cubicBezTo>
                  <a:cubicBezTo>
                    <a:pt x="17" y="15"/>
                    <a:pt x="16" y="15"/>
                    <a:pt x="15" y="13"/>
                  </a:cubicBezTo>
                  <a:moveTo>
                    <a:pt x="9" y="11"/>
                  </a:moveTo>
                  <a:cubicBezTo>
                    <a:pt x="8" y="10"/>
                    <a:pt x="9" y="10"/>
                    <a:pt x="10" y="10"/>
                  </a:cubicBezTo>
                  <a:cubicBezTo>
                    <a:pt x="11" y="11"/>
                    <a:pt x="12" y="12"/>
                    <a:pt x="13" y="13"/>
                  </a:cubicBezTo>
                  <a:cubicBezTo>
                    <a:pt x="13" y="14"/>
                    <a:pt x="12" y="14"/>
                    <a:pt x="12" y="14"/>
                  </a:cubicBezTo>
                  <a:cubicBezTo>
                    <a:pt x="10" y="13"/>
                    <a:pt x="9" y="12"/>
                    <a:pt x="9" y="11"/>
                  </a:cubicBezTo>
                  <a:moveTo>
                    <a:pt x="0" y="3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4"/>
                    <a:pt x="4" y="5"/>
                  </a:cubicBezTo>
                  <a:cubicBezTo>
                    <a:pt x="4" y="6"/>
                    <a:pt x="4" y="6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moveTo>
                    <a:pt x="59" y="13"/>
                  </a:moveTo>
                  <a:cubicBezTo>
                    <a:pt x="59" y="11"/>
                    <a:pt x="61" y="11"/>
                    <a:pt x="62" y="10"/>
                  </a:cubicBezTo>
                  <a:cubicBezTo>
                    <a:pt x="64" y="10"/>
                    <a:pt x="66" y="11"/>
                    <a:pt x="65" y="12"/>
                  </a:cubicBezTo>
                  <a:cubicBezTo>
                    <a:pt x="65" y="14"/>
                    <a:pt x="63" y="15"/>
                    <a:pt x="62" y="15"/>
                  </a:cubicBezTo>
                  <a:cubicBezTo>
                    <a:pt x="61" y="15"/>
                    <a:pt x="59" y="14"/>
                    <a:pt x="59" y="13"/>
                  </a:cubicBezTo>
                  <a:moveTo>
                    <a:pt x="49" y="13"/>
                  </a:moveTo>
                  <a:cubicBezTo>
                    <a:pt x="49" y="11"/>
                    <a:pt x="51" y="11"/>
                    <a:pt x="52" y="11"/>
                  </a:cubicBezTo>
                  <a:cubicBezTo>
                    <a:pt x="54" y="11"/>
                    <a:pt x="56" y="11"/>
                    <a:pt x="56" y="13"/>
                  </a:cubicBezTo>
                  <a:cubicBezTo>
                    <a:pt x="56" y="14"/>
                    <a:pt x="54" y="15"/>
                    <a:pt x="52" y="15"/>
                  </a:cubicBezTo>
                  <a:cubicBezTo>
                    <a:pt x="51" y="15"/>
                    <a:pt x="49" y="14"/>
                    <a:pt x="49" y="13"/>
                  </a:cubicBezTo>
                  <a:moveTo>
                    <a:pt x="39" y="12"/>
                  </a:moveTo>
                  <a:cubicBezTo>
                    <a:pt x="39" y="11"/>
                    <a:pt x="41" y="10"/>
                    <a:pt x="42" y="10"/>
                  </a:cubicBezTo>
                  <a:cubicBezTo>
                    <a:pt x="44" y="11"/>
                    <a:pt x="46" y="11"/>
                    <a:pt x="46" y="13"/>
                  </a:cubicBezTo>
                  <a:cubicBezTo>
                    <a:pt x="46" y="14"/>
                    <a:pt x="44" y="15"/>
                    <a:pt x="43" y="15"/>
                  </a:cubicBezTo>
                  <a:cubicBezTo>
                    <a:pt x="41" y="15"/>
                    <a:pt x="39" y="14"/>
                    <a:pt x="39" y="12"/>
                  </a:cubicBezTo>
                  <a:moveTo>
                    <a:pt x="30" y="11"/>
                  </a:moveTo>
                  <a:cubicBezTo>
                    <a:pt x="30" y="10"/>
                    <a:pt x="31" y="10"/>
                    <a:pt x="33" y="10"/>
                  </a:cubicBezTo>
                  <a:cubicBezTo>
                    <a:pt x="34" y="10"/>
                    <a:pt x="36" y="11"/>
                    <a:pt x="36" y="12"/>
                  </a:cubicBezTo>
                  <a:cubicBezTo>
                    <a:pt x="36" y="14"/>
                    <a:pt x="34" y="14"/>
                    <a:pt x="33" y="14"/>
                  </a:cubicBezTo>
                  <a:cubicBezTo>
                    <a:pt x="32" y="14"/>
                    <a:pt x="30" y="13"/>
                    <a:pt x="30" y="11"/>
                  </a:cubicBezTo>
                  <a:moveTo>
                    <a:pt x="21" y="10"/>
                  </a:moveTo>
                  <a:cubicBezTo>
                    <a:pt x="21" y="8"/>
                    <a:pt x="22" y="8"/>
                    <a:pt x="23" y="8"/>
                  </a:cubicBezTo>
                  <a:cubicBezTo>
                    <a:pt x="25" y="9"/>
                    <a:pt x="27" y="9"/>
                    <a:pt x="27" y="11"/>
                  </a:cubicBezTo>
                  <a:cubicBezTo>
                    <a:pt x="27" y="12"/>
                    <a:pt x="26" y="13"/>
                    <a:pt x="24" y="12"/>
                  </a:cubicBezTo>
                  <a:cubicBezTo>
                    <a:pt x="23" y="12"/>
                    <a:pt x="22" y="11"/>
                    <a:pt x="21" y="10"/>
                  </a:cubicBezTo>
                  <a:moveTo>
                    <a:pt x="13" y="8"/>
                  </a:moveTo>
                  <a:cubicBezTo>
                    <a:pt x="13" y="7"/>
                    <a:pt x="14" y="6"/>
                    <a:pt x="15" y="6"/>
                  </a:cubicBezTo>
                  <a:cubicBezTo>
                    <a:pt x="16" y="7"/>
                    <a:pt x="18" y="8"/>
                    <a:pt x="18" y="9"/>
                  </a:cubicBezTo>
                  <a:cubicBezTo>
                    <a:pt x="19" y="11"/>
                    <a:pt x="17" y="11"/>
                    <a:pt x="16" y="11"/>
                  </a:cubicBezTo>
                  <a:cubicBezTo>
                    <a:pt x="15" y="10"/>
                    <a:pt x="14" y="9"/>
                    <a:pt x="13" y="8"/>
                  </a:cubicBezTo>
                  <a:moveTo>
                    <a:pt x="6" y="6"/>
                  </a:moveTo>
                  <a:cubicBezTo>
                    <a:pt x="6" y="4"/>
                    <a:pt x="7" y="4"/>
                    <a:pt x="8" y="4"/>
                  </a:cubicBezTo>
                  <a:cubicBezTo>
                    <a:pt x="9" y="5"/>
                    <a:pt x="10" y="6"/>
                    <a:pt x="11" y="7"/>
                  </a:cubicBezTo>
                  <a:cubicBezTo>
                    <a:pt x="11" y="8"/>
                    <a:pt x="10" y="9"/>
                    <a:pt x="9" y="8"/>
                  </a:cubicBezTo>
                  <a:cubicBezTo>
                    <a:pt x="8" y="8"/>
                    <a:pt x="7" y="7"/>
                    <a:pt x="6" y="6"/>
                  </a:cubicBezTo>
                  <a:moveTo>
                    <a:pt x="29" y="4"/>
                  </a:moveTo>
                  <a:cubicBezTo>
                    <a:pt x="28" y="3"/>
                    <a:pt x="30" y="2"/>
                    <a:pt x="32" y="2"/>
                  </a:cubicBezTo>
                  <a:cubicBezTo>
                    <a:pt x="33" y="2"/>
                    <a:pt x="35" y="3"/>
                    <a:pt x="35" y="5"/>
                  </a:cubicBezTo>
                  <a:cubicBezTo>
                    <a:pt x="35" y="7"/>
                    <a:pt x="34" y="7"/>
                    <a:pt x="32" y="7"/>
                  </a:cubicBezTo>
                  <a:cubicBezTo>
                    <a:pt x="31" y="7"/>
                    <a:pt x="29" y="6"/>
                    <a:pt x="29" y="4"/>
                  </a:cubicBezTo>
                  <a:moveTo>
                    <a:pt x="19" y="3"/>
                  </a:moveTo>
                  <a:cubicBezTo>
                    <a:pt x="19" y="1"/>
                    <a:pt x="21" y="1"/>
                    <a:pt x="22" y="1"/>
                  </a:cubicBezTo>
                  <a:cubicBezTo>
                    <a:pt x="23" y="1"/>
                    <a:pt x="25" y="2"/>
                    <a:pt x="25" y="4"/>
                  </a:cubicBezTo>
                  <a:cubicBezTo>
                    <a:pt x="26" y="6"/>
                    <a:pt x="24" y="6"/>
                    <a:pt x="23" y="6"/>
                  </a:cubicBezTo>
                  <a:cubicBezTo>
                    <a:pt x="21" y="6"/>
                    <a:pt x="20" y="5"/>
                    <a:pt x="19" y="3"/>
                  </a:cubicBezTo>
                </a:path>
              </a:pathLst>
            </a:custGeom>
            <a:solidFill>
              <a:srgbClr val="D40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53" name="Freeform 33"/>
            <p:cNvSpPr>
              <a:spLocks noEditPoints="1"/>
            </p:cNvSpPr>
            <p:nvPr/>
          </p:nvSpPr>
          <p:spPr bwMode="gray">
            <a:xfrm>
              <a:off x="7891463" y="4911725"/>
              <a:ext cx="144463" cy="7143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9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28" y="0"/>
                </a:cxn>
                <a:cxn ang="0">
                  <a:pos x="26" y="3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32" y="1"/>
                </a:cxn>
                <a:cxn ang="0">
                  <a:pos x="49" y="0"/>
                </a:cxn>
                <a:cxn ang="0">
                  <a:pos x="49" y="2"/>
                </a:cxn>
                <a:cxn ang="0">
                  <a:pos x="42" y="1"/>
                </a:cxn>
                <a:cxn ang="0">
                  <a:pos x="16" y="25"/>
                </a:cxn>
                <a:cxn ang="0">
                  <a:pos x="14" y="22"/>
                </a:cxn>
                <a:cxn ang="0">
                  <a:pos x="18" y="23"/>
                </a:cxn>
                <a:cxn ang="0">
                  <a:pos x="20" y="25"/>
                </a:cxn>
                <a:cxn ang="0">
                  <a:pos x="20" y="24"/>
                </a:cxn>
                <a:cxn ang="0">
                  <a:pos x="24" y="25"/>
                </a:cxn>
                <a:cxn ang="0">
                  <a:pos x="28" y="25"/>
                </a:cxn>
                <a:cxn ang="0">
                  <a:pos x="30" y="25"/>
                </a:cxn>
                <a:cxn ang="0">
                  <a:pos x="3" y="9"/>
                </a:cxn>
                <a:cxn ang="0">
                  <a:pos x="4" y="13"/>
                </a:cxn>
                <a:cxn ang="0">
                  <a:pos x="0" y="3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9" y="18"/>
                </a:cxn>
                <a:cxn ang="0">
                  <a:pos x="11" y="22"/>
                </a:cxn>
                <a:cxn ang="0">
                  <a:pos x="6" y="12"/>
                </a:cxn>
                <a:cxn ang="0">
                  <a:pos x="10" y="14"/>
                </a:cxn>
                <a:cxn ang="0">
                  <a:pos x="6" y="12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11" y="15"/>
                </a:cxn>
                <a:cxn ang="0">
                  <a:pos x="15" y="16"/>
                </a:cxn>
                <a:cxn ang="0">
                  <a:pos x="11" y="15"/>
                </a:cxn>
                <a:cxn ang="0">
                  <a:pos x="11" y="4"/>
                </a:cxn>
                <a:cxn ang="0">
                  <a:pos x="12" y="10"/>
                </a:cxn>
                <a:cxn ang="0">
                  <a:pos x="43" y="21"/>
                </a:cxn>
                <a:cxn ang="0">
                  <a:pos x="50" y="22"/>
                </a:cxn>
                <a:cxn ang="0">
                  <a:pos x="43" y="21"/>
                </a:cxn>
                <a:cxn ang="0">
                  <a:pos x="37" y="17"/>
                </a:cxn>
                <a:cxn ang="0">
                  <a:pos x="37" y="23"/>
                </a:cxn>
                <a:cxn ang="0">
                  <a:pos x="25" y="18"/>
                </a:cxn>
                <a:cxn ang="0">
                  <a:pos x="31" y="19"/>
                </a:cxn>
                <a:cxn ang="0">
                  <a:pos x="25" y="18"/>
                </a:cxn>
                <a:cxn ang="0">
                  <a:pos x="19" y="14"/>
                </a:cxn>
                <a:cxn ang="0">
                  <a:pos x="21" y="20"/>
                </a:cxn>
                <a:cxn ang="0">
                  <a:pos x="43" y="12"/>
                </a:cxn>
                <a:cxn ang="0">
                  <a:pos x="50" y="12"/>
                </a:cxn>
                <a:cxn ang="0">
                  <a:pos x="43" y="12"/>
                </a:cxn>
                <a:cxn ang="0">
                  <a:pos x="35" y="8"/>
                </a:cxn>
                <a:cxn ang="0">
                  <a:pos x="36" y="14"/>
                </a:cxn>
                <a:cxn ang="0">
                  <a:pos x="24" y="9"/>
                </a:cxn>
                <a:cxn ang="0">
                  <a:pos x="29" y="10"/>
                </a:cxn>
                <a:cxn ang="0">
                  <a:pos x="24" y="9"/>
                </a:cxn>
                <a:cxn ang="0">
                  <a:pos x="18" y="5"/>
                </a:cxn>
                <a:cxn ang="0">
                  <a:pos x="19" y="12"/>
                </a:cxn>
              </a:cxnLst>
              <a:rect l="0" t="0" r="r" b="b"/>
              <a:pathLst>
                <a:path w="51" h="25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9" y="0"/>
                    <a:pt x="9" y="0"/>
                  </a:cubicBezTo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7" y="2"/>
                  </a:cubicBezTo>
                  <a:cubicBezTo>
                    <a:pt x="16" y="2"/>
                    <a:pt x="15" y="1"/>
                    <a:pt x="15" y="0"/>
                  </a:cubicBezTo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2"/>
                    <a:pt x="27" y="4"/>
                    <a:pt x="26" y="3"/>
                  </a:cubicBezTo>
                  <a:cubicBezTo>
                    <a:pt x="24" y="3"/>
                    <a:pt x="23" y="2"/>
                    <a:pt x="23" y="0"/>
                  </a:cubicBezTo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1"/>
                    <a:pt x="38" y="1"/>
                  </a:cubicBezTo>
                  <a:cubicBezTo>
                    <a:pt x="38" y="3"/>
                    <a:pt x="37" y="5"/>
                    <a:pt x="35" y="4"/>
                  </a:cubicBezTo>
                  <a:cubicBezTo>
                    <a:pt x="33" y="4"/>
                    <a:pt x="32" y="2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1"/>
                    <a:pt x="49" y="2"/>
                  </a:cubicBezTo>
                  <a:cubicBezTo>
                    <a:pt x="49" y="4"/>
                    <a:pt x="48" y="5"/>
                    <a:pt x="46" y="5"/>
                  </a:cubicBezTo>
                  <a:cubicBezTo>
                    <a:pt x="44" y="5"/>
                    <a:pt x="42" y="3"/>
                    <a:pt x="42" y="1"/>
                  </a:cubicBezTo>
                  <a:cubicBezTo>
                    <a:pt x="42" y="1"/>
                    <a:pt x="42" y="0"/>
                    <a:pt x="42" y="0"/>
                  </a:cubicBezTo>
                  <a:moveTo>
                    <a:pt x="16" y="25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15" y="24"/>
                    <a:pt x="14" y="23"/>
                    <a:pt x="14" y="22"/>
                  </a:cubicBezTo>
                  <a:cubicBezTo>
                    <a:pt x="13" y="21"/>
                    <a:pt x="14" y="20"/>
                    <a:pt x="15" y="20"/>
                  </a:cubicBezTo>
                  <a:cubicBezTo>
                    <a:pt x="16" y="21"/>
                    <a:pt x="17" y="22"/>
                    <a:pt x="18" y="23"/>
                  </a:cubicBezTo>
                  <a:cubicBezTo>
                    <a:pt x="18" y="24"/>
                    <a:pt x="18" y="24"/>
                    <a:pt x="18" y="25"/>
                  </a:cubicBezTo>
                  <a:moveTo>
                    <a:pt x="20" y="25"/>
                  </a:move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3"/>
                    <a:pt x="20" y="22"/>
                    <a:pt x="21" y="22"/>
                  </a:cubicBezTo>
                  <a:cubicBezTo>
                    <a:pt x="22" y="23"/>
                    <a:pt x="24" y="24"/>
                    <a:pt x="24" y="25"/>
                  </a:cubicBezTo>
                  <a:moveTo>
                    <a:pt x="28" y="25"/>
                  </a:moveTo>
                  <a:cubicBezTo>
                    <a:pt x="28" y="25"/>
                    <a:pt x="28" y="25"/>
                    <a:pt x="28" y="25"/>
                  </a:cubicBezTo>
                  <a:cubicBezTo>
                    <a:pt x="28" y="24"/>
                    <a:pt x="29" y="24"/>
                    <a:pt x="29" y="24"/>
                  </a:cubicBezTo>
                  <a:cubicBezTo>
                    <a:pt x="30" y="25"/>
                    <a:pt x="30" y="25"/>
                    <a:pt x="30" y="25"/>
                  </a:cubicBezTo>
                  <a:moveTo>
                    <a:pt x="2" y="10"/>
                  </a:moveTo>
                  <a:cubicBezTo>
                    <a:pt x="2" y="10"/>
                    <a:pt x="2" y="8"/>
                    <a:pt x="3" y="9"/>
                  </a:cubicBezTo>
                  <a:cubicBezTo>
                    <a:pt x="4" y="9"/>
                    <a:pt x="4" y="11"/>
                    <a:pt x="5" y="12"/>
                  </a:cubicBezTo>
                  <a:cubicBezTo>
                    <a:pt x="5" y="12"/>
                    <a:pt x="5" y="14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moveTo>
                    <a:pt x="0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1"/>
                    <a:pt x="3" y="3"/>
                    <a:pt x="3" y="4"/>
                  </a:cubicBezTo>
                  <a:cubicBezTo>
                    <a:pt x="3" y="5"/>
                    <a:pt x="3" y="7"/>
                    <a:pt x="2" y="6"/>
                  </a:cubicBezTo>
                  <a:cubicBezTo>
                    <a:pt x="1" y="6"/>
                    <a:pt x="0" y="4"/>
                    <a:pt x="0" y="3"/>
                  </a:cubicBezTo>
                  <a:moveTo>
                    <a:pt x="8" y="19"/>
                  </a:moveTo>
                  <a:cubicBezTo>
                    <a:pt x="8" y="19"/>
                    <a:pt x="8" y="17"/>
                    <a:pt x="9" y="18"/>
                  </a:cubicBezTo>
                  <a:cubicBezTo>
                    <a:pt x="10" y="19"/>
                    <a:pt x="11" y="20"/>
                    <a:pt x="12" y="21"/>
                  </a:cubicBezTo>
                  <a:cubicBezTo>
                    <a:pt x="12" y="22"/>
                    <a:pt x="12" y="23"/>
                    <a:pt x="11" y="22"/>
                  </a:cubicBezTo>
                  <a:cubicBezTo>
                    <a:pt x="10" y="22"/>
                    <a:pt x="9" y="21"/>
                    <a:pt x="8" y="19"/>
                  </a:cubicBezTo>
                  <a:moveTo>
                    <a:pt x="6" y="12"/>
                  </a:moveTo>
                  <a:cubicBezTo>
                    <a:pt x="6" y="12"/>
                    <a:pt x="6" y="10"/>
                    <a:pt x="7" y="11"/>
                  </a:cubicBezTo>
                  <a:cubicBezTo>
                    <a:pt x="8" y="11"/>
                    <a:pt x="9" y="13"/>
                    <a:pt x="10" y="14"/>
                  </a:cubicBezTo>
                  <a:cubicBezTo>
                    <a:pt x="10" y="15"/>
                    <a:pt x="10" y="16"/>
                    <a:pt x="8" y="16"/>
                  </a:cubicBezTo>
                  <a:cubicBezTo>
                    <a:pt x="7" y="15"/>
                    <a:pt x="7" y="14"/>
                    <a:pt x="6" y="12"/>
                  </a:cubicBezTo>
                  <a:moveTo>
                    <a:pt x="4" y="5"/>
                  </a:moveTo>
                  <a:cubicBezTo>
                    <a:pt x="4" y="4"/>
                    <a:pt x="4" y="2"/>
                    <a:pt x="5" y="3"/>
                  </a:cubicBezTo>
                  <a:cubicBezTo>
                    <a:pt x="7" y="3"/>
                    <a:pt x="7" y="5"/>
                    <a:pt x="8" y="6"/>
                  </a:cubicBezTo>
                  <a:cubicBezTo>
                    <a:pt x="8" y="7"/>
                    <a:pt x="8" y="8"/>
                    <a:pt x="6" y="8"/>
                  </a:cubicBezTo>
                  <a:cubicBezTo>
                    <a:pt x="5" y="8"/>
                    <a:pt x="5" y="6"/>
                    <a:pt x="4" y="5"/>
                  </a:cubicBezTo>
                  <a:moveTo>
                    <a:pt x="11" y="15"/>
                  </a:moveTo>
                  <a:cubicBezTo>
                    <a:pt x="11" y="14"/>
                    <a:pt x="11" y="12"/>
                    <a:pt x="13" y="13"/>
                  </a:cubicBezTo>
                  <a:cubicBezTo>
                    <a:pt x="14" y="13"/>
                    <a:pt x="15" y="15"/>
                    <a:pt x="15" y="16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7"/>
                    <a:pt x="12" y="16"/>
                    <a:pt x="11" y="15"/>
                  </a:cubicBezTo>
                  <a:moveTo>
                    <a:pt x="10" y="6"/>
                  </a:moveTo>
                  <a:cubicBezTo>
                    <a:pt x="9" y="5"/>
                    <a:pt x="10" y="4"/>
                    <a:pt x="11" y="4"/>
                  </a:cubicBezTo>
                  <a:cubicBezTo>
                    <a:pt x="12" y="4"/>
                    <a:pt x="13" y="6"/>
                    <a:pt x="14" y="7"/>
                  </a:cubicBezTo>
                  <a:cubicBezTo>
                    <a:pt x="14" y="9"/>
                    <a:pt x="13" y="10"/>
                    <a:pt x="12" y="10"/>
                  </a:cubicBezTo>
                  <a:cubicBezTo>
                    <a:pt x="11" y="9"/>
                    <a:pt x="10" y="8"/>
                    <a:pt x="10" y="6"/>
                  </a:cubicBezTo>
                  <a:moveTo>
                    <a:pt x="43" y="21"/>
                  </a:moveTo>
                  <a:cubicBezTo>
                    <a:pt x="43" y="19"/>
                    <a:pt x="45" y="18"/>
                    <a:pt x="47" y="18"/>
                  </a:cubicBezTo>
                  <a:cubicBezTo>
                    <a:pt x="48" y="19"/>
                    <a:pt x="50" y="20"/>
                    <a:pt x="50" y="22"/>
                  </a:cubicBezTo>
                  <a:cubicBezTo>
                    <a:pt x="51" y="24"/>
                    <a:pt x="49" y="25"/>
                    <a:pt x="47" y="24"/>
                  </a:cubicBezTo>
                  <a:cubicBezTo>
                    <a:pt x="46" y="24"/>
                    <a:pt x="44" y="23"/>
                    <a:pt x="43" y="21"/>
                  </a:cubicBezTo>
                  <a:moveTo>
                    <a:pt x="34" y="20"/>
                  </a:moveTo>
                  <a:cubicBezTo>
                    <a:pt x="34" y="18"/>
                    <a:pt x="35" y="17"/>
                    <a:pt x="37" y="17"/>
                  </a:cubicBezTo>
                  <a:cubicBezTo>
                    <a:pt x="38" y="18"/>
                    <a:pt x="40" y="19"/>
                    <a:pt x="40" y="21"/>
                  </a:cubicBezTo>
                  <a:cubicBezTo>
                    <a:pt x="40" y="22"/>
                    <a:pt x="39" y="23"/>
                    <a:pt x="37" y="23"/>
                  </a:cubicBezTo>
                  <a:cubicBezTo>
                    <a:pt x="36" y="23"/>
                    <a:pt x="34" y="22"/>
                    <a:pt x="34" y="20"/>
                  </a:cubicBezTo>
                  <a:moveTo>
                    <a:pt x="25" y="18"/>
                  </a:moveTo>
                  <a:cubicBezTo>
                    <a:pt x="25" y="17"/>
                    <a:pt x="26" y="16"/>
                    <a:pt x="27" y="16"/>
                  </a:cubicBezTo>
                  <a:cubicBezTo>
                    <a:pt x="29" y="16"/>
                    <a:pt x="31" y="18"/>
                    <a:pt x="31" y="19"/>
                  </a:cubicBezTo>
                  <a:cubicBezTo>
                    <a:pt x="31" y="21"/>
                    <a:pt x="30" y="22"/>
                    <a:pt x="29" y="22"/>
                  </a:cubicBezTo>
                  <a:cubicBezTo>
                    <a:pt x="27" y="21"/>
                    <a:pt x="26" y="20"/>
                    <a:pt x="25" y="18"/>
                  </a:cubicBezTo>
                  <a:moveTo>
                    <a:pt x="18" y="17"/>
                  </a:moveTo>
                  <a:cubicBezTo>
                    <a:pt x="17" y="15"/>
                    <a:pt x="18" y="14"/>
                    <a:pt x="19" y="14"/>
                  </a:cubicBezTo>
                  <a:cubicBezTo>
                    <a:pt x="21" y="15"/>
                    <a:pt x="22" y="16"/>
                    <a:pt x="23" y="18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19" y="19"/>
                    <a:pt x="18" y="18"/>
                    <a:pt x="18" y="17"/>
                  </a:cubicBezTo>
                  <a:moveTo>
                    <a:pt x="43" y="12"/>
                  </a:moveTo>
                  <a:cubicBezTo>
                    <a:pt x="42" y="10"/>
                    <a:pt x="44" y="9"/>
                    <a:pt x="46" y="9"/>
                  </a:cubicBezTo>
                  <a:cubicBezTo>
                    <a:pt x="48" y="9"/>
                    <a:pt x="50" y="10"/>
                    <a:pt x="50" y="12"/>
                  </a:cubicBezTo>
                  <a:cubicBezTo>
                    <a:pt x="50" y="14"/>
                    <a:pt x="48" y="15"/>
                    <a:pt x="46" y="15"/>
                  </a:cubicBezTo>
                  <a:cubicBezTo>
                    <a:pt x="44" y="15"/>
                    <a:pt x="43" y="14"/>
                    <a:pt x="43" y="12"/>
                  </a:cubicBezTo>
                  <a:moveTo>
                    <a:pt x="33" y="11"/>
                  </a:moveTo>
                  <a:cubicBezTo>
                    <a:pt x="32" y="9"/>
                    <a:pt x="34" y="8"/>
                    <a:pt x="35" y="8"/>
                  </a:cubicBezTo>
                  <a:cubicBezTo>
                    <a:pt x="37" y="8"/>
                    <a:pt x="39" y="10"/>
                    <a:pt x="39" y="11"/>
                  </a:cubicBezTo>
                  <a:cubicBezTo>
                    <a:pt x="39" y="13"/>
                    <a:pt x="38" y="15"/>
                    <a:pt x="36" y="14"/>
                  </a:cubicBezTo>
                  <a:cubicBezTo>
                    <a:pt x="34" y="14"/>
                    <a:pt x="33" y="13"/>
                    <a:pt x="33" y="11"/>
                  </a:cubicBezTo>
                  <a:moveTo>
                    <a:pt x="24" y="9"/>
                  </a:moveTo>
                  <a:cubicBezTo>
                    <a:pt x="23" y="8"/>
                    <a:pt x="24" y="6"/>
                    <a:pt x="26" y="7"/>
                  </a:cubicBezTo>
                  <a:cubicBezTo>
                    <a:pt x="28" y="7"/>
                    <a:pt x="29" y="9"/>
                    <a:pt x="29" y="10"/>
                  </a:cubicBezTo>
                  <a:cubicBezTo>
                    <a:pt x="30" y="12"/>
                    <a:pt x="29" y="13"/>
                    <a:pt x="27" y="13"/>
                  </a:cubicBezTo>
                  <a:cubicBezTo>
                    <a:pt x="25" y="13"/>
                    <a:pt x="24" y="11"/>
                    <a:pt x="24" y="9"/>
                  </a:cubicBezTo>
                  <a:moveTo>
                    <a:pt x="16" y="8"/>
                  </a:moveTo>
                  <a:cubicBezTo>
                    <a:pt x="16" y="7"/>
                    <a:pt x="16" y="5"/>
                    <a:pt x="18" y="5"/>
                  </a:cubicBezTo>
                  <a:cubicBezTo>
                    <a:pt x="20" y="6"/>
                    <a:pt x="21" y="7"/>
                    <a:pt x="21" y="9"/>
                  </a:cubicBezTo>
                  <a:cubicBezTo>
                    <a:pt x="21" y="10"/>
                    <a:pt x="20" y="12"/>
                    <a:pt x="19" y="12"/>
                  </a:cubicBezTo>
                  <a:cubicBezTo>
                    <a:pt x="17" y="11"/>
                    <a:pt x="16" y="10"/>
                    <a:pt x="16" y="8"/>
                  </a:cubicBezTo>
                </a:path>
              </a:pathLst>
            </a:custGeom>
            <a:solidFill>
              <a:srgbClr val="D40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54" name="Freeform 34"/>
            <p:cNvSpPr>
              <a:spLocks noEditPoints="1"/>
            </p:cNvSpPr>
            <p:nvPr/>
          </p:nvSpPr>
          <p:spPr bwMode="gray">
            <a:xfrm>
              <a:off x="7885113" y="4841875"/>
              <a:ext cx="144463" cy="69850"/>
            </a:xfrm>
            <a:custGeom>
              <a:avLst/>
              <a:gdLst/>
              <a:ahLst/>
              <a:cxnLst>
                <a:cxn ang="0">
                  <a:pos x="11" y="25"/>
                </a:cxn>
                <a:cxn ang="0">
                  <a:pos x="12" y="20"/>
                </a:cxn>
                <a:cxn ang="0">
                  <a:pos x="14" y="25"/>
                </a:cxn>
                <a:cxn ang="0">
                  <a:pos x="17" y="25"/>
                </a:cxn>
                <a:cxn ang="0">
                  <a:pos x="19" y="21"/>
                </a:cxn>
                <a:cxn ang="0">
                  <a:pos x="22" y="25"/>
                </a:cxn>
                <a:cxn ang="0">
                  <a:pos x="25" y="25"/>
                </a:cxn>
                <a:cxn ang="0">
                  <a:pos x="27" y="22"/>
                </a:cxn>
                <a:cxn ang="0">
                  <a:pos x="34" y="25"/>
                </a:cxn>
                <a:cxn ang="0">
                  <a:pos x="37" y="22"/>
                </a:cxn>
                <a:cxn ang="0">
                  <a:pos x="44" y="25"/>
                </a:cxn>
                <a:cxn ang="0">
                  <a:pos x="47" y="23"/>
                </a:cxn>
                <a:cxn ang="0">
                  <a:pos x="1" y="20"/>
                </a:cxn>
                <a:cxn ang="0">
                  <a:pos x="3" y="21"/>
                </a:cxn>
                <a:cxn ang="0">
                  <a:pos x="1" y="20"/>
                </a:cxn>
                <a:cxn ang="0">
                  <a:pos x="1" y="9"/>
                </a:cxn>
                <a:cxn ang="0">
                  <a:pos x="1" y="15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6" y="19"/>
                </a:cxn>
                <a:cxn ang="0">
                  <a:pos x="7" y="25"/>
                </a:cxn>
                <a:cxn ang="0">
                  <a:pos x="4" y="13"/>
                </a:cxn>
                <a:cxn ang="0">
                  <a:pos x="7" y="13"/>
                </a:cxn>
                <a:cxn ang="0">
                  <a:pos x="4" y="13"/>
                </a:cxn>
                <a:cxn ang="0">
                  <a:pos x="5" y="0"/>
                </a:cxn>
                <a:cxn ang="0">
                  <a:pos x="5" y="7"/>
                </a:cxn>
                <a:cxn ang="0">
                  <a:pos x="9" y="13"/>
                </a:cxn>
                <a:cxn ang="0">
                  <a:pos x="13" y="14"/>
                </a:cxn>
                <a:cxn ang="0">
                  <a:pos x="9" y="13"/>
                </a:cxn>
                <a:cxn ang="0">
                  <a:pos x="11" y="0"/>
                </a:cxn>
                <a:cxn ang="0">
                  <a:pos x="11" y="7"/>
                </a:cxn>
              </a:cxnLst>
              <a:rect l="0" t="0" r="r" b="b"/>
              <a:pathLst>
                <a:path w="51" h="25">
                  <a:moveTo>
                    <a:pt x="11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10" y="21"/>
                    <a:pt x="10" y="20"/>
                    <a:pt x="12" y="20"/>
                  </a:cubicBezTo>
                  <a:cubicBezTo>
                    <a:pt x="13" y="20"/>
                    <a:pt x="14" y="22"/>
                    <a:pt x="14" y="23"/>
                  </a:cubicBezTo>
                  <a:cubicBezTo>
                    <a:pt x="14" y="24"/>
                    <a:pt x="14" y="24"/>
                    <a:pt x="14" y="25"/>
                  </a:cubicBezTo>
                  <a:moveTo>
                    <a:pt x="17" y="25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2"/>
                    <a:pt x="17" y="21"/>
                    <a:pt x="19" y="21"/>
                  </a:cubicBezTo>
                  <a:cubicBezTo>
                    <a:pt x="20" y="21"/>
                    <a:pt x="22" y="23"/>
                    <a:pt x="22" y="24"/>
                  </a:cubicBezTo>
                  <a:cubicBezTo>
                    <a:pt x="22" y="25"/>
                    <a:pt x="22" y="25"/>
                    <a:pt x="22" y="25"/>
                  </a:cubicBezTo>
                  <a:moveTo>
                    <a:pt x="25" y="25"/>
                  </a:move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3"/>
                    <a:pt x="25" y="21"/>
                    <a:pt x="27" y="22"/>
                  </a:cubicBezTo>
                  <a:cubicBezTo>
                    <a:pt x="29" y="22"/>
                    <a:pt x="30" y="23"/>
                    <a:pt x="30" y="25"/>
                  </a:cubicBezTo>
                  <a:moveTo>
                    <a:pt x="34" y="25"/>
                  </a:moveTo>
                  <a:cubicBezTo>
                    <a:pt x="34" y="25"/>
                    <a:pt x="34" y="25"/>
                    <a:pt x="34" y="25"/>
                  </a:cubicBezTo>
                  <a:cubicBezTo>
                    <a:pt x="34" y="23"/>
                    <a:pt x="35" y="22"/>
                    <a:pt x="37" y="22"/>
                  </a:cubicBezTo>
                  <a:cubicBezTo>
                    <a:pt x="38" y="22"/>
                    <a:pt x="39" y="23"/>
                    <a:pt x="40" y="25"/>
                  </a:cubicBezTo>
                  <a:moveTo>
                    <a:pt x="44" y="25"/>
                  </a:moveTo>
                  <a:cubicBezTo>
                    <a:pt x="44" y="25"/>
                    <a:pt x="44" y="25"/>
                    <a:pt x="44" y="25"/>
                  </a:cubicBezTo>
                  <a:cubicBezTo>
                    <a:pt x="45" y="24"/>
                    <a:pt x="46" y="23"/>
                    <a:pt x="47" y="23"/>
                  </a:cubicBezTo>
                  <a:cubicBezTo>
                    <a:pt x="49" y="23"/>
                    <a:pt x="50" y="24"/>
                    <a:pt x="51" y="25"/>
                  </a:cubicBezTo>
                  <a:moveTo>
                    <a:pt x="1" y="20"/>
                  </a:moveTo>
                  <a:cubicBezTo>
                    <a:pt x="1" y="20"/>
                    <a:pt x="1" y="18"/>
                    <a:pt x="2" y="18"/>
                  </a:cubicBezTo>
                  <a:cubicBezTo>
                    <a:pt x="3" y="18"/>
                    <a:pt x="3" y="20"/>
                    <a:pt x="3" y="21"/>
                  </a:cubicBezTo>
                  <a:cubicBezTo>
                    <a:pt x="3" y="22"/>
                    <a:pt x="4" y="24"/>
                    <a:pt x="2" y="23"/>
                  </a:cubicBezTo>
                  <a:cubicBezTo>
                    <a:pt x="1" y="23"/>
                    <a:pt x="1" y="21"/>
                    <a:pt x="1" y="20"/>
                  </a:cubicBezTo>
                  <a:moveTo>
                    <a:pt x="0" y="12"/>
                  </a:moveTo>
                  <a:cubicBezTo>
                    <a:pt x="0" y="11"/>
                    <a:pt x="0" y="9"/>
                    <a:pt x="1" y="9"/>
                  </a:cubicBezTo>
                  <a:cubicBezTo>
                    <a:pt x="2" y="9"/>
                    <a:pt x="2" y="11"/>
                    <a:pt x="2" y="12"/>
                  </a:cubicBezTo>
                  <a:cubicBezTo>
                    <a:pt x="3" y="13"/>
                    <a:pt x="2" y="15"/>
                    <a:pt x="1" y="15"/>
                  </a:cubicBezTo>
                  <a:cubicBezTo>
                    <a:pt x="0" y="15"/>
                    <a:pt x="0" y="13"/>
                    <a:pt x="0" y="12"/>
                  </a:cubicBezTo>
                  <a:moveTo>
                    <a:pt x="0" y="3"/>
                  </a:moveTo>
                  <a:cubicBezTo>
                    <a:pt x="0" y="3"/>
                    <a:pt x="0" y="1"/>
                    <a:pt x="1" y="1"/>
                  </a:cubicBezTo>
                  <a:cubicBezTo>
                    <a:pt x="2" y="1"/>
                    <a:pt x="2" y="3"/>
                    <a:pt x="2" y="3"/>
                  </a:cubicBezTo>
                  <a:cubicBezTo>
                    <a:pt x="2" y="4"/>
                    <a:pt x="2" y="6"/>
                    <a:pt x="1" y="6"/>
                  </a:cubicBezTo>
                  <a:cubicBezTo>
                    <a:pt x="0" y="6"/>
                    <a:pt x="0" y="4"/>
                    <a:pt x="0" y="3"/>
                  </a:cubicBezTo>
                  <a:moveTo>
                    <a:pt x="5" y="21"/>
                  </a:moveTo>
                  <a:cubicBezTo>
                    <a:pt x="5" y="21"/>
                    <a:pt x="5" y="19"/>
                    <a:pt x="6" y="19"/>
                  </a:cubicBezTo>
                  <a:cubicBezTo>
                    <a:pt x="7" y="19"/>
                    <a:pt x="8" y="21"/>
                    <a:pt x="8" y="22"/>
                  </a:cubicBezTo>
                  <a:cubicBezTo>
                    <a:pt x="8" y="23"/>
                    <a:pt x="8" y="25"/>
                    <a:pt x="7" y="25"/>
                  </a:cubicBezTo>
                  <a:cubicBezTo>
                    <a:pt x="6" y="24"/>
                    <a:pt x="5" y="23"/>
                    <a:pt x="5" y="21"/>
                  </a:cubicBezTo>
                  <a:moveTo>
                    <a:pt x="4" y="13"/>
                  </a:moveTo>
                  <a:cubicBezTo>
                    <a:pt x="4" y="12"/>
                    <a:pt x="4" y="10"/>
                    <a:pt x="5" y="10"/>
                  </a:cubicBezTo>
                  <a:cubicBezTo>
                    <a:pt x="7" y="10"/>
                    <a:pt x="7" y="12"/>
                    <a:pt x="7" y="13"/>
                  </a:cubicBezTo>
                  <a:cubicBezTo>
                    <a:pt x="7" y="14"/>
                    <a:pt x="7" y="16"/>
                    <a:pt x="6" y="16"/>
                  </a:cubicBezTo>
                  <a:cubicBezTo>
                    <a:pt x="4" y="16"/>
                    <a:pt x="4" y="14"/>
                    <a:pt x="4" y="13"/>
                  </a:cubicBezTo>
                  <a:moveTo>
                    <a:pt x="4" y="3"/>
                  </a:moveTo>
                  <a:cubicBezTo>
                    <a:pt x="4" y="2"/>
                    <a:pt x="4" y="0"/>
                    <a:pt x="5" y="0"/>
                  </a:cubicBezTo>
                  <a:cubicBezTo>
                    <a:pt x="7" y="0"/>
                    <a:pt x="7" y="2"/>
                    <a:pt x="7" y="3"/>
                  </a:cubicBezTo>
                  <a:cubicBezTo>
                    <a:pt x="7" y="4"/>
                    <a:pt x="7" y="7"/>
                    <a:pt x="5" y="7"/>
                  </a:cubicBezTo>
                  <a:cubicBezTo>
                    <a:pt x="4" y="7"/>
                    <a:pt x="4" y="4"/>
                    <a:pt x="4" y="3"/>
                  </a:cubicBezTo>
                  <a:moveTo>
                    <a:pt x="9" y="13"/>
                  </a:moveTo>
                  <a:cubicBezTo>
                    <a:pt x="9" y="12"/>
                    <a:pt x="10" y="10"/>
                    <a:pt x="11" y="10"/>
                  </a:cubicBezTo>
                  <a:cubicBezTo>
                    <a:pt x="13" y="10"/>
                    <a:pt x="13" y="12"/>
                    <a:pt x="13" y="14"/>
                  </a:cubicBezTo>
                  <a:cubicBezTo>
                    <a:pt x="14" y="15"/>
                    <a:pt x="13" y="17"/>
                    <a:pt x="12" y="17"/>
                  </a:cubicBezTo>
                  <a:cubicBezTo>
                    <a:pt x="10" y="16"/>
                    <a:pt x="9" y="14"/>
                    <a:pt x="9" y="13"/>
                  </a:cubicBezTo>
                  <a:moveTo>
                    <a:pt x="9" y="3"/>
                  </a:moveTo>
                  <a:cubicBezTo>
                    <a:pt x="9" y="2"/>
                    <a:pt x="9" y="0"/>
                    <a:pt x="11" y="0"/>
                  </a:cubicBezTo>
                  <a:cubicBezTo>
                    <a:pt x="13" y="0"/>
                    <a:pt x="13" y="2"/>
                    <a:pt x="13" y="3"/>
                  </a:cubicBezTo>
                  <a:cubicBezTo>
                    <a:pt x="13" y="5"/>
                    <a:pt x="13" y="7"/>
                    <a:pt x="11" y="7"/>
                  </a:cubicBezTo>
                  <a:cubicBezTo>
                    <a:pt x="9" y="7"/>
                    <a:pt x="9" y="5"/>
                    <a:pt x="9" y="3"/>
                  </a:cubicBezTo>
                </a:path>
              </a:pathLst>
            </a:custGeom>
            <a:solidFill>
              <a:srgbClr val="D40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55" name="Freeform 35"/>
            <p:cNvSpPr>
              <a:spLocks noEditPoints="1"/>
            </p:cNvSpPr>
            <p:nvPr/>
          </p:nvSpPr>
          <p:spPr bwMode="gray">
            <a:xfrm>
              <a:off x="7885113" y="4770438"/>
              <a:ext cx="144463" cy="650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7" y="4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22" y="0"/>
                </a:cxn>
                <a:cxn ang="0">
                  <a:pos x="20" y="2"/>
                </a:cxn>
                <a:cxn ang="0">
                  <a:pos x="0" y="20"/>
                </a:cxn>
                <a:cxn ang="0">
                  <a:pos x="2" y="20"/>
                </a:cxn>
                <a:cxn ang="0">
                  <a:pos x="0" y="20"/>
                </a:cxn>
                <a:cxn ang="0">
                  <a:pos x="2" y="9"/>
                </a:cxn>
                <a:cxn ang="0">
                  <a:pos x="2" y="14"/>
                </a:cxn>
                <a:cxn ang="0">
                  <a:pos x="2" y="4"/>
                </a:cxn>
                <a:cxn ang="0">
                  <a:pos x="5" y="3"/>
                </a:cxn>
                <a:cxn ang="0">
                  <a:pos x="2" y="4"/>
                </a:cxn>
                <a:cxn ang="0">
                  <a:pos x="6" y="16"/>
                </a:cxn>
                <a:cxn ang="0">
                  <a:pos x="5" y="22"/>
                </a:cxn>
                <a:cxn ang="0">
                  <a:pos x="5" y="11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12" y="15"/>
                </a:cxn>
                <a:cxn ang="0">
                  <a:pos x="11" y="22"/>
                </a:cxn>
                <a:cxn ang="0">
                  <a:pos x="10" y="9"/>
                </a:cxn>
                <a:cxn ang="0">
                  <a:pos x="14" y="9"/>
                </a:cxn>
                <a:cxn ang="0">
                  <a:pos x="10" y="9"/>
                </a:cxn>
                <a:cxn ang="0">
                  <a:pos x="48" y="2"/>
                </a:cxn>
                <a:cxn ang="0">
                  <a:pos x="47" y="9"/>
                </a:cxn>
                <a:cxn ang="0">
                  <a:pos x="34" y="6"/>
                </a:cxn>
                <a:cxn ang="0">
                  <a:pos x="40" y="6"/>
                </a:cxn>
                <a:cxn ang="0">
                  <a:pos x="34" y="6"/>
                </a:cxn>
                <a:cxn ang="0">
                  <a:pos x="28" y="4"/>
                </a:cxn>
                <a:cxn ang="0">
                  <a:pos x="27" y="10"/>
                </a:cxn>
                <a:cxn ang="0">
                  <a:pos x="17" y="8"/>
                </a:cxn>
                <a:cxn ang="0">
                  <a:pos x="22" y="8"/>
                </a:cxn>
                <a:cxn ang="0">
                  <a:pos x="17" y="8"/>
                </a:cxn>
              </a:cxnLst>
              <a:rect l="0" t="0" r="r" b="b"/>
              <a:pathLst>
                <a:path w="51" h="23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2"/>
                    <a:pt x="9" y="4"/>
                    <a:pt x="7" y="4"/>
                  </a:cubicBezTo>
                  <a:cubicBezTo>
                    <a:pt x="6" y="5"/>
                    <a:pt x="6" y="3"/>
                    <a:pt x="6" y="2"/>
                  </a:cubicBezTo>
                  <a:cubicBezTo>
                    <a:pt x="6" y="2"/>
                    <a:pt x="7" y="1"/>
                    <a:pt x="7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2"/>
                    <a:pt x="14" y="3"/>
                    <a:pt x="13" y="3"/>
                  </a:cubicBezTo>
                  <a:cubicBezTo>
                    <a:pt x="12" y="3"/>
                    <a:pt x="11" y="2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1"/>
                    <a:pt x="21" y="1"/>
                    <a:pt x="20" y="2"/>
                  </a:cubicBezTo>
                  <a:cubicBezTo>
                    <a:pt x="19" y="2"/>
                    <a:pt x="18" y="1"/>
                    <a:pt x="18" y="0"/>
                  </a:cubicBezTo>
                  <a:moveTo>
                    <a:pt x="0" y="20"/>
                  </a:moveTo>
                  <a:cubicBezTo>
                    <a:pt x="0" y="19"/>
                    <a:pt x="0" y="17"/>
                    <a:pt x="1" y="17"/>
                  </a:cubicBezTo>
                  <a:cubicBezTo>
                    <a:pt x="2" y="17"/>
                    <a:pt x="3" y="19"/>
                    <a:pt x="2" y="20"/>
                  </a:cubicBezTo>
                  <a:cubicBezTo>
                    <a:pt x="2" y="20"/>
                    <a:pt x="2" y="23"/>
                    <a:pt x="1" y="23"/>
                  </a:cubicBezTo>
                  <a:cubicBezTo>
                    <a:pt x="0" y="23"/>
                    <a:pt x="0" y="21"/>
                    <a:pt x="0" y="20"/>
                  </a:cubicBezTo>
                  <a:moveTo>
                    <a:pt x="1" y="12"/>
                  </a:moveTo>
                  <a:cubicBezTo>
                    <a:pt x="1" y="11"/>
                    <a:pt x="1" y="9"/>
                    <a:pt x="2" y="9"/>
                  </a:cubicBezTo>
                  <a:cubicBezTo>
                    <a:pt x="4" y="8"/>
                    <a:pt x="3" y="10"/>
                    <a:pt x="3" y="11"/>
                  </a:cubicBezTo>
                  <a:cubicBezTo>
                    <a:pt x="3" y="12"/>
                    <a:pt x="3" y="14"/>
                    <a:pt x="2" y="14"/>
                  </a:cubicBezTo>
                  <a:cubicBezTo>
                    <a:pt x="1" y="14"/>
                    <a:pt x="1" y="12"/>
                    <a:pt x="1" y="12"/>
                  </a:cubicBezTo>
                  <a:moveTo>
                    <a:pt x="2" y="4"/>
                  </a:moveTo>
                  <a:cubicBezTo>
                    <a:pt x="2" y="3"/>
                    <a:pt x="3" y="1"/>
                    <a:pt x="4" y="1"/>
                  </a:cubicBezTo>
                  <a:cubicBezTo>
                    <a:pt x="5" y="0"/>
                    <a:pt x="5" y="2"/>
                    <a:pt x="5" y="3"/>
                  </a:cubicBezTo>
                  <a:cubicBezTo>
                    <a:pt x="5" y="4"/>
                    <a:pt x="4" y="6"/>
                    <a:pt x="3" y="6"/>
                  </a:cubicBezTo>
                  <a:cubicBezTo>
                    <a:pt x="2" y="6"/>
                    <a:pt x="2" y="4"/>
                    <a:pt x="2" y="4"/>
                  </a:cubicBezTo>
                  <a:moveTo>
                    <a:pt x="4" y="19"/>
                  </a:moveTo>
                  <a:cubicBezTo>
                    <a:pt x="4" y="18"/>
                    <a:pt x="4" y="16"/>
                    <a:pt x="6" y="16"/>
                  </a:cubicBezTo>
                  <a:cubicBezTo>
                    <a:pt x="7" y="16"/>
                    <a:pt x="7" y="18"/>
                    <a:pt x="7" y="19"/>
                  </a:cubicBezTo>
                  <a:cubicBezTo>
                    <a:pt x="7" y="20"/>
                    <a:pt x="7" y="22"/>
                    <a:pt x="5" y="22"/>
                  </a:cubicBezTo>
                  <a:cubicBezTo>
                    <a:pt x="4" y="22"/>
                    <a:pt x="4" y="20"/>
                    <a:pt x="4" y="19"/>
                  </a:cubicBezTo>
                  <a:moveTo>
                    <a:pt x="5" y="11"/>
                  </a:moveTo>
                  <a:cubicBezTo>
                    <a:pt x="5" y="9"/>
                    <a:pt x="6" y="8"/>
                    <a:pt x="7" y="7"/>
                  </a:cubicBezTo>
                  <a:cubicBezTo>
                    <a:pt x="8" y="7"/>
                    <a:pt x="8" y="9"/>
                    <a:pt x="8" y="10"/>
                  </a:cubicBezTo>
                  <a:cubicBezTo>
                    <a:pt x="8" y="11"/>
                    <a:pt x="7" y="13"/>
                    <a:pt x="6" y="13"/>
                  </a:cubicBezTo>
                  <a:cubicBezTo>
                    <a:pt x="5" y="13"/>
                    <a:pt x="5" y="11"/>
                    <a:pt x="5" y="11"/>
                  </a:cubicBezTo>
                  <a:moveTo>
                    <a:pt x="9" y="19"/>
                  </a:moveTo>
                  <a:cubicBezTo>
                    <a:pt x="9" y="18"/>
                    <a:pt x="10" y="16"/>
                    <a:pt x="12" y="15"/>
                  </a:cubicBezTo>
                  <a:cubicBezTo>
                    <a:pt x="13" y="15"/>
                    <a:pt x="14" y="17"/>
                    <a:pt x="13" y="18"/>
                  </a:cubicBezTo>
                  <a:cubicBezTo>
                    <a:pt x="13" y="20"/>
                    <a:pt x="13" y="22"/>
                    <a:pt x="11" y="22"/>
                  </a:cubicBezTo>
                  <a:cubicBezTo>
                    <a:pt x="10" y="22"/>
                    <a:pt x="9" y="20"/>
                    <a:pt x="9" y="19"/>
                  </a:cubicBezTo>
                  <a:moveTo>
                    <a:pt x="10" y="9"/>
                  </a:moveTo>
                  <a:cubicBezTo>
                    <a:pt x="10" y="8"/>
                    <a:pt x="11" y="6"/>
                    <a:pt x="13" y="6"/>
                  </a:cubicBezTo>
                  <a:cubicBezTo>
                    <a:pt x="14" y="6"/>
                    <a:pt x="14" y="8"/>
                    <a:pt x="14" y="9"/>
                  </a:cubicBezTo>
                  <a:cubicBezTo>
                    <a:pt x="14" y="10"/>
                    <a:pt x="13" y="12"/>
                    <a:pt x="12" y="12"/>
                  </a:cubicBezTo>
                  <a:cubicBezTo>
                    <a:pt x="10" y="12"/>
                    <a:pt x="10" y="10"/>
                    <a:pt x="10" y="9"/>
                  </a:cubicBezTo>
                  <a:moveTo>
                    <a:pt x="44" y="6"/>
                  </a:moveTo>
                  <a:cubicBezTo>
                    <a:pt x="44" y="4"/>
                    <a:pt x="46" y="2"/>
                    <a:pt x="48" y="2"/>
                  </a:cubicBezTo>
                  <a:cubicBezTo>
                    <a:pt x="50" y="2"/>
                    <a:pt x="51" y="3"/>
                    <a:pt x="51" y="5"/>
                  </a:cubicBezTo>
                  <a:cubicBezTo>
                    <a:pt x="51" y="7"/>
                    <a:pt x="49" y="9"/>
                    <a:pt x="47" y="9"/>
                  </a:cubicBezTo>
                  <a:cubicBezTo>
                    <a:pt x="45" y="9"/>
                    <a:pt x="44" y="8"/>
                    <a:pt x="44" y="6"/>
                  </a:cubicBezTo>
                  <a:moveTo>
                    <a:pt x="34" y="6"/>
                  </a:moveTo>
                  <a:cubicBezTo>
                    <a:pt x="34" y="5"/>
                    <a:pt x="35" y="3"/>
                    <a:pt x="37" y="3"/>
                  </a:cubicBezTo>
                  <a:cubicBezTo>
                    <a:pt x="39" y="2"/>
                    <a:pt x="40" y="4"/>
                    <a:pt x="40" y="6"/>
                  </a:cubicBezTo>
                  <a:cubicBezTo>
                    <a:pt x="40" y="8"/>
                    <a:pt x="39" y="10"/>
                    <a:pt x="37" y="10"/>
                  </a:cubicBezTo>
                  <a:cubicBezTo>
                    <a:pt x="35" y="10"/>
                    <a:pt x="33" y="8"/>
                    <a:pt x="34" y="6"/>
                  </a:cubicBezTo>
                  <a:moveTo>
                    <a:pt x="24" y="7"/>
                  </a:moveTo>
                  <a:cubicBezTo>
                    <a:pt x="25" y="6"/>
                    <a:pt x="26" y="4"/>
                    <a:pt x="28" y="4"/>
                  </a:cubicBezTo>
                  <a:cubicBezTo>
                    <a:pt x="29" y="3"/>
                    <a:pt x="31" y="5"/>
                    <a:pt x="30" y="7"/>
                  </a:cubicBezTo>
                  <a:cubicBezTo>
                    <a:pt x="30" y="8"/>
                    <a:pt x="29" y="10"/>
                    <a:pt x="27" y="10"/>
                  </a:cubicBezTo>
                  <a:cubicBezTo>
                    <a:pt x="25" y="11"/>
                    <a:pt x="24" y="9"/>
                    <a:pt x="24" y="7"/>
                  </a:cubicBezTo>
                  <a:moveTo>
                    <a:pt x="17" y="8"/>
                  </a:moveTo>
                  <a:cubicBezTo>
                    <a:pt x="17" y="7"/>
                    <a:pt x="18" y="5"/>
                    <a:pt x="19" y="5"/>
                  </a:cubicBezTo>
                  <a:cubicBezTo>
                    <a:pt x="21" y="4"/>
                    <a:pt x="22" y="6"/>
                    <a:pt x="22" y="8"/>
                  </a:cubicBezTo>
                  <a:cubicBezTo>
                    <a:pt x="22" y="9"/>
                    <a:pt x="20" y="11"/>
                    <a:pt x="19" y="11"/>
                  </a:cubicBezTo>
                  <a:cubicBezTo>
                    <a:pt x="17" y="11"/>
                    <a:pt x="16" y="10"/>
                    <a:pt x="17" y="8"/>
                  </a:cubicBezTo>
                </a:path>
              </a:pathLst>
            </a:custGeom>
            <a:solidFill>
              <a:srgbClr val="D40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56" name="Freeform 36"/>
            <p:cNvSpPr>
              <a:spLocks noEditPoints="1"/>
            </p:cNvSpPr>
            <p:nvPr/>
          </p:nvSpPr>
          <p:spPr bwMode="gray">
            <a:xfrm>
              <a:off x="7896225" y="4702175"/>
              <a:ext cx="139700" cy="6826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0" y="0"/>
                </a:cxn>
                <a:cxn ang="0">
                  <a:pos x="49" y="0"/>
                </a:cxn>
                <a:cxn ang="0">
                  <a:pos x="49" y="1"/>
                </a:cxn>
                <a:cxn ang="0">
                  <a:pos x="43" y="1"/>
                </a:cxn>
                <a:cxn ang="0">
                  <a:pos x="3" y="24"/>
                </a:cxn>
                <a:cxn ang="0">
                  <a:pos x="4" y="23"/>
                </a:cxn>
                <a:cxn ang="0">
                  <a:pos x="8" y="24"/>
                </a:cxn>
                <a:cxn ang="0">
                  <a:pos x="10" y="21"/>
                </a:cxn>
                <a:cxn ang="0">
                  <a:pos x="11" y="24"/>
                </a:cxn>
                <a:cxn ang="0">
                  <a:pos x="14" y="24"/>
                </a:cxn>
                <a:cxn ang="0">
                  <a:pos x="17" y="19"/>
                </a:cxn>
                <a:cxn ang="0">
                  <a:pos x="18" y="24"/>
                </a:cxn>
                <a:cxn ang="0">
                  <a:pos x="2" y="18"/>
                </a:cxn>
                <a:cxn ang="0">
                  <a:pos x="1" y="22"/>
                </a:cxn>
                <a:cxn ang="0">
                  <a:pos x="4" y="18"/>
                </a:cxn>
                <a:cxn ang="0">
                  <a:pos x="8" y="17"/>
                </a:cxn>
                <a:cxn ang="0">
                  <a:pos x="4" y="18"/>
                </a:cxn>
                <a:cxn ang="0">
                  <a:pos x="9" y="9"/>
                </a:cxn>
                <a:cxn ang="0">
                  <a:pos x="7" y="13"/>
                </a:cxn>
                <a:cxn ang="0">
                  <a:pos x="14" y="3"/>
                </a:cxn>
                <a:cxn ang="0">
                  <a:pos x="18" y="1"/>
                </a:cxn>
                <a:cxn ang="0">
                  <a:pos x="14" y="3"/>
                </a:cxn>
                <a:cxn ang="0">
                  <a:pos x="12" y="13"/>
                </a:cxn>
                <a:cxn ang="0">
                  <a:pos x="11" y="18"/>
                </a:cxn>
                <a:cxn ang="0">
                  <a:pos x="12" y="9"/>
                </a:cxn>
                <a:cxn ang="0">
                  <a:pos x="16" y="8"/>
                </a:cxn>
                <a:cxn ang="0">
                  <a:pos x="12" y="9"/>
                </a:cxn>
                <a:cxn ang="0">
                  <a:pos x="44" y="16"/>
                </a:cxn>
                <a:cxn ang="0">
                  <a:pos x="44" y="22"/>
                </a:cxn>
                <a:cxn ang="0">
                  <a:pos x="31" y="20"/>
                </a:cxn>
                <a:cxn ang="0">
                  <a:pos x="37" y="19"/>
                </a:cxn>
                <a:cxn ang="0">
                  <a:pos x="31" y="20"/>
                </a:cxn>
                <a:cxn ang="0">
                  <a:pos x="25" y="18"/>
                </a:cxn>
                <a:cxn ang="0">
                  <a:pos x="24" y="24"/>
                </a:cxn>
                <a:cxn ang="0">
                  <a:pos x="41" y="10"/>
                </a:cxn>
                <a:cxn ang="0">
                  <a:pos x="48" y="9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5" y="14"/>
                </a:cxn>
                <a:cxn ang="0">
                  <a:pos x="23" y="13"/>
                </a:cxn>
                <a:cxn ang="0">
                  <a:pos x="29" y="11"/>
                </a:cxn>
                <a:cxn ang="0">
                  <a:pos x="23" y="13"/>
                </a:cxn>
                <a:cxn ang="0">
                  <a:pos x="19" y="11"/>
                </a:cxn>
                <a:cxn ang="0">
                  <a:pos x="17" y="17"/>
                </a:cxn>
                <a:cxn ang="0">
                  <a:pos x="33" y="3"/>
                </a:cxn>
                <a:cxn ang="0">
                  <a:pos x="39" y="2"/>
                </a:cxn>
                <a:cxn ang="0">
                  <a:pos x="33" y="3"/>
                </a:cxn>
                <a:cxn ang="0">
                  <a:pos x="28" y="2"/>
                </a:cxn>
                <a:cxn ang="0">
                  <a:pos x="27" y="7"/>
                </a:cxn>
                <a:cxn ang="0">
                  <a:pos x="18" y="7"/>
                </a:cxn>
                <a:cxn ang="0">
                  <a:pos x="23" y="5"/>
                </a:cxn>
                <a:cxn ang="0">
                  <a:pos x="18" y="7"/>
                </a:cxn>
              </a:cxnLst>
              <a:rect l="0" t="0" r="r" b="b"/>
              <a:pathLst>
                <a:path w="49" h="24"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3" y="1"/>
                    <a:pt x="22" y="2"/>
                  </a:cubicBezTo>
                  <a:cubicBezTo>
                    <a:pt x="21" y="2"/>
                    <a:pt x="20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1"/>
                  </a:cubicBezTo>
                  <a:cubicBezTo>
                    <a:pt x="49" y="2"/>
                    <a:pt x="47" y="4"/>
                    <a:pt x="46" y="4"/>
                  </a:cubicBezTo>
                  <a:cubicBezTo>
                    <a:pt x="44" y="4"/>
                    <a:pt x="42" y="3"/>
                    <a:pt x="43" y="1"/>
                  </a:cubicBezTo>
                  <a:cubicBezTo>
                    <a:pt x="43" y="1"/>
                    <a:pt x="43" y="0"/>
                    <a:pt x="44" y="0"/>
                  </a:cubicBezTo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4" y="23"/>
                    <a:pt x="4" y="23"/>
                  </a:cubicBezTo>
                  <a:cubicBezTo>
                    <a:pt x="5" y="23"/>
                    <a:pt x="6" y="24"/>
                    <a:pt x="6" y="24"/>
                  </a:cubicBezTo>
                  <a:moveTo>
                    <a:pt x="8" y="24"/>
                  </a:move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9" y="22"/>
                    <a:pt x="10" y="21"/>
                  </a:cubicBezTo>
                  <a:cubicBezTo>
                    <a:pt x="11" y="21"/>
                    <a:pt x="12" y="22"/>
                    <a:pt x="12" y="23"/>
                  </a:cubicBezTo>
                  <a:cubicBezTo>
                    <a:pt x="11" y="24"/>
                    <a:pt x="11" y="24"/>
                    <a:pt x="11" y="24"/>
                  </a:cubicBezTo>
                  <a:moveTo>
                    <a:pt x="14" y="24"/>
                  </a:move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3"/>
                    <a:pt x="14" y="23"/>
                  </a:cubicBezTo>
                  <a:cubicBezTo>
                    <a:pt x="14" y="21"/>
                    <a:pt x="15" y="20"/>
                    <a:pt x="17" y="19"/>
                  </a:cubicBezTo>
                  <a:cubicBezTo>
                    <a:pt x="18" y="19"/>
                    <a:pt x="19" y="21"/>
                    <a:pt x="19" y="22"/>
                  </a:cubicBezTo>
                  <a:cubicBezTo>
                    <a:pt x="19" y="23"/>
                    <a:pt x="18" y="24"/>
                    <a:pt x="18" y="24"/>
                  </a:cubicBezTo>
                  <a:moveTo>
                    <a:pt x="0" y="21"/>
                  </a:moveTo>
                  <a:cubicBezTo>
                    <a:pt x="0" y="20"/>
                    <a:pt x="1" y="18"/>
                    <a:pt x="2" y="18"/>
                  </a:cubicBezTo>
                  <a:cubicBezTo>
                    <a:pt x="3" y="17"/>
                    <a:pt x="3" y="19"/>
                    <a:pt x="3" y="19"/>
                  </a:cubicBezTo>
                  <a:cubicBezTo>
                    <a:pt x="2" y="20"/>
                    <a:pt x="2" y="22"/>
                    <a:pt x="1" y="22"/>
                  </a:cubicBezTo>
                  <a:cubicBezTo>
                    <a:pt x="0" y="23"/>
                    <a:pt x="0" y="21"/>
                    <a:pt x="0" y="21"/>
                  </a:cubicBezTo>
                  <a:moveTo>
                    <a:pt x="4" y="18"/>
                  </a:moveTo>
                  <a:cubicBezTo>
                    <a:pt x="5" y="17"/>
                    <a:pt x="5" y="16"/>
                    <a:pt x="6" y="15"/>
                  </a:cubicBezTo>
                  <a:cubicBezTo>
                    <a:pt x="8" y="15"/>
                    <a:pt x="8" y="16"/>
                    <a:pt x="8" y="17"/>
                  </a:cubicBezTo>
                  <a:cubicBezTo>
                    <a:pt x="7" y="18"/>
                    <a:pt x="6" y="20"/>
                    <a:pt x="5" y="20"/>
                  </a:cubicBezTo>
                  <a:cubicBezTo>
                    <a:pt x="4" y="21"/>
                    <a:pt x="4" y="19"/>
                    <a:pt x="4" y="18"/>
                  </a:cubicBezTo>
                  <a:moveTo>
                    <a:pt x="6" y="12"/>
                  </a:moveTo>
                  <a:cubicBezTo>
                    <a:pt x="7" y="10"/>
                    <a:pt x="8" y="9"/>
                    <a:pt x="9" y="9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9" y="11"/>
                    <a:pt x="8" y="12"/>
                    <a:pt x="7" y="13"/>
                  </a:cubicBezTo>
                  <a:cubicBezTo>
                    <a:pt x="6" y="13"/>
                    <a:pt x="6" y="12"/>
                    <a:pt x="6" y="12"/>
                  </a:cubicBezTo>
                  <a:moveTo>
                    <a:pt x="14" y="3"/>
                  </a:moveTo>
                  <a:cubicBezTo>
                    <a:pt x="15" y="2"/>
                    <a:pt x="16" y="1"/>
                    <a:pt x="17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7" y="2"/>
                    <a:pt x="16" y="3"/>
                    <a:pt x="15" y="4"/>
                  </a:cubicBezTo>
                  <a:cubicBezTo>
                    <a:pt x="14" y="4"/>
                    <a:pt x="14" y="4"/>
                    <a:pt x="14" y="3"/>
                  </a:cubicBezTo>
                  <a:moveTo>
                    <a:pt x="9" y="16"/>
                  </a:moveTo>
                  <a:cubicBezTo>
                    <a:pt x="10" y="15"/>
                    <a:pt x="11" y="14"/>
                    <a:pt x="12" y="13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6"/>
                    <a:pt x="12" y="18"/>
                    <a:pt x="11" y="18"/>
                  </a:cubicBezTo>
                  <a:cubicBezTo>
                    <a:pt x="9" y="19"/>
                    <a:pt x="9" y="17"/>
                    <a:pt x="9" y="16"/>
                  </a:cubicBezTo>
                  <a:moveTo>
                    <a:pt x="12" y="9"/>
                  </a:moveTo>
                  <a:cubicBezTo>
                    <a:pt x="12" y="8"/>
                    <a:pt x="13" y="7"/>
                    <a:pt x="14" y="6"/>
                  </a:cubicBezTo>
                  <a:cubicBezTo>
                    <a:pt x="15" y="6"/>
                    <a:pt x="16" y="7"/>
                    <a:pt x="16" y="8"/>
                  </a:cubicBezTo>
                  <a:cubicBezTo>
                    <a:pt x="15" y="9"/>
                    <a:pt x="14" y="10"/>
                    <a:pt x="13" y="11"/>
                  </a:cubicBezTo>
                  <a:cubicBezTo>
                    <a:pt x="12" y="11"/>
                    <a:pt x="11" y="10"/>
                    <a:pt x="12" y="9"/>
                  </a:cubicBezTo>
                  <a:moveTo>
                    <a:pt x="41" y="19"/>
                  </a:moveTo>
                  <a:cubicBezTo>
                    <a:pt x="41" y="17"/>
                    <a:pt x="42" y="16"/>
                    <a:pt x="44" y="16"/>
                  </a:cubicBezTo>
                  <a:cubicBezTo>
                    <a:pt x="46" y="15"/>
                    <a:pt x="48" y="17"/>
                    <a:pt x="48" y="19"/>
                  </a:cubicBezTo>
                  <a:cubicBezTo>
                    <a:pt x="48" y="21"/>
                    <a:pt x="46" y="22"/>
                    <a:pt x="44" y="22"/>
                  </a:cubicBezTo>
                  <a:cubicBezTo>
                    <a:pt x="42" y="22"/>
                    <a:pt x="40" y="21"/>
                    <a:pt x="41" y="19"/>
                  </a:cubicBezTo>
                  <a:moveTo>
                    <a:pt x="31" y="20"/>
                  </a:moveTo>
                  <a:cubicBezTo>
                    <a:pt x="31" y="18"/>
                    <a:pt x="32" y="17"/>
                    <a:pt x="34" y="17"/>
                  </a:cubicBezTo>
                  <a:cubicBezTo>
                    <a:pt x="36" y="16"/>
                    <a:pt x="37" y="18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32" y="23"/>
                    <a:pt x="30" y="22"/>
                    <a:pt x="31" y="20"/>
                  </a:cubicBezTo>
                  <a:moveTo>
                    <a:pt x="22" y="21"/>
                  </a:moveTo>
                  <a:cubicBezTo>
                    <a:pt x="22" y="20"/>
                    <a:pt x="23" y="18"/>
                    <a:pt x="25" y="18"/>
                  </a:cubicBezTo>
                  <a:cubicBezTo>
                    <a:pt x="27" y="18"/>
                    <a:pt x="28" y="19"/>
                    <a:pt x="27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2" y="24"/>
                    <a:pt x="21" y="23"/>
                    <a:pt x="22" y="21"/>
                  </a:cubicBezTo>
                  <a:moveTo>
                    <a:pt x="41" y="10"/>
                  </a:moveTo>
                  <a:cubicBezTo>
                    <a:pt x="42" y="8"/>
                    <a:pt x="44" y="7"/>
                    <a:pt x="45" y="7"/>
                  </a:cubicBezTo>
                  <a:cubicBezTo>
                    <a:pt x="47" y="6"/>
                    <a:pt x="49" y="7"/>
                    <a:pt x="48" y="9"/>
                  </a:cubicBezTo>
                  <a:cubicBezTo>
                    <a:pt x="48" y="11"/>
                    <a:pt x="46" y="12"/>
                    <a:pt x="45" y="12"/>
                  </a:cubicBezTo>
                  <a:cubicBezTo>
                    <a:pt x="43" y="13"/>
                    <a:pt x="41" y="12"/>
                    <a:pt x="41" y="10"/>
                  </a:cubicBezTo>
                  <a:moveTo>
                    <a:pt x="32" y="11"/>
                  </a:moveTo>
                  <a:cubicBezTo>
                    <a:pt x="32" y="9"/>
                    <a:pt x="34" y="8"/>
                    <a:pt x="35" y="8"/>
                  </a:cubicBezTo>
                  <a:cubicBezTo>
                    <a:pt x="37" y="7"/>
                    <a:pt x="38" y="8"/>
                    <a:pt x="38" y="10"/>
                  </a:cubicBezTo>
                  <a:cubicBezTo>
                    <a:pt x="38" y="12"/>
                    <a:pt x="36" y="13"/>
                    <a:pt x="35" y="14"/>
                  </a:cubicBezTo>
                  <a:cubicBezTo>
                    <a:pt x="33" y="14"/>
                    <a:pt x="32" y="13"/>
                    <a:pt x="32" y="11"/>
                  </a:cubicBezTo>
                  <a:moveTo>
                    <a:pt x="23" y="13"/>
                  </a:moveTo>
                  <a:cubicBezTo>
                    <a:pt x="24" y="11"/>
                    <a:pt x="25" y="10"/>
                    <a:pt x="27" y="9"/>
                  </a:cubicBezTo>
                  <a:cubicBezTo>
                    <a:pt x="28" y="9"/>
                    <a:pt x="29" y="10"/>
                    <a:pt x="29" y="11"/>
                  </a:cubicBezTo>
                  <a:cubicBezTo>
                    <a:pt x="29" y="13"/>
                    <a:pt x="27" y="15"/>
                    <a:pt x="25" y="15"/>
                  </a:cubicBezTo>
                  <a:cubicBezTo>
                    <a:pt x="24" y="15"/>
                    <a:pt x="23" y="14"/>
                    <a:pt x="23" y="13"/>
                  </a:cubicBezTo>
                  <a:moveTo>
                    <a:pt x="16" y="14"/>
                  </a:moveTo>
                  <a:cubicBezTo>
                    <a:pt x="16" y="13"/>
                    <a:pt x="17" y="11"/>
                    <a:pt x="19" y="11"/>
                  </a:cubicBezTo>
                  <a:cubicBezTo>
                    <a:pt x="20" y="11"/>
                    <a:pt x="21" y="12"/>
                    <a:pt x="21" y="13"/>
                  </a:cubicBezTo>
                  <a:cubicBezTo>
                    <a:pt x="20" y="15"/>
                    <a:pt x="19" y="16"/>
                    <a:pt x="17" y="17"/>
                  </a:cubicBezTo>
                  <a:cubicBezTo>
                    <a:pt x="16" y="17"/>
                    <a:pt x="15" y="16"/>
                    <a:pt x="16" y="14"/>
                  </a:cubicBezTo>
                  <a:moveTo>
                    <a:pt x="33" y="3"/>
                  </a:moveTo>
                  <a:cubicBezTo>
                    <a:pt x="34" y="1"/>
                    <a:pt x="35" y="0"/>
                    <a:pt x="37" y="0"/>
                  </a:cubicBezTo>
                  <a:cubicBezTo>
                    <a:pt x="38" y="0"/>
                    <a:pt x="40" y="0"/>
                    <a:pt x="39" y="2"/>
                  </a:cubicBezTo>
                  <a:cubicBezTo>
                    <a:pt x="39" y="4"/>
                    <a:pt x="37" y="5"/>
                    <a:pt x="36" y="5"/>
                  </a:cubicBezTo>
                  <a:cubicBezTo>
                    <a:pt x="35" y="5"/>
                    <a:pt x="33" y="4"/>
                    <a:pt x="33" y="3"/>
                  </a:cubicBezTo>
                  <a:moveTo>
                    <a:pt x="25" y="5"/>
                  </a:moveTo>
                  <a:cubicBezTo>
                    <a:pt x="25" y="3"/>
                    <a:pt x="27" y="2"/>
                    <a:pt x="28" y="2"/>
                  </a:cubicBezTo>
                  <a:cubicBezTo>
                    <a:pt x="30" y="1"/>
                    <a:pt x="31" y="2"/>
                    <a:pt x="31" y="3"/>
                  </a:cubicBezTo>
                  <a:cubicBezTo>
                    <a:pt x="30" y="5"/>
                    <a:pt x="29" y="6"/>
                    <a:pt x="27" y="7"/>
                  </a:cubicBezTo>
                  <a:cubicBezTo>
                    <a:pt x="26" y="7"/>
                    <a:pt x="25" y="6"/>
                    <a:pt x="25" y="5"/>
                  </a:cubicBezTo>
                  <a:moveTo>
                    <a:pt x="18" y="7"/>
                  </a:moveTo>
                  <a:cubicBezTo>
                    <a:pt x="18" y="5"/>
                    <a:pt x="19" y="4"/>
                    <a:pt x="21" y="4"/>
                  </a:cubicBezTo>
                  <a:cubicBezTo>
                    <a:pt x="22" y="3"/>
                    <a:pt x="23" y="4"/>
                    <a:pt x="23" y="5"/>
                  </a:cubicBezTo>
                  <a:cubicBezTo>
                    <a:pt x="22" y="7"/>
                    <a:pt x="21" y="8"/>
                    <a:pt x="19" y="9"/>
                  </a:cubicBezTo>
                  <a:cubicBezTo>
                    <a:pt x="18" y="9"/>
                    <a:pt x="17" y="8"/>
                    <a:pt x="18" y="7"/>
                  </a:cubicBezTo>
                </a:path>
              </a:pathLst>
            </a:custGeom>
            <a:solidFill>
              <a:srgbClr val="D40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57" name="Freeform 37"/>
            <p:cNvSpPr>
              <a:spLocks noEditPoints="1"/>
            </p:cNvSpPr>
            <p:nvPr/>
          </p:nvSpPr>
          <p:spPr bwMode="gray">
            <a:xfrm>
              <a:off x="7953375" y="4651375"/>
              <a:ext cx="169863" cy="50800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5" y="17"/>
                </a:cxn>
                <a:cxn ang="0">
                  <a:pos x="24" y="18"/>
                </a:cxn>
                <a:cxn ang="0">
                  <a:pos x="26" y="17"/>
                </a:cxn>
                <a:cxn ang="0">
                  <a:pos x="52" y="1"/>
                </a:cxn>
                <a:cxn ang="0">
                  <a:pos x="58" y="1"/>
                </a:cxn>
                <a:cxn ang="0">
                  <a:pos x="52" y="1"/>
                </a:cxn>
                <a:cxn ang="0">
                  <a:pos x="46" y="0"/>
                </a:cxn>
                <a:cxn ang="0">
                  <a:pos x="46" y="2"/>
                </a:cxn>
                <a:cxn ang="0">
                  <a:pos x="35" y="1"/>
                </a:cxn>
                <a:cxn ang="0">
                  <a:pos x="41" y="1"/>
                </a:cxn>
                <a:cxn ang="0">
                  <a:pos x="35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19" y="4"/>
                </a:cxn>
                <a:cxn ang="0">
                  <a:pos x="24" y="3"/>
                </a:cxn>
                <a:cxn ang="0">
                  <a:pos x="19" y="4"/>
                </a:cxn>
                <a:cxn ang="0">
                  <a:pos x="15" y="4"/>
                </a:cxn>
                <a:cxn ang="0">
                  <a:pos x="13" y="7"/>
                </a:cxn>
                <a:cxn ang="0">
                  <a:pos x="53" y="5"/>
                </a:cxn>
                <a:cxn ang="0">
                  <a:pos x="59" y="6"/>
                </a:cxn>
                <a:cxn ang="0">
                  <a:pos x="53" y="5"/>
                </a:cxn>
                <a:cxn ang="0">
                  <a:pos x="46" y="4"/>
                </a:cxn>
                <a:cxn ang="0">
                  <a:pos x="46" y="7"/>
                </a:cxn>
                <a:cxn ang="0">
                  <a:pos x="34" y="6"/>
                </a:cxn>
                <a:cxn ang="0">
                  <a:pos x="40" y="5"/>
                </a:cxn>
                <a:cxn ang="0">
                  <a:pos x="34" y="6"/>
                </a:cxn>
                <a:cxn ang="0">
                  <a:pos x="29" y="5"/>
                </a:cxn>
                <a:cxn ang="0">
                  <a:pos x="28" y="8"/>
                </a:cxn>
                <a:cxn ang="0">
                  <a:pos x="17" y="8"/>
                </a:cxn>
                <a:cxn ang="0">
                  <a:pos x="22" y="7"/>
                </a:cxn>
                <a:cxn ang="0">
                  <a:pos x="17" y="8"/>
                </a:cxn>
                <a:cxn ang="0">
                  <a:pos x="12" y="8"/>
                </a:cxn>
                <a:cxn ang="0">
                  <a:pos x="11" y="11"/>
                </a:cxn>
                <a:cxn ang="0">
                  <a:pos x="3" y="13"/>
                </a:cxn>
                <a:cxn ang="0">
                  <a:pos x="7" y="11"/>
                </a:cxn>
                <a:cxn ang="0">
                  <a:pos x="3" y="13"/>
                </a:cxn>
                <a:cxn ang="0">
                  <a:pos x="56" y="9"/>
                </a:cxn>
                <a:cxn ang="0">
                  <a:pos x="56" y="13"/>
                </a:cxn>
                <a:cxn ang="0">
                  <a:pos x="43" y="11"/>
                </a:cxn>
                <a:cxn ang="0">
                  <a:pos x="50" y="11"/>
                </a:cxn>
                <a:cxn ang="0">
                  <a:pos x="43" y="11"/>
                </a:cxn>
                <a:cxn ang="0">
                  <a:pos x="37" y="9"/>
                </a:cxn>
                <a:cxn ang="0">
                  <a:pos x="36" y="13"/>
                </a:cxn>
                <a:cxn ang="0">
                  <a:pos x="24" y="13"/>
                </a:cxn>
                <a:cxn ang="0">
                  <a:pos x="30" y="12"/>
                </a:cxn>
                <a:cxn ang="0">
                  <a:pos x="24" y="13"/>
                </a:cxn>
                <a:cxn ang="0">
                  <a:pos x="18" y="11"/>
                </a:cxn>
                <a:cxn ang="0">
                  <a:pos x="17" y="16"/>
                </a:cxn>
                <a:cxn ang="0">
                  <a:pos x="7" y="16"/>
                </a:cxn>
                <a:cxn ang="0">
                  <a:pos x="12" y="15"/>
                </a:cxn>
                <a:cxn ang="0">
                  <a:pos x="7" y="16"/>
                </a:cxn>
              </a:cxnLst>
              <a:rect l="0" t="0" r="r" b="b"/>
              <a:pathLst>
                <a:path w="60" h="18"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2" y="16"/>
                    <a:pt x="3" y="16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moveTo>
                    <a:pt x="24" y="18"/>
                  </a:moveTo>
                  <a:cubicBezTo>
                    <a:pt x="24" y="18"/>
                    <a:pt x="24" y="18"/>
                    <a:pt x="24" y="18"/>
                  </a:cubicBezTo>
                  <a:cubicBezTo>
                    <a:pt x="25" y="17"/>
                    <a:pt x="25" y="17"/>
                    <a:pt x="26" y="17"/>
                  </a:cubicBezTo>
                  <a:cubicBezTo>
                    <a:pt x="27" y="17"/>
                    <a:pt x="28" y="17"/>
                    <a:pt x="29" y="18"/>
                  </a:cubicBezTo>
                  <a:moveTo>
                    <a:pt x="52" y="1"/>
                  </a:moveTo>
                  <a:cubicBezTo>
                    <a:pt x="52" y="0"/>
                    <a:pt x="54" y="0"/>
                    <a:pt x="55" y="0"/>
                  </a:cubicBezTo>
                  <a:cubicBezTo>
                    <a:pt x="56" y="0"/>
                    <a:pt x="58" y="0"/>
                    <a:pt x="58" y="1"/>
                  </a:cubicBezTo>
                  <a:cubicBezTo>
                    <a:pt x="58" y="2"/>
                    <a:pt x="56" y="2"/>
                    <a:pt x="55" y="2"/>
                  </a:cubicBezTo>
                  <a:cubicBezTo>
                    <a:pt x="54" y="2"/>
                    <a:pt x="52" y="2"/>
                    <a:pt x="52" y="1"/>
                  </a:cubicBezTo>
                  <a:moveTo>
                    <a:pt x="43" y="1"/>
                  </a:moveTo>
                  <a:cubicBezTo>
                    <a:pt x="44" y="0"/>
                    <a:pt x="46" y="0"/>
                    <a:pt x="46" y="0"/>
                  </a:cubicBezTo>
                  <a:cubicBezTo>
                    <a:pt x="47" y="0"/>
                    <a:pt x="49" y="0"/>
                    <a:pt x="49" y="1"/>
                  </a:cubicBezTo>
                  <a:cubicBezTo>
                    <a:pt x="49" y="2"/>
                    <a:pt x="47" y="2"/>
                    <a:pt x="46" y="2"/>
                  </a:cubicBezTo>
                  <a:cubicBezTo>
                    <a:pt x="46" y="2"/>
                    <a:pt x="43" y="2"/>
                    <a:pt x="43" y="1"/>
                  </a:cubicBezTo>
                  <a:moveTo>
                    <a:pt x="35" y="1"/>
                  </a:moveTo>
                  <a:cubicBezTo>
                    <a:pt x="35" y="0"/>
                    <a:pt x="37" y="0"/>
                    <a:pt x="38" y="0"/>
                  </a:cubicBezTo>
                  <a:cubicBezTo>
                    <a:pt x="39" y="0"/>
                    <a:pt x="41" y="0"/>
                    <a:pt x="41" y="1"/>
                  </a:cubicBezTo>
                  <a:cubicBezTo>
                    <a:pt x="40" y="2"/>
                    <a:pt x="38" y="2"/>
                    <a:pt x="38" y="2"/>
                  </a:cubicBezTo>
                  <a:cubicBezTo>
                    <a:pt x="37" y="2"/>
                    <a:pt x="35" y="2"/>
                    <a:pt x="35" y="1"/>
                  </a:cubicBezTo>
                  <a:moveTo>
                    <a:pt x="27" y="2"/>
                  </a:moveTo>
                  <a:cubicBezTo>
                    <a:pt x="27" y="1"/>
                    <a:pt x="29" y="1"/>
                    <a:pt x="30" y="1"/>
                  </a:cubicBezTo>
                  <a:cubicBezTo>
                    <a:pt x="30" y="1"/>
                    <a:pt x="32" y="1"/>
                    <a:pt x="32" y="2"/>
                  </a:cubicBezTo>
                  <a:cubicBezTo>
                    <a:pt x="32" y="3"/>
                    <a:pt x="30" y="3"/>
                    <a:pt x="29" y="3"/>
                  </a:cubicBezTo>
                  <a:cubicBezTo>
                    <a:pt x="28" y="3"/>
                    <a:pt x="26" y="4"/>
                    <a:pt x="27" y="2"/>
                  </a:cubicBezTo>
                  <a:moveTo>
                    <a:pt x="19" y="4"/>
                  </a:moveTo>
                  <a:cubicBezTo>
                    <a:pt x="19" y="3"/>
                    <a:pt x="21" y="2"/>
                    <a:pt x="22" y="2"/>
                  </a:cubicBezTo>
                  <a:cubicBezTo>
                    <a:pt x="22" y="2"/>
                    <a:pt x="24" y="2"/>
                    <a:pt x="24" y="3"/>
                  </a:cubicBezTo>
                  <a:cubicBezTo>
                    <a:pt x="23" y="4"/>
                    <a:pt x="22" y="5"/>
                    <a:pt x="21" y="5"/>
                  </a:cubicBezTo>
                  <a:cubicBezTo>
                    <a:pt x="20" y="5"/>
                    <a:pt x="18" y="5"/>
                    <a:pt x="19" y="4"/>
                  </a:cubicBezTo>
                  <a:moveTo>
                    <a:pt x="12" y="6"/>
                  </a:moveTo>
                  <a:cubicBezTo>
                    <a:pt x="12" y="5"/>
                    <a:pt x="13" y="4"/>
                    <a:pt x="15" y="4"/>
                  </a:cubicBezTo>
                  <a:cubicBezTo>
                    <a:pt x="15" y="4"/>
                    <a:pt x="17" y="4"/>
                    <a:pt x="16" y="5"/>
                  </a:cubicBezTo>
                  <a:cubicBezTo>
                    <a:pt x="16" y="6"/>
                    <a:pt x="14" y="6"/>
                    <a:pt x="13" y="7"/>
                  </a:cubicBezTo>
                  <a:cubicBezTo>
                    <a:pt x="13" y="7"/>
                    <a:pt x="11" y="7"/>
                    <a:pt x="12" y="6"/>
                  </a:cubicBezTo>
                  <a:moveTo>
                    <a:pt x="53" y="5"/>
                  </a:moveTo>
                  <a:cubicBezTo>
                    <a:pt x="52" y="4"/>
                    <a:pt x="55" y="4"/>
                    <a:pt x="55" y="4"/>
                  </a:cubicBezTo>
                  <a:cubicBezTo>
                    <a:pt x="57" y="4"/>
                    <a:pt x="58" y="4"/>
                    <a:pt x="59" y="6"/>
                  </a:cubicBezTo>
                  <a:cubicBezTo>
                    <a:pt x="59" y="7"/>
                    <a:pt x="57" y="7"/>
                    <a:pt x="56" y="7"/>
                  </a:cubicBezTo>
                  <a:cubicBezTo>
                    <a:pt x="55" y="7"/>
                    <a:pt x="53" y="7"/>
                    <a:pt x="53" y="5"/>
                  </a:cubicBezTo>
                  <a:moveTo>
                    <a:pt x="43" y="5"/>
                  </a:moveTo>
                  <a:cubicBezTo>
                    <a:pt x="43" y="4"/>
                    <a:pt x="45" y="4"/>
                    <a:pt x="46" y="4"/>
                  </a:cubicBezTo>
                  <a:cubicBezTo>
                    <a:pt x="47" y="4"/>
                    <a:pt x="49" y="4"/>
                    <a:pt x="49" y="5"/>
                  </a:cubicBezTo>
                  <a:cubicBezTo>
                    <a:pt x="50" y="7"/>
                    <a:pt x="47" y="7"/>
                    <a:pt x="46" y="7"/>
                  </a:cubicBezTo>
                  <a:cubicBezTo>
                    <a:pt x="45" y="7"/>
                    <a:pt x="43" y="7"/>
                    <a:pt x="43" y="5"/>
                  </a:cubicBezTo>
                  <a:moveTo>
                    <a:pt x="34" y="6"/>
                  </a:moveTo>
                  <a:cubicBezTo>
                    <a:pt x="34" y="4"/>
                    <a:pt x="36" y="4"/>
                    <a:pt x="37" y="4"/>
                  </a:cubicBezTo>
                  <a:cubicBezTo>
                    <a:pt x="38" y="4"/>
                    <a:pt x="40" y="4"/>
                    <a:pt x="40" y="5"/>
                  </a:cubicBezTo>
                  <a:cubicBezTo>
                    <a:pt x="40" y="7"/>
                    <a:pt x="38" y="7"/>
                    <a:pt x="37" y="7"/>
                  </a:cubicBezTo>
                  <a:cubicBezTo>
                    <a:pt x="36" y="7"/>
                    <a:pt x="34" y="7"/>
                    <a:pt x="34" y="6"/>
                  </a:cubicBezTo>
                  <a:moveTo>
                    <a:pt x="25" y="7"/>
                  </a:moveTo>
                  <a:cubicBezTo>
                    <a:pt x="26" y="6"/>
                    <a:pt x="27" y="5"/>
                    <a:pt x="29" y="5"/>
                  </a:cubicBezTo>
                  <a:cubicBezTo>
                    <a:pt x="29" y="5"/>
                    <a:pt x="31" y="5"/>
                    <a:pt x="31" y="6"/>
                  </a:cubicBezTo>
                  <a:cubicBezTo>
                    <a:pt x="31" y="7"/>
                    <a:pt x="29" y="8"/>
                    <a:pt x="28" y="8"/>
                  </a:cubicBezTo>
                  <a:cubicBezTo>
                    <a:pt x="27" y="8"/>
                    <a:pt x="25" y="8"/>
                    <a:pt x="25" y="7"/>
                  </a:cubicBezTo>
                  <a:moveTo>
                    <a:pt x="17" y="8"/>
                  </a:moveTo>
                  <a:cubicBezTo>
                    <a:pt x="17" y="7"/>
                    <a:pt x="19" y="7"/>
                    <a:pt x="20" y="6"/>
                  </a:cubicBezTo>
                  <a:cubicBezTo>
                    <a:pt x="21" y="6"/>
                    <a:pt x="23" y="6"/>
                    <a:pt x="22" y="7"/>
                  </a:cubicBezTo>
                  <a:cubicBezTo>
                    <a:pt x="22" y="9"/>
                    <a:pt x="20" y="9"/>
                    <a:pt x="19" y="10"/>
                  </a:cubicBezTo>
                  <a:cubicBezTo>
                    <a:pt x="18" y="10"/>
                    <a:pt x="16" y="10"/>
                    <a:pt x="17" y="8"/>
                  </a:cubicBezTo>
                  <a:moveTo>
                    <a:pt x="9" y="10"/>
                  </a:moveTo>
                  <a:cubicBezTo>
                    <a:pt x="10" y="9"/>
                    <a:pt x="11" y="8"/>
                    <a:pt x="12" y="8"/>
                  </a:cubicBezTo>
                  <a:cubicBezTo>
                    <a:pt x="13" y="8"/>
                    <a:pt x="15" y="8"/>
                    <a:pt x="14" y="9"/>
                  </a:cubicBezTo>
                  <a:cubicBezTo>
                    <a:pt x="14" y="10"/>
                    <a:pt x="12" y="11"/>
                    <a:pt x="11" y="11"/>
                  </a:cubicBezTo>
                  <a:cubicBezTo>
                    <a:pt x="10" y="12"/>
                    <a:pt x="9" y="12"/>
                    <a:pt x="9" y="10"/>
                  </a:cubicBezTo>
                  <a:moveTo>
                    <a:pt x="3" y="13"/>
                  </a:moveTo>
                  <a:cubicBezTo>
                    <a:pt x="3" y="12"/>
                    <a:pt x="4" y="11"/>
                    <a:pt x="6" y="10"/>
                  </a:cubicBezTo>
                  <a:cubicBezTo>
                    <a:pt x="6" y="10"/>
                    <a:pt x="7" y="10"/>
                    <a:pt x="7" y="11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3" y="14"/>
                    <a:pt x="2" y="14"/>
                    <a:pt x="3" y="13"/>
                  </a:cubicBezTo>
                  <a:moveTo>
                    <a:pt x="53" y="11"/>
                  </a:moveTo>
                  <a:cubicBezTo>
                    <a:pt x="53" y="10"/>
                    <a:pt x="55" y="9"/>
                    <a:pt x="56" y="9"/>
                  </a:cubicBezTo>
                  <a:cubicBezTo>
                    <a:pt x="57" y="9"/>
                    <a:pt x="59" y="10"/>
                    <a:pt x="59" y="11"/>
                  </a:cubicBezTo>
                  <a:cubicBezTo>
                    <a:pt x="60" y="13"/>
                    <a:pt x="58" y="14"/>
                    <a:pt x="56" y="13"/>
                  </a:cubicBezTo>
                  <a:cubicBezTo>
                    <a:pt x="55" y="13"/>
                    <a:pt x="53" y="13"/>
                    <a:pt x="53" y="11"/>
                  </a:cubicBezTo>
                  <a:moveTo>
                    <a:pt x="43" y="11"/>
                  </a:moveTo>
                  <a:cubicBezTo>
                    <a:pt x="43" y="9"/>
                    <a:pt x="45" y="9"/>
                    <a:pt x="46" y="9"/>
                  </a:cubicBezTo>
                  <a:cubicBezTo>
                    <a:pt x="48" y="9"/>
                    <a:pt x="50" y="9"/>
                    <a:pt x="50" y="11"/>
                  </a:cubicBezTo>
                  <a:cubicBezTo>
                    <a:pt x="50" y="13"/>
                    <a:pt x="48" y="13"/>
                    <a:pt x="46" y="13"/>
                  </a:cubicBezTo>
                  <a:cubicBezTo>
                    <a:pt x="45" y="13"/>
                    <a:pt x="43" y="13"/>
                    <a:pt x="43" y="11"/>
                  </a:cubicBezTo>
                  <a:moveTo>
                    <a:pt x="33" y="11"/>
                  </a:moveTo>
                  <a:cubicBezTo>
                    <a:pt x="33" y="10"/>
                    <a:pt x="35" y="9"/>
                    <a:pt x="37" y="9"/>
                  </a:cubicBezTo>
                  <a:cubicBezTo>
                    <a:pt x="38" y="9"/>
                    <a:pt x="40" y="10"/>
                    <a:pt x="40" y="11"/>
                  </a:cubicBezTo>
                  <a:cubicBezTo>
                    <a:pt x="40" y="13"/>
                    <a:pt x="38" y="13"/>
                    <a:pt x="36" y="13"/>
                  </a:cubicBezTo>
                  <a:cubicBezTo>
                    <a:pt x="35" y="14"/>
                    <a:pt x="33" y="13"/>
                    <a:pt x="33" y="11"/>
                  </a:cubicBezTo>
                  <a:moveTo>
                    <a:pt x="24" y="13"/>
                  </a:moveTo>
                  <a:cubicBezTo>
                    <a:pt x="24" y="11"/>
                    <a:pt x="26" y="10"/>
                    <a:pt x="27" y="10"/>
                  </a:cubicBezTo>
                  <a:cubicBezTo>
                    <a:pt x="28" y="10"/>
                    <a:pt x="30" y="10"/>
                    <a:pt x="30" y="12"/>
                  </a:cubicBezTo>
                  <a:cubicBezTo>
                    <a:pt x="30" y="13"/>
                    <a:pt x="28" y="14"/>
                    <a:pt x="27" y="14"/>
                  </a:cubicBezTo>
                  <a:cubicBezTo>
                    <a:pt x="25" y="14"/>
                    <a:pt x="24" y="14"/>
                    <a:pt x="24" y="13"/>
                  </a:cubicBezTo>
                  <a:moveTo>
                    <a:pt x="15" y="14"/>
                  </a:moveTo>
                  <a:cubicBezTo>
                    <a:pt x="15" y="13"/>
                    <a:pt x="17" y="12"/>
                    <a:pt x="18" y="11"/>
                  </a:cubicBezTo>
                  <a:cubicBezTo>
                    <a:pt x="20" y="11"/>
                    <a:pt x="21" y="12"/>
                    <a:pt x="21" y="13"/>
                  </a:cubicBezTo>
                  <a:cubicBezTo>
                    <a:pt x="21" y="14"/>
                    <a:pt x="19" y="15"/>
                    <a:pt x="17" y="16"/>
                  </a:cubicBezTo>
                  <a:cubicBezTo>
                    <a:pt x="16" y="16"/>
                    <a:pt x="15" y="15"/>
                    <a:pt x="15" y="14"/>
                  </a:cubicBezTo>
                  <a:moveTo>
                    <a:pt x="7" y="16"/>
                  </a:moveTo>
                  <a:cubicBezTo>
                    <a:pt x="8" y="15"/>
                    <a:pt x="9" y="14"/>
                    <a:pt x="10" y="13"/>
                  </a:cubicBezTo>
                  <a:cubicBezTo>
                    <a:pt x="11" y="13"/>
                    <a:pt x="13" y="13"/>
                    <a:pt x="12" y="15"/>
                  </a:cubicBezTo>
                  <a:cubicBezTo>
                    <a:pt x="12" y="16"/>
                    <a:pt x="10" y="17"/>
                    <a:pt x="9" y="17"/>
                  </a:cubicBezTo>
                  <a:cubicBezTo>
                    <a:pt x="8" y="18"/>
                    <a:pt x="7" y="17"/>
                    <a:pt x="7" y="16"/>
                  </a:cubicBezTo>
                </a:path>
              </a:pathLst>
            </a:custGeom>
            <a:solidFill>
              <a:srgbClr val="D40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gray">
            <a:xfrm>
              <a:off x="8134350" y="4702175"/>
              <a:ext cx="312738" cy="300038"/>
            </a:xfrm>
            <a:custGeom>
              <a:avLst/>
              <a:gdLst/>
              <a:ahLst/>
              <a:cxnLst>
                <a:cxn ang="0">
                  <a:pos x="197" y="189"/>
                </a:cxn>
                <a:cxn ang="0">
                  <a:pos x="197" y="0"/>
                </a:cxn>
                <a:cxn ang="0">
                  <a:pos x="0" y="0"/>
                </a:cxn>
                <a:cxn ang="0">
                  <a:pos x="0" y="61"/>
                </a:cxn>
                <a:cxn ang="0">
                  <a:pos x="65" y="61"/>
                </a:cxn>
                <a:cxn ang="0">
                  <a:pos x="65" y="125"/>
                </a:cxn>
                <a:cxn ang="0">
                  <a:pos x="4" y="125"/>
                </a:cxn>
                <a:cxn ang="0">
                  <a:pos x="4" y="189"/>
                </a:cxn>
                <a:cxn ang="0">
                  <a:pos x="197" y="189"/>
                </a:cxn>
              </a:cxnLst>
              <a:rect l="0" t="0" r="r" b="b"/>
              <a:pathLst>
                <a:path w="197" h="189">
                  <a:moveTo>
                    <a:pt x="197" y="189"/>
                  </a:moveTo>
                  <a:lnTo>
                    <a:pt x="197" y="0"/>
                  </a:lnTo>
                  <a:lnTo>
                    <a:pt x="0" y="0"/>
                  </a:lnTo>
                  <a:lnTo>
                    <a:pt x="0" y="61"/>
                  </a:lnTo>
                  <a:lnTo>
                    <a:pt x="65" y="61"/>
                  </a:lnTo>
                  <a:lnTo>
                    <a:pt x="65" y="125"/>
                  </a:lnTo>
                  <a:lnTo>
                    <a:pt x="4" y="125"/>
                  </a:lnTo>
                  <a:lnTo>
                    <a:pt x="4" y="189"/>
                  </a:lnTo>
                  <a:lnTo>
                    <a:pt x="197" y="189"/>
                  </a:lnTo>
                  <a:close/>
                </a:path>
              </a:pathLst>
            </a:custGeom>
            <a:solidFill>
              <a:srgbClr val="D40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59" name="Freeform 39"/>
            <p:cNvSpPr>
              <a:spLocks noEditPoints="1"/>
            </p:cNvSpPr>
            <p:nvPr/>
          </p:nvSpPr>
          <p:spPr bwMode="gray">
            <a:xfrm>
              <a:off x="8172450" y="4911725"/>
              <a:ext cx="212725" cy="65088"/>
            </a:xfrm>
            <a:custGeom>
              <a:avLst/>
              <a:gdLst/>
              <a:ahLst/>
              <a:cxnLst>
                <a:cxn ang="0">
                  <a:pos x="4" y="10"/>
                </a:cxn>
                <a:cxn ang="0">
                  <a:pos x="9" y="13"/>
                </a:cxn>
                <a:cxn ang="0">
                  <a:pos x="13" y="23"/>
                </a:cxn>
                <a:cxn ang="0">
                  <a:pos x="12" y="10"/>
                </a:cxn>
                <a:cxn ang="0">
                  <a:pos x="17" y="13"/>
                </a:cxn>
                <a:cxn ang="0">
                  <a:pos x="22" y="23"/>
                </a:cxn>
                <a:cxn ang="0">
                  <a:pos x="16" y="6"/>
                </a:cxn>
                <a:cxn ang="0">
                  <a:pos x="7" y="6"/>
                </a:cxn>
                <a:cxn ang="0">
                  <a:pos x="0" y="11"/>
                </a:cxn>
                <a:cxn ang="0">
                  <a:pos x="4" y="23"/>
                </a:cxn>
                <a:cxn ang="0">
                  <a:pos x="31" y="23"/>
                </a:cxn>
                <a:cxn ang="0">
                  <a:pos x="39" y="18"/>
                </a:cxn>
                <a:cxn ang="0">
                  <a:pos x="32" y="6"/>
                </a:cxn>
                <a:cxn ang="0">
                  <a:pos x="26" y="10"/>
                </a:cxn>
                <a:cxn ang="0">
                  <a:pos x="35" y="12"/>
                </a:cxn>
                <a:cxn ang="0">
                  <a:pos x="25" y="18"/>
                </a:cxn>
                <a:cxn ang="0">
                  <a:pos x="35" y="17"/>
                </a:cxn>
                <a:cxn ang="0">
                  <a:pos x="32" y="20"/>
                </a:cxn>
                <a:cxn ang="0">
                  <a:pos x="31" y="15"/>
                </a:cxn>
                <a:cxn ang="0">
                  <a:pos x="35" y="17"/>
                </a:cxn>
                <a:cxn ang="0">
                  <a:pos x="50" y="6"/>
                </a:cxn>
                <a:cxn ang="0">
                  <a:pos x="50" y="23"/>
                </a:cxn>
                <a:cxn ang="0">
                  <a:pos x="57" y="18"/>
                </a:cxn>
                <a:cxn ang="0">
                  <a:pos x="53" y="0"/>
                </a:cxn>
                <a:cxn ang="0">
                  <a:pos x="53" y="10"/>
                </a:cxn>
                <a:cxn ang="0">
                  <a:pos x="53" y="19"/>
                </a:cxn>
                <a:cxn ang="0">
                  <a:pos x="46" y="14"/>
                </a:cxn>
                <a:cxn ang="0">
                  <a:pos x="53" y="10"/>
                </a:cxn>
                <a:cxn ang="0">
                  <a:pos x="74" y="22"/>
                </a:cxn>
                <a:cxn ang="0">
                  <a:pos x="68" y="20"/>
                </a:cxn>
                <a:cxn ang="0">
                  <a:pos x="67" y="16"/>
                </a:cxn>
                <a:cxn ang="0">
                  <a:pos x="75" y="14"/>
                </a:cxn>
                <a:cxn ang="0">
                  <a:pos x="60" y="14"/>
                </a:cxn>
                <a:cxn ang="0">
                  <a:pos x="64" y="14"/>
                </a:cxn>
                <a:cxn ang="0">
                  <a:pos x="71" y="13"/>
                </a:cxn>
                <a:cxn ang="0">
                  <a:pos x="67" y="14"/>
                </a:cxn>
              </a:cxnLst>
              <a:rect l="0" t="0" r="r" b="b"/>
              <a:pathLst>
                <a:path w="75" h="23">
                  <a:moveTo>
                    <a:pt x="4" y="12"/>
                  </a:move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5" y="9"/>
                    <a:pt x="6" y="9"/>
                  </a:cubicBezTo>
                  <a:cubicBezTo>
                    <a:pt x="8" y="9"/>
                    <a:pt x="9" y="11"/>
                    <a:pt x="9" y="1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1"/>
                    <a:pt x="13" y="11"/>
                    <a:pt x="12" y="10"/>
                  </a:cubicBezTo>
                  <a:cubicBezTo>
                    <a:pt x="13" y="10"/>
                    <a:pt x="14" y="9"/>
                    <a:pt x="15" y="9"/>
                  </a:cubicBezTo>
                  <a:cubicBezTo>
                    <a:pt x="17" y="9"/>
                    <a:pt x="17" y="11"/>
                    <a:pt x="17" y="1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9"/>
                    <a:pt x="21" y="6"/>
                    <a:pt x="16" y="6"/>
                  </a:cubicBezTo>
                  <a:cubicBezTo>
                    <a:pt x="14" y="6"/>
                    <a:pt x="12" y="7"/>
                    <a:pt x="11" y="7"/>
                  </a:cubicBezTo>
                  <a:cubicBezTo>
                    <a:pt x="10" y="7"/>
                    <a:pt x="9" y="6"/>
                    <a:pt x="7" y="6"/>
                  </a:cubicBezTo>
                  <a:cubicBezTo>
                    <a:pt x="4" y="6"/>
                    <a:pt x="2" y="7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4" y="12"/>
                  </a:lnTo>
                  <a:close/>
                  <a:moveTo>
                    <a:pt x="31" y="23"/>
                  </a:moveTo>
                  <a:cubicBezTo>
                    <a:pt x="34" y="23"/>
                    <a:pt x="37" y="22"/>
                    <a:pt x="39" y="21"/>
                  </a:cubicBezTo>
                  <a:cubicBezTo>
                    <a:pt x="39" y="20"/>
                    <a:pt x="39" y="19"/>
                    <a:pt x="39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7"/>
                    <a:pt x="36" y="6"/>
                    <a:pt x="32" y="6"/>
                  </a:cubicBezTo>
                  <a:cubicBezTo>
                    <a:pt x="30" y="6"/>
                    <a:pt x="27" y="7"/>
                    <a:pt x="26" y="7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30" y="9"/>
                    <a:pt x="32" y="9"/>
                  </a:cubicBezTo>
                  <a:cubicBezTo>
                    <a:pt x="34" y="9"/>
                    <a:pt x="35" y="10"/>
                    <a:pt x="35" y="12"/>
                  </a:cubicBezTo>
                  <a:cubicBezTo>
                    <a:pt x="33" y="12"/>
                    <a:pt x="31" y="12"/>
                    <a:pt x="30" y="13"/>
                  </a:cubicBezTo>
                  <a:cubicBezTo>
                    <a:pt x="26" y="13"/>
                    <a:pt x="25" y="15"/>
                    <a:pt x="25" y="18"/>
                  </a:cubicBezTo>
                  <a:cubicBezTo>
                    <a:pt x="25" y="21"/>
                    <a:pt x="27" y="23"/>
                    <a:pt x="31" y="23"/>
                  </a:cubicBezTo>
                  <a:moveTo>
                    <a:pt x="35" y="17"/>
                  </a:moveTo>
                  <a:cubicBezTo>
                    <a:pt x="35" y="18"/>
                    <a:pt x="35" y="19"/>
                    <a:pt x="35" y="19"/>
                  </a:cubicBezTo>
                  <a:cubicBezTo>
                    <a:pt x="34" y="20"/>
                    <a:pt x="33" y="20"/>
                    <a:pt x="32" y="20"/>
                  </a:cubicBezTo>
                  <a:cubicBezTo>
                    <a:pt x="30" y="20"/>
                    <a:pt x="29" y="19"/>
                    <a:pt x="29" y="18"/>
                  </a:cubicBezTo>
                  <a:cubicBezTo>
                    <a:pt x="29" y="16"/>
                    <a:pt x="30" y="15"/>
                    <a:pt x="31" y="15"/>
                  </a:cubicBezTo>
                  <a:cubicBezTo>
                    <a:pt x="32" y="15"/>
                    <a:pt x="34" y="15"/>
                    <a:pt x="35" y="15"/>
                  </a:cubicBezTo>
                  <a:lnTo>
                    <a:pt x="35" y="17"/>
                  </a:lnTo>
                  <a:close/>
                  <a:moveTo>
                    <a:pt x="53" y="7"/>
                  </a:moveTo>
                  <a:cubicBezTo>
                    <a:pt x="52" y="6"/>
                    <a:pt x="51" y="6"/>
                    <a:pt x="50" y="6"/>
                  </a:cubicBezTo>
                  <a:cubicBezTo>
                    <a:pt x="45" y="6"/>
                    <a:pt x="42" y="8"/>
                    <a:pt x="42" y="14"/>
                  </a:cubicBezTo>
                  <a:cubicBezTo>
                    <a:pt x="42" y="21"/>
                    <a:pt x="45" y="23"/>
                    <a:pt x="50" y="23"/>
                  </a:cubicBezTo>
                  <a:cubicBezTo>
                    <a:pt x="52" y="23"/>
                    <a:pt x="55" y="22"/>
                    <a:pt x="57" y="21"/>
                  </a:cubicBezTo>
                  <a:cubicBezTo>
                    <a:pt x="57" y="20"/>
                    <a:pt x="57" y="19"/>
                    <a:pt x="57" y="1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3" y="0"/>
                    <a:pt x="53" y="0"/>
                    <a:pt x="53" y="0"/>
                  </a:cubicBezTo>
                  <a:lnTo>
                    <a:pt x="53" y="7"/>
                  </a:lnTo>
                  <a:close/>
                  <a:moveTo>
                    <a:pt x="53" y="10"/>
                  </a:moveTo>
                  <a:cubicBezTo>
                    <a:pt x="53" y="17"/>
                    <a:pt x="53" y="17"/>
                    <a:pt x="53" y="17"/>
                  </a:cubicBezTo>
                  <a:cubicBezTo>
                    <a:pt x="53" y="18"/>
                    <a:pt x="53" y="19"/>
                    <a:pt x="53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20"/>
                    <a:pt x="46" y="17"/>
                    <a:pt x="46" y="14"/>
                  </a:cubicBezTo>
                  <a:cubicBezTo>
                    <a:pt x="46" y="12"/>
                    <a:pt x="46" y="9"/>
                    <a:pt x="50" y="9"/>
                  </a:cubicBezTo>
                  <a:cubicBezTo>
                    <a:pt x="51" y="9"/>
                    <a:pt x="52" y="10"/>
                    <a:pt x="53" y="10"/>
                  </a:cubicBezTo>
                  <a:moveTo>
                    <a:pt x="67" y="23"/>
                  </a:moveTo>
                  <a:cubicBezTo>
                    <a:pt x="70" y="23"/>
                    <a:pt x="73" y="22"/>
                    <a:pt x="74" y="22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2" y="19"/>
                    <a:pt x="70" y="20"/>
                    <a:pt x="68" y="20"/>
                  </a:cubicBezTo>
                  <a:cubicBezTo>
                    <a:pt x="66" y="20"/>
                    <a:pt x="65" y="19"/>
                    <a:pt x="64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9" y="16"/>
                    <a:pt x="73" y="16"/>
                    <a:pt x="75" y="15"/>
                  </a:cubicBezTo>
                  <a:cubicBezTo>
                    <a:pt x="75" y="15"/>
                    <a:pt x="75" y="15"/>
                    <a:pt x="75" y="14"/>
                  </a:cubicBezTo>
                  <a:cubicBezTo>
                    <a:pt x="75" y="9"/>
                    <a:pt x="74" y="6"/>
                    <a:pt x="68" y="6"/>
                  </a:cubicBezTo>
                  <a:cubicBezTo>
                    <a:pt x="62" y="6"/>
                    <a:pt x="60" y="9"/>
                    <a:pt x="60" y="14"/>
                  </a:cubicBezTo>
                  <a:cubicBezTo>
                    <a:pt x="60" y="19"/>
                    <a:pt x="62" y="23"/>
                    <a:pt x="67" y="23"/>
                  </a:cubicBezTo>
                  <a:moveTo>
                    <a:pt x="64" y="14"/>
                  </a:moveTo>
                  <a:cubicBezTo>
                    <a:pt x="64" y="11"/>
                    <a:pt x="65" y="9"/>
                    <a:pt x="68" y="9"/>
                  </a:cubicBezTo>
                  <a:cubicBezTo>
                    <a:pt x="70" y="9"/>
                    <a:pt x="71" y="10"/>
                    <a:pt x="71" y="13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0" y="13"/>
                    <a:pt x="68" y="13"/>
                    <a:pt x="67" y="14"/>
                  </a:cubicBezTo>
                  <a:lnTo>
                    <a:pt x="6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gray">
            <a:xfrm>
              <a:off x="8169275" y="4716463"/>
              <a:ext cx="220663" cy="65088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8" y="2"/>
                </a:cxn>
                <a:cxn ang="0">
                  <a:pos x="6" y="14"/>
                </a:cxn>
                <a:cxn ang="0">
                  <a:pos x="6" y="20"/>
                </a:cxn>
                <a:cxn ang="0">
                  <a:pos x="0" y="23"/>
                </a:cxn>
                <a:cxn ang="0">
                  <a:pos x="14" y="17"/>
                </a:cxn>
                <a:cxn ang="0">
                  <a:pos x="4" y="7"/>
                </a:cxn>
                <a:cxn ang="0">
                  <a:pos x="16" y="7"/>
                </a:cxn>
                <a:cxn ang="0">
                  <a:pos x="23" y="23"/>
                </a:cxn>
                <a:cxn ang="0">
                  <a:pos x="28" y="13"/>
                </a:cxn>
                <a:cxn ang="0">
                  <a:pos x="33" y="23"/>
                </a:cxn>
                <a:cxn ang="0">
                  <a:pos x="39" y="7"/>
                </a:cxn>
                <a:cxn ang="0">
                  <a:pos x="33" y="19"/>
                </a:cxn>
                <a:cxn ang="0">
                  <a:pos x="28" y="8"/>
                </a:cxn>
                <a:cxn ang="0">
                  <a:pos x="23" y="19"/>
                </a:cxn>
                <a:cxn ang="0">
                  <a:pos x="16" y="7"/>
                </a:cxn>
                <a:cxn ang="0">
                  <a:pos x="47" y="3"/>
                </a:cxn>
                <a:cxn ang="0">
                  <a:pos x="42" y="3"/>
                </a:cxn>
                <a:cxn ang="0">
                  <a:pos x="42" y="23"/>
                </a:cxn>
                <a:cxn ang="0">
                  <a:pos x="47" y="7"/>
                </a:cxn>
                <a:cxn ang="0">
                  <a:pos x="42" y="23"/>
                </a:cxn>
                <a:cxn ang="0">
                  <a:pos x="62" y="10"/>
                </a:cxn>
                <a:cxn ang="0">
                  <a:pos x="56" y="7"/>
                </a:cxn>
                <a:cxn ang="0">
                  <a:pos x="56" y="16"/>
                </a:cxn>
                <a:cxn ang="0">
                  <a:pos x="55" y="20"/>
                </a:cxn>
                <a:cxn ang="0">
                  <a:pos x="50" y="23"/>
                </a:cxn>
                <a:cxn ang="0">
                  <a:pos x="62" y="18"/>
                </a:cxn>
                <a:cxn ang="0">
                  <a:pos x="55" y="11"/>
                </a:cxn>
                <a:cxn ang="0">
                  <a:pos x="73" y="10"/>
                </a:cxn>
                <a:cxn ang="0">
                  <a:pos x="77" y="7"/>
                </a:cxn>
                <a:cxn ang="0">
                  <a:pos x="66" y="11"/>
                </a:cxn>
                <a:cxn ang="0">
                  <a:pos x="73" y="19"/>
                </a:cxn>
                <a:cxn ang="0">
                  <a:pos x="66" y="20"/>
                </a:cxn>
                <a:cxn ang="0">
                  <a:pos x="71" y="23"/>
                </a:cxn>
                <a:cxn ang="0">
                  <a:pos x="73" y="13"/>
                </a:cxn>
                <a:cxn ang="0">
                  <a:pos x="73" y="10"/>
                </a:cxn>
              </a:cxnLst>
              <a:rect l="0" t="0" r="r" b="b"/>
              <a:pathLst>
                <a:path w="78" h="23">
                  <a:moveTo>
                    <a:pt x="9" y="5"/>
                  </a:moveTo>
                  <a:cubicBezTo>
                    <a:pt x="10" y="5"/>
                    <a:pt x="12" y="5"/>
                    <a:pt x="13" y="6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2"/>
                    <a:pt x="10" y="2"/>
                    <a:pt x="8" y="2"/>
                  </a:cubicBezTo>
                  <a:cubicBezTo>
                    <a:pt x="3" y="2"/>
                    <a:pt x="0" y="3"/>
                    <a:pt x="0" y="8"/>
                  </a:cubicBezTo>
                  <a:cubicBezTo>
                    <a:pt x="0" y="12"/>
                    <a:pt x="2" y="13"/>
                    <a:pt x="6" y="14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0" y="19"/>
                    <a:pt x="8" y="20"/>
                    <a:pt x="6" y="20"/>
                  </a:cubicBezTo>
                  <a:cubicBezTo>
                    <a:pt x="4" y="20"/>
                    <a:pt x="2" y="19"/>
                    <a:pt x="1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3"/>
                    <a:pt x="4" y="23"/>
                    <a:pt x="6" y="23"/>
                  </a:cubicBezTo>
                  <a:cubicBezTo>
                    <a:pt x="11" y="23"/>
                    <a:pt x="14" y="22"/>
                    <a:pt x="14" y="17"/>
                  </a:cubicBezTo>
                  <a:cubicBezTo>
                    <a:pt x="14" y="13"/>
                    <a:pt x="12" y="12"/>
                    <a:pt x="8" y="10"/>
                  </a:cubicBezTo>
                  <a:cubicBezTo>
                    <a:pt x="6" y="10"/>
                    <a:pt x="4" y="9"/>
                    <a:pt x="4" y="7"/>
                  </a:cubicBezTo>
                  <a:cubicBezTo>
                    <a:pt x="4" y="5"/>
                    <a:pt x="7" y="5"/>
                    <a:pt x="9" y="5"/>
                  </a:cubicBezTo>
                  <a:moveTo>
                    <a:pt x="16" y="7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1" y="23"/>
                    <a:pt x="23" y="23"/>
                  </a:cubicBezTo>
                  <a:cubicBezTo>
                    <a:pt x="24" y="23"/>
                    <a:pt x="25" y="22"/>
                    <a:pt x="25" y="21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2"/>
                    <a:pt x="31" y="23"/>
                    <a:pt x="33" y="23"/>
                  </a:cubicBezTo>
                  <a:cubicBezTo>
                    <a:pt x="34" y="23"/>
                    <a:pt x="35" y="22"/>
                    <a:pt x="36" y="21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9"/>
                    <a:pt x="29" y="8"/>
                    <a:pt x="28" y="8"/>
                  </a:cubicBezTo>
                  <a:cubicBezTo>
                    <a:pt x="26" y="8"/>
                    <a:pt x="26" y="9"/>
                    <a:pt x="25" y="11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0" y="7"/>
                    <a:pt x="20" y="7"/>
                    <a:pt x="20" y="7"/>
                  </a:cubicBezTo>
                  <a:lnTo>
                    <a:pt x="16" y="7"/>
                  </a:lnTo>
                  <a:close/>
                  <a:moveTo>
                    <a:pt x="44" y="5"/>
                  </a:moveTo>
                  <a:cubicBezTo>
                    <a:pt x="46" y="5"/>
                    <a:pt x="47" y="4"/>
                    <a:pt x="47" y="3"/>
                  </a:cubicBezTo>
                  <a:cubicBezTo>
                    <a:pt x="47" y="1"/>
                    <a:pt x="46" y="0"/>
                    <a:pt x="44" y="0"/>
                  </a:cubicBezTo>
                  <a:cubicBezTo>
                    <a:pt x="43" y="0"/>
                    <a:pt x="42" y="1"/>
                    <a:pt x="42" y="3"/>
                  </a:cubicBezTo>
                  <a:cubicBezTo>
                    <a:pt x="42" y="4"/>
                    <a:pt x="43" y="5"/>
                    <a:pt x="44" y="5"/>
                  </a:cubicBezTo>
                  <a:moveTo>
                    <a:pt x="42" y="23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2" y="7"/>
                    <a:pt x="42" y="7"/>
                    <a:pt x="42" y="7"/>
                  </a:cubicBezTo>
                  <a:lnTo>
                    <a:pt x="42" y="23"/>
                  </a:lnTo>
                  <a:close/>
                  <a:moveTo>
                    <a:pt x="58" y="10"/>
                  </a:moveTo>
                  <a:cubicBezTo>
                    <a:pt x="59" y="10"/>
                    <a:pt x="61" y="10"/>
                    <a:pt x="62" y="10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0" y="7"/>
                    <a:pt x="59" y="7"/>
                    <a:pt x="56" y="7"/>
                  </a:cubicBezTo>
                  <a:cubicBezTo>
                    <a:pt x="53" y="7"/>
                    <a:pt x="51" y="8"/>
                    <a:pt x="51" y="11"/>
                  </a:cubicBezTo>
                  <a:cubicBezTo>
                    <a:pt x="51" y="15"/>
                    <a:pt x="53" y="16"/>
                    <a:pt x="56" y="16"/>
                  </a:cubicBezTo>
                  <a:cubicBezTo>
                    <a:pt x="57" y="17"/>
                    <a:pt x="58" y="17"/>
                    <a:pt x="58" y="19"/>
                  </a:cubicBezTo>
                  <a:cubicBezTo>
                    <a:pt x="58" y="20"/>
                    <a:pt x="56" y="20"/>
                    <a:pt x="55" y="20"/>
                  </a:cubicBezTo>
                  <a:cubicBezTo>
                    <a:pt x="54" y="20"/>
                    <a:pt x="52" y="20"/>
                    <a:pt x="51" y="2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2" y="23"/>
                    <a:pt x="54" y="23"/>
                    <a:pt x="56" y="23"/>
                  </a:cubicBezTo>
                  <a:cubicBezTo>
                    <a:pt x="60" y="23"/>
                    <a:pt x="62" y="22"/>
                    <a:pt x="62" y="18"/>
                  </a:cubicBezTo>
                  <a:cubicBezTo>
                    <a:pt x="62" y="15"/>
                    <a:pt x="60" y="14"/>
                    <a:pt x="58" y="13"/>
                  </a:cubicBezTo>
                  <a:cubicBezTo>
                    <a:pt x="56" y="13"/>
                    <a:pt x="55" y="13"/>
                    <a:pt x="55" y="11"/>
                  </a:cubicBezTo>
                  <a:cubicBezTo>
                    <a:pt x="55" y="10"/>
                    <a:pt x="56" y="10"/>
                    <a:pt x="58" y="10"/>
                  </a:cubicBezTo>
                  <a:moveTo>
                    <a:pt x="73" y="10"/>
                  </a:moveTo>
                  <a:cubicBezTo>
                    <a:pt x="74" y="10"/>
                    <a:pt x="76" y="10"/>
                    <a:pt x="77" y="10"/>
                  </a:cubicBezTo>
                  <a:cubicBezTo>
                    <a:pt x="77" y="7"/>
                    <a:pt x="77" y="7"/>
                    <a:pt x="77" y="7"/>
                  </a:cubicBezTo>
                  <a:cubicBezTo>
                    <a:pt x="75" y="7"/>
                    <a:pt x="74" y="7"/>
                    <a:pt x="71" y="7"/>
                  </a:cubicBezTo>
                  <a:cubicBezTo>
                    <a:pt x="68" y="7"/>
                    <a:pt x="66" y="8"/>
                    <a:pt x="66" y="11"/>
                  </a:cubicBezTo>
                  <a:cubicBezTo>
                    <a:pt x="66" y="15"/>
                    <a:pt x="68" y="16"/>
                    <a:pt x="71" y="16"/>
                  </a:cubicBezTo>
                  <a:cubicBezTo>
                    <a:pt x="72" y="17"/>
                    <a:pt x="73" y="17"/>
                    <a:pt x="73" y="19"/>
                  </a:cubicBezTo>
                  <a:cubicBezTo>
                    <a:pt x="73" y="20"/>
                    <a:pt x="71" y="20"/>
                    <a:pt x="70" y="20"/>
                  </a:cubicBezTo>
                  <a:cubicBezTo>
                    <a:pt x="69" y="20"/>
                    <a:pt x="67" y="20"/>
                    <a:pt x="66" y="20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7" y="23"/>
                    <a:pt x="69" y="23"/>
                    <a:pt x="71" y="23"/>
                  </a:cubicBezTo>
                  <a:cubicBezTo>
                    <a:pt x="75" y="23"/>
                    <a:pt x="78" y="22"/>
                    <a:pt x="78" y="18"/>
                  </a:cubicBezTo>
                  <a:cubicBezTo>
                    <a:pt x="78" y="15"/>
                    <a:pt x="75" y="14"/>
                    <a:pt x="73" y="13"/>
                  </a:cubicBezTo>
                  <a:cubicBezTo>
                    <a:pt x="71" y="13"/>
                    <a:pt x="70" y="13"/>
                    <a:pt x="70" y="11"/>
                  </a:cubicBezTo>
                  <a:cubicBezTo>
                    <a:pt x="70" y="10"/>
                    <a:pt x="72" y="10"/>
                    <a:pt x="73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" name="Gruppieren 6"/>
          <p:cNvGrpSpPr/>
          <p:nvPr/>
        </p:nvGrpSpPr>
        <p:grpSpPr bwMode="gray">
          <a:xfrm>
            <a:off x="5573095" y="1797050"/>
            <a:ext cx="582612" cy="328613"/>
            <a:chOff x="5565144" y="1797050"/>
            <a:chExt cx="582612" cy="328613"/>
          </a:xfrm>
        </p:grpSpPr>
        <p:sp>
          <p:nvSpPr>
            <p:cNvPr id="5149" name="Oval 29"/>
            <p:cNvSpPr>
              <a:spLocks noChangeArrowheads="1"/>
            </p:cNvSpPr>
            <p:nvPr/>
          </p:nvSpPr>
          <p:spPr bwMode="gray">
            <a:xfrm>
              <a:off x="5573081" y="1804987"/>
              <a:ext cx="169863" cy="16668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50" name="Freeform 30"/>
            <p:cNvSpPr>
              <a:spLocks noEditPoints="1"/>
            </p:cNvSpPr>
            <p:nvPr/>
          </p:nvSpPr>
          <p:spPr bwMode="gray">
            <a:xfrm>
              <a:off x="5565144" y="1797050"/>
              <a:ext cx="185738" cy="328613"/>
            </a:xfrm>
            <a:custGeom>
              <a:avLst/>
              <a:gdLst/>
              <a:ahLst/>
              <a:cxnLst>
                <a:cxn ang="0">
                  <a:pos x="33" y="59"/>
                </a:cxn>
                <a:cxn ang="0">
                  <a:pos x="6" y="32"/>
                </a:cxn>
                <a:cxn ang="0">
                  <a:pos x="33" y="5"/>
                </a:cxn>
                <a:cxn ang="0">
                  <a:pos x="60" y="32"/>
                </a:cxn>
                <a:cxn ang="0">
                  <a:pos x="33" y="59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33" y="116"/>
                </a:cxn>
                <a:cxn ang="0">
                  <a:pos x="66" y="33"/>
                </a:cxn>
                <a:cxn ang="0">
                  <a:pos x="33" y="0"/>
                </a:cxn>
              </a:cxnLst>
              <a:rect l="0" t="0" r="r" b="b"/>
              <a:pathLst>
                <a:path w="66" h="116">
                  <a:moveTo>
                    <a:pt x="33" y="59"/>
                  </a:moveTo>
                  <a:cubicBezTo>
                    <a:pt x="19" y="59"/>
                    <a:pt x="6" y="47"/>
                    <a:pt x="6" y="32"/>
                  </a:cubicBezTo>
                  <a:cubicBezTo>
                    <a:pt x="6" y="17"/>
                    <a:pt x="19" y="5"/>
                    <a:pt x="33" y="5"/>
                  </a:cubicBezTo>
                  <a:cubicBezTo>
                    <a:pt x="48" y="5"/>
                    <a:pt x="60" y="17"/>
                    <a:pt x="60" y="32"/>
                  </a:cubicBezTo>
                  <a:cubicBezTo>
                    <a:pt x="60" y="47"/>
                    <a:pt x="48" y="59"/>
                    <a:pt x="33" y="59"/>
                  </a:cubicBezTo>
                  <a:moveTo>
                    <a:pt x="33" y="0"/>
                  </a:moveTo>
                  <a:cubicBezTo>
                    <a:pt x="15" y="0"/>
                    <a:pt x="0" y="15"/>
                    <a:pt x="0" y="33"/>
                  </a:cubicBezTo>
                  <a:cubicBezTo>
                    <a:pt x="0" y="54"/>
                    <a:pt x="33" y="116"/>
                    <a:pt x="33" y="116"/>
                  </a:cubicBezTo>
                  <a:cubicBezTo>
                    <a:pt x="33" y="116"/>
                    <a:pt x="66" y="55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</a:path>
              </a:pathLst>
            </a:custGeom>
            <a:solidFill>
              <a:srgbClr val="005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gray">
            <a:xfrm>
              <a:off x="5630231" y="1855787"/>
              <a:ext cx="61913" cy="61913"/>
            </a:xfrm>
            <a:prstGeom prst="ellipse">
              <a:avLst/>
            </a:prstGeom>
            <a:solidFill>
              <a:srgbClr val="005E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gray">
            <a:xfrm>
              <a:off x="5750881" y="1987550"/>
              <a:ext cx="396875" cy="123825"/>
            </a:xfrm>
            <a:prstGeom prst="rect">
              <a:avLst/>
            </a:prstGeom>
            <a:solidFill>
              <a:srgbClr val="005EA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gray">
            <a:xfrm>
              <a:off x="5778598" y="1987907"/>
              <a:ext cx="341440" cy="123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de-DE" sz="800" b="1" dirty="0">
                  <a:solidFill>
                    <a:srgbClr val="FFFFFF"/>
                  </a:solidFill>
                  <a:latin typeface="+mn-lt"/>
                  <a:cs typeface="Arial" pitchFamily="34" charset="0"/>
                </a:rPr>
                <a:t>Murten</a:t>
              </a:r>
            </a:p>
          </p:txBody>
        </p:sp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/>
              <a:t>Steuerungssysteme „Swiss </a:t>
            </a:r>
            <a:r>
              <a:rPr lang="de-DE" dirty="0" err="1"/>
              <a:t>made</a:t>
            </a:r>
            <a:r>
              <a:rPr lang="de-DE" dirty="0"/>
              <a:t>“</a:t>
            </a:r>
            <a:br>
              <a:rPr lang="de-DE" dirty="0"/>
            </a:br>
            <a:endParaRPr lang="de-DE" dirty="0"/>
          </a:p>
        </p:txBody>
      </p:sp>
      <p:sp>
        <p:nvSpPr>
          <p:cNvPr id="10" name="Rechteck 9"/>
          <p:cNvSpPr/>
          <p:nvPr/>
        </p:nvSpPr>
        <p:spPr bwMode="gray">
          <a:xfrm>
            <a:off x="5660011" y="4603453"/>
            <a:ext cx="2695575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de-DE" sz="16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Unternehmenseckdaten:</a:t>
            </a:r>
          </a:p>
          <a:p>
            <a:pPr marL="182563" indent="-182563">
              <a:spcBef>
                <a:spcPts val="600"/>
              </a:spcBef>
              <a:buClr>
                <a:schemeClr val="tx2"/>
              </a:buClr>
              <a:buFont typeface="Wingdings 3" pitchFamily="18" charset="2"/>
              <a:buChar char="}"/>
            </a:pPr>
            <a:r>
              <a:rPr lang="de-DE" sz="12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70 </a:t>
            </a:r>
            <a:r>
              <a:rPr lang="de-DE" sz="1200" dirty="0" err="1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Mio</a:t>
            </a:r>
            <a:r>
              <a:rPr lang="de-DE" sz="12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 Euro Jahresumsatz</a:t>
            </a: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 3" pitchFamily="18" charset="2"/>
              <a:buChar char="}"/>
            </a:pPr>
            <a:r>
              <a:rPr lang="de-DE" sz="12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340 Mitarbeiter</a:t>
            </a: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 3" pitchFamily="18" charset="2"/>
              <a:buChar char="}"/>
            </a:pPr>
            <a:r>
              <a:rPr lang="it-IT" sz="12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2 Mio E/A </a:t>
            </a:r>
            <a:r>
              <a:rPr lang="it-IT" sz="1200" dirty="0" err="1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Punkte</a:t>
            </a:r>
            <a:r>
              <a:rPr lang="it-IT" sz="12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 pro </a:t>
            </a:r>
            <a:r>
              <a:rPr lang="it-IT" sz="1200" dirty="0" err="1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Jahr</a:t>
            </a:r>
            <a:endParaRPr lang="it-IT" sz="1200" dirty="0" smtClean="0">
              <a:solidFill>
                <a:schemeClr val="accent4"/>
              </a:solidFill>
              <a:latin typeface="+mj-lt"/>
              <a:cs typeface="Arial" pitchFamily="34" charset="0"/>
            </a:endParaRP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 3" pitchFamily="18" charset="2"/>
              <a:buChar char="}"/>
            </a:pPr>
            <a:r>
              <a:rPr lang="de-DE" sz="12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40.000 CPUs pro Jahr</a:t>
            </a:r>
          </a:p>
          <a:p>
            <a:pPr marL="180975" indent="-180975">
              <a:spcBef>
                <a:spcPts val="600"/>
              </a:spcBef>
              <a:buClr>
                <a:schemeClr val="tx2"/>
              </a:buClr>
              <a:buFont typeface="Wingdings 3" pitchFamily="18" charset="2"/>
              <a:buChar char="}"/>
            </a:pPr>
            <a:r>
              <a:rPr lang="de-DE" sz="1200" dirty="0" smtClean="0">
                <a:solidFill>
                  <a:schemeClr val="accent4"/>
                </a:solidFill>
                <a:latin typeface="+mj-lt"/>
                <a:cs typeface="Arial" pitchFamily="34" charset="0"/>
              </a:rPr>
              <a:t>700.000 Kleingeräte pro Jahr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 bwMode="gray">
          <a:xfrm>
            <a:off x="446286" y="852488"/>
            <a:ext cx="4116190" cy="5446800"/>
          </a:xfrm>
        </p:spPr>
        <p:txBody>
          <a:bodyPr>
            <a:noAutofit/>
          </a:bodyPr>
          <a:lstStyle/>
          <a:p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Die </a:t>
            </a:r>
            <a:r>
              <a:rPr lang="de-DE" sz="1300" b="0" dirty="0" err="1" smtClean="0">
                <a:solidFill>
                  <a:schemeClr val="accent4"/>
                </a:solidFill>
                <a:latin typeface="+mn-lt"/>
              </a:rPr>
              <a:t>Saia</a:t>
            </a: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-Burgess Controls AG, kurz SBC,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befindet sich seit der Gründung im </a:t>
            </a:r>
            <a:r>
              <a:rPr lang="de-DE" sz="1300" b="0" dirty="0" err="1" smtClean="0">
                <a:solidFill>
                  <a:schemeClr val="accent4"/>
                </a:solidFill>
                <a:latin typeface="+mn-lt"/>
              </a:rPr>
              <a:t>zweispra</a:t>
            </a: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-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err="1" smtClean="0">
                <a:solidFill>
                  <a:schemeClr val="accent4"/>
                </a:solidFill>
                <a:latin typeface="+mn-lt"/>
              </a:rPr>
              <a:t>chigen</a:t>
            </a: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 (D/F) Westen der Schweiz - dem Sitz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weltweit renommierter Unternehmen wie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Swatch oder Logitech, sowie technologisch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führender Hochschulen und Universitäten.</a:t>
            </a:r>
            <a:endParaRPr lang="de-DE" sz="1300" b="0" dirty="0">
              <a:solidFill>
                <a:schemeClr val="accent4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de-DE" sz="1300" b="0" dirty="0" err="1" smtClean="0">
                <a:solidFill>
                  <a:schemeClr val="accent4"/>
                </a:solidFill>
                <a:latin typeface="+mn-lt"/>
              </a:rPr>
              <a:t>Saia</a:t>
            </a: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 Burgess Controls ist eine 100%ige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Tochter der Honeywell International Inc..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Seit 1950 entwickelt und vertreibt das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Unternehmen elektronische Komponenten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und Systeme der Steuerungs- und Regel-</a:t>
            </a:r>
            <a:r>
              <a:rPr lang="de-DE" sz="1300" b="0" dirty="0" err="1" smtClean="0">
                <a:solidFill>
                  <a:schemeClr val="accent4"/>
                </a:solidFill>
                <a:latin typeface="+mn-lt"/>
              </a:rPr>
              <a:t>ungstechnik</a:t>
            </a: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. Die Produkte zeichnen sich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durch eine extreme Langlebigkeit aus. Sie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finden ihren Einsatz in der Heizungs-,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Lüftungs- und Klimatechnik, sowie im Energiemanagement und Wassersystemen.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Eine weitere wichtige Säule des </a:t>
            </a:r>
            <a:r>
              <a:rPr lang="de-DE" sz="1300" b="0" dirty="0" err="1" smtClean="0">
                <a:solidFill>
                  <a:schemeClr val="accent4"/>
                </a:solidFill>
                <a:latin typeface="+mn-lt"/>
              </a:rPr>
              <a:t>Unterneh</a:t>
            </a: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-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err="1" smtClean="0">
                <a:solidFill>
                  <a:schemeClr val="accent4"/>
                </a:solidFill>
                <a:latin typeface="+mn-lt"/>
              </a:rPr>
              <a:t>mens</a:t>
            </a: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 bildet die OEM-Produktion.</a:t>
            </a:r>
            <a:endParaRPr lang="de-DE" sz="1300" b="0" dirty="0">
              <a:solidFill>
                <a:schemeClr val="accent4"/>
              </a:solidFill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SBC-Produkte entstehen passgenau und gewährleisten stets technologischen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Fortschritt.</a:t>
            </a:r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gray">
          <a:xfrm flipV="1">
            <a:off x="5650937" y="2116134"/>
            <a:ext cx="7075" cy="4060378"/>
          </a:xfrm>
          <a:prstGeom prst="line">
            <a:avLst/>
          </a:prstGeom>
          <a:noFill/>
          <a:ln w="6350" cap="flat">
            <a:solidFill>
              <a:srgbClr val="005EA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/>
              <a:t>Saia Burgess Controls | www.saia-pcd.com</a:t>
            </a:r>
            <a:endParaRPr lang="de-CH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 uiExpand="1" build="p"/>
      <p:bldP spid="207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/>
        </p:nvGrpSpPr>
        <p:grpSpPr bwMode="gray">
          <a:xfrm>
            <a:off x="-3545" y="2524395"/>
            <a:ext cx="8807054" cy="470905"/>
            <a:chOff x="-3545" y="2524395"/>
            <a:chExt cx="8807054" cy="470905"/>
          </a:xfrm>
        </p:grpSpPr>
        <p:sp>
          <p:nvSpPr>
            <p:cNvPr id="24" name="Rechteck 23"/>
            <p:cNvSpPr/>
            <p:nvPr/>
          </p:nvSpPr>
          <p:spPr bwMode="gray">
            <a:xfrm>
              <a:off x="4412456" y="2524583"/>
              <a:ext cx="997744" cy="468000"/>
            </a:xfrm>
            <a:prstGeom prst="rect">
              <a:avLst/>
            </a:prstGeom>
            <a:solidFill>
              <a:srgbClr val="CBD7EC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de-DE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7283332" y="2524395"/>
              <a:ext cx="1519675" cy="468188"/>
            </a:xfrm>
            <a:custGeom>
              <a:avLst/>
              <a:gdLst>
                <a:gd name="connsiteX0" fmla="*/ 0 w 1322505"/>
                <a:gd name="connsiteY0" fmla="*/ 0 h 468000"/>
                <a:gd name="connsiteX1" fmla="*/ 1322505 w 1322505"/>
                <a:gd name="connsiteY1" fmla="*/ 0 h 468000"/>
                <a:gd name="connsiteX2" fmla="*/ 1322505 w 1322505"/>
                <a:gd name="connsiteY2" fmla="*/ 468000 h 468000"/>
                <a:gd name="connsiteX3" fmla="*/ 0 w 1322505"/>
                <a:gd name="connsiteY3" fmla="*/ 468000 h 468000"/>
                <a:gd name="connsiteX4" fmla="*/ 0 w 1322505"/>
                <a:gd name="connsiteY4" fmla="*/ 0 h 468000"/>
                <a:gd name="connsiteX0" fmla="*/ 0 w 1322505"/>
                <a:gd name="connsiteY0" fmla="*/ 0 h 468000"/>
                <a:gd name="connsiteX1" fmla="*/ 1322505 w 1322505"/>
                <a:gd name="connsiteY1" fmla="*/ 0 h 468000"/>
                <a:gd name="connsiteX2" fmla="*/ 1319647 w 1322505"/>
                <a:gd name="connsiteY2" fmla="*/ 233857 h 468000"/>
                <a:gd name="connsiteX3" fmla="*/ 1322505 w 1322505"/>
                <a:gd name="connsiteY3" fmla="*/ 468000 h 468000"/>
                <a:gd name="connsiteX4" fmla="*/ 0 w 1322505"/>
                <a:gd name="connsiteY4" fmla="*/ 468000 h 468000"/>
                <a:gd name="connsiteX5" fmla="*/ 0 w 1322505"/>
                <a:gd name="connsiteY5" fmla="*/ 0 h 468000"/>
                <a:gd name="connsiteX0" fmla="*/ 0 w 1517770"/>
                <a:gd name="connsiteY0" fmla="*/ 0 h 468000"/>
                <a:gd name="connsiteX1" fmla="*/ 1322505 w 1517770"/>
                <a:gd name="connsiteY1" fmla="*/ 0 h 468000"/>
                <a:gd name="connsiteX2" fmla="*/ 1517767 w 1517770"/>
                <a:gd name="connsiteY2" fmla="*/ 218617 h 468000"/>
                <a:gd name="connsiteX3" fmla="*/ 1322505 w 1517770"/>
                <a:gd name="connsiteY3" fmla="*/ 468000 h 468000"/>
                <a:gd name="connsiteX4" fmla="*/ 0 w 1517770"/>
                <a:gd name="connsiteY4" fmla="*/ 468000 h 468000"/>
                <a:gd name="connsiteX5" fmla="*/ 0 w 1517770"/>
                <a:gd name="connsiteY5" fmla="*/ 0 h 468000"/>
                <a:gd name="connsiteX0" fmla="*/ 0 w 1517770"/>
                <a:gd name="connsiteY0" fmla="*/ 0 h 468000"/>
                <a:gd name="connsiteX1" fmla="*/ 1322505 w 1517770"/>
                <a:gd name="connsiteY1" fmla="*/ 0 h 468000"/>
                <a:gd name="connsiteX2" fmla="*/ 1517767 w 1517770"/>
                <a:gd name="connsiteY2" fmla="*/ 218617 h 468000"/>
                <a:gd name="connsiteX3" fmla="*/ 1322505 w 1517770"/>
                <a:gd name="connsiteY3" fmla="*/ 468000 h 468000"/>
                <a:gd name="connsiteX4" fmla="*/ 0 w 1517770"/>
                <a:gd name="connsiteY4" fmla="*/ 468000 h 468000"/>
                <a:gd name="connsiteX5" fmla="*/ 0 w 1517770"/>
                <a:gd name="connsiteY5" fmla="*/ 0 h 468000"/>
                <a:gd name="connsiteX0" fmla="*/ 0 w 1517770"/>
                <a:gd name="connsiteY0" fmla="*/ 0 h 468000"/>
                <a:gd name="connsiteX1" fmla="*/ 1322505 w 1517770"/>
                <a:gd name="connsiteY1" fmla="*/ 0 h 468000"/>
                <a:gd name="connsiteX2" fmla="*/ 1517767 w 1517770"/>
                <a:gd name="connsiteY2" fmla="*/ 218617 h 468000"/>
                <a:gd name="connsiteX3" fmla="*/ 1322505 w 1517770"/>
                <a:gd name="connsiteY3" fmla="*/ 468000 h 468000"/>
                <a:gd name="connsiteX4" fmla="*/ 0 w 1517770"/>
                <a:gd name="connsiteY4" fmla="*/ 468000 h 468000"/>
                <a:gd name="connsiteX5" fmla="*/ 0 w 1517770"/>
                <a:gd name="connsiteY5" fmla="*/ 0 h 468000"/>
                <a:gd name="connsiteX0" fmla="*/ 0 w 1776848"/>
                <a:gd name="connsiteY0" fmla="*/ 0 h 468000"/>
                <a:gd name="connsiteX1" fmla="*/ 1322505 w 1776848"/>
                <a:gd name="connsiteY1" fmla="*/ 0 h 468000"/>
                <a:gd name="connsiteX2" fmla="*/ 1776847 w 1776848"/>
                <a:gd name="connsiteY2" fmla="*/ 264337 h 468000"/>
                <a:gd name="connsiteX3" fmla="*/ 1322505 w 1776848"/>
                <a:gd name="connsiteY3" fmla="*/ 468000 h 468000"/>
                <a:gd name="connsiteX4" fmla="*/ 0 w 1776848"/>
                <a:gd name="connsiteY4" fmla="*/ 468000 h 468000"/>
                <a:gd name="connsiteX5" fmla="*/ 0 w 1776848"/>
                <a:gd name="connsiteY5" fmla="*/ 0 h 468000"/>
                <a:gd name="connsiteX0" fmla="*/ 0 w 1776848"/>
                <a:gd name="connsiteY0" fmla="*/ 0 h 468000"/>
                <a:gd name="connsiteX1" fmla="*/ 1322505 w 1776848"/>
                <a:gd name="connsiteY1" fmla="*/ 0 h 468000"/>
                <a:gd name="connsiteX2" fmla="*/ 1776847 w 1776848"/>
                <a:gd name="connsiteY2" fmla="*/ 264337 h 468000"/>
                <a:gd name="connsiteX3" fmla="*/ 1322505 w 1776848"/>
                <a:gd name="connsiteY3" fmla="*/ 468000 h 468000"/>
                <a:gd name="connsiteX4" fmla="*/ 0 w 1776848"/>
                <a:gd name="connsiteY4" fmla="*/ 468000 h 468000"/>
                <a:gd name="connsiteX5" fmla="*/ 0 w 1776848"/>
                <a:gd name="connsiteY5" fmla="*/ 0 h 468000"/>
                <a:gd name="connsiteX0" fmla="*/ 0 w 1776848"/>
                <a:gd name="connsiteY0" fmla="*/ 164 h 468164"/>
                <a:gd name="connsiteX1" fmla="*/ 1322505 w 1776848"/>
                <a:gd name="connsiteY1" fmla="*/ 164 h 468164"/>
                <a:gd name="connsiteX2" fmla="*/ 1776847 w 1776848"/>
                <a:gd name="connsiteY2" fmla="*/ 264501 h 468164"/>
                <a:gd name="connsiteX3" fmla="*/ 1322505 w 1776848"/>
                <a:gd name="connsiteY3" fmla="*/ 468164 h 468164"/>
                <a:gd name="connsiteX4" fmla="*/ 0 w 1776848"/>
                <a:gd name="connsiteY4" fmla="*/ 468164 h 468164"/>
                <a:gd name="connsiteX5" fmla="*/ 0 w 1776848"/>
                <a:gd name="connsiteY5" fmla="*/ 164 h 468164"/>
                <a:gd name="connsiteX0" fmla="*/ 0 w 1483957"/>
                <a:gd name="connsiteY0" fmla="*/ 192 h 468192"/>
                <a:gd name="connsiteX1" fmla="*/ 1322505 w 1483957"/>
                <a:gd name="connsiteY1" fmla="*/ 192 h 468192"/>
                <a:gd name="connsiteX2" fmla="*/ 1483953 w 1483957"/>
                <a:gd name="connsiteY2" fmla="*/ 224047 h 468192"/>
                <a:gd name="connsiteX3" fmla="*/ 1322505 w 1483957"/>
                <a:gd name="connsiteY3" fmla="*/ 468192 h 468192"/>
                <a:gd name="connsiteX4" fmla="*/ 0 w 1483957"/>
                <a:gd name="connsiteY4" fmla="*/ 468192 h 468192"/>
                <a:gd name="connsiteX5" fmla="*/ 0 w 1483957"/>
                <a:gd name="connsiteY5" fmla="*/ 192 h 468192"/>
                <a:gd name="connsiteX0" fmla="*/ 0 w 1643499"/>
                <a:gd name="connsiteY0" fmla="*/ 191 h 468191"/>
                <a:gd name="connsiteX1" fmla="*/ 1322505 w 1643499"/>
                <a:gd name="connsiteY1" fmla="*/ 191 h 468191"/>
                <a:gd name="connsiteX2" fmla="*/ 1643497 w 1643499"/>
                <a:gd name="connsiteY2" fmla="*/ 226427 h 468191"/>
                <a:gd name="connsiteX3" fmla="*/ 1322505 w 1643499"/>
                <a:gd name="connsiteY3" fmla="*/ 468191 h 468191"/>
                <a:gd name="connsiteX4" fmla="*/ 0 w 1643499"/>
                <a:gd name="connsiteY4" fmla="*/ 468191 h 468191"/>
                <a:gd name="connsiteX5" fmla="*/ 0 w 1643499"/>
                <a:gd name="connsiteY5" fmla="*/ 191 h 468191"/>
                <a:gd name="connsiteX0" fmla="*/ 0 w 1644694"/>
                <a:gd name="connsiteY0" fmla="*/ 191 h 468191"/>
                <a:gd name="connsiteX1" fmla="*/ 1322505 w 1644694"/>
                <a:gd name="connsiteY1" fmla="*/ 191 h 468191"/>
                <a:gd name="connsiteX2" fmla="*/ 1643497 w 1644694"/>
                <a:gd name="connsiteY2" fmla="*/ 226427 h 468191"/>
                <a:gd name="connsiteX3" fmla="*/ 1322505 w 1644694"/>
                <a:gd name="connsiteY3" fmla="*/ 468191 h 468191"/>
                <a:gd name="connsiteX4" fmla="*/ 0 w 1644694"/>
                <a:gd name="connsiteY4" fmla="*/ 468191 h 468191"/>
                <a:gd name="connsiteX5" fmla="*/ 0 w 1644694"/>
                <a:gd name="connsiteY5" fmla="*/ 191 h 468191"/>
                <a:gd name="connsiteX0" fmla="*/ 0 w 1643515"/>
                <a:gd name="connsiteY0" fmla="*/ 191 h 468191"/>
                <a:gd name="connsiteX1" fmla="*/ 1322505 w 1643515"/>
                <a:gd name="connsiteY1" fmla="*/ 191 h 468191"/>
                <a:gd name="connsiteX2" fmla="*/ 1643497 w 1643515"/>
                <a:gd name="connsiteY2" fmla="*/ 226427 h 468191"/>
                <a:gd name="connsiteX3" fmla="*/ 1322505 w 1643515"/>
                <a:gd name="connsiteY3" fmla="*/ 468191 h 468191"/>
                <a:gd name="connsiteX4" fmla="*/ 0 w 1643515"/>
                <a:gd name="connsiteY4" fmla="*/ 468191 h 468191"/>
                <a:gd name="connsiteX5" fmla="*/ 0 w 1643515"/>
                <a:gd name="connsiteY5" fmla="*/ 191 h 468191"/>
                <a:gd name="connsiteX0" fmla="*/ 0 w 1688757"/>
                <a:gd name="connsiteY0" fmla="*/ 238 h 468238"/>
                <a:gd name="connsiteX1" fmla="*/ 1322505 w 1688757"/>
                <a:gd name="connsiteY1" fmla="*/ 238 h 468238"/>
                <a:gd name="connsiteX2" fmla="*/ 1688741 w 1688757"/>
                <a:gd name="connsiteY2" fmla="*/ 178849 h 468238"/>
                <a:gd name="connsiteX3" fmla="*/ 1322505 w 1688757"/>
                <a:gd name="connsiteY3" fmla="*/ 468238 h 468238"/>
                <a:gd name="connsiteX4" fmla="*/ 0 w 1688757"/>
                <a:gd name="connsiteY4" fmla="*/ 468238 h 468238"/>
                <a:gd name="connsiteX5" fmla="*/ 0 w 1688757"/>
                <a:gd name="connsiteY5" fmla="*/ 238 h 468238"/>
                <a:gd name="connsiteX0" fmla="*/ 0 w 1517320"/>
                <a:gd name="connsiteY0" fmla="*/ 184 h 468184"/>
                <a:gd name="connsiteX1" fmla="*/ 1322505 w 1517320"/>
                <a:gd name="connsiteY1" fmla="*/ 184 h 468184"/>
                <a:gd name="connsiteX2" fmla="*/ 1517291 w 1517320"/>
                <a:gd name="connsiteY2" fmla="*/ 235945 h 468184"/>
                <a:gd name="connsiteX3" fmla="*/ 1322505 w 1517320"/>
                <a:gd name="connsiteY3" fmla="*/ 468184 h 468184"/>
                <a:gd name="connsiteX4" fmla="*/ 0 w 1517320"/>
                <a:gd name="connsiteY4" fmla="*/ 468184 h 468184"/>
                <a:gd name="connsiteX5" fmla="*/ 0 w 1517320"/>
                <a:gd name="connsiteY5" fmla="*/ 184 h 468184"/>
                <a:gd name="connsiteX0" fmla="*/ 0 w 1522082"/>
                <a:gd name="connsiteY0" fmla="*/ 181 h 468181"/>
                <a:gd name="connsiteX1" fmla="*/ 1322505 w 1522082"/>
                <a:gd name="connsiteY1" fmla="*/ 181 h 468181"/>
                <a:gd name="connsiteX2" fmla="*/ 1522054 w 1522082"/>
                <a:gd name="connsiteY2" fmla="*/ 240704 h 468181"/>
                <a:gd name="connsiteX3" fmla="*/ 1322505 w 1522082"/>
                <a:gd name="connsiteY3" fmla="*/ 468181 h 468181"/>
                <a:gd name="connsiteX4" fmla="*/ 0 w 1522082"/>
                <a:gd name="connsiteY4" fmla="*/ 468181 h 468181"/>
                <a:gd name="connsiteX5" fmla="*/ 0 w 1522082"/>
                <a:gd name="connsiteY5" fmla="*/ 181 h 468181"/>
                <a:gd name="connsiteX0" fmla="*/ 0 w 1540752"/>
                <a:gd name="connsiteY0" fmla="*/ 181 h 468181"/>
                <a:gd name="connsiteX1" fmla="*/ 1322505 w 1540752"/>
                <a:gd name="connsiteY1" fmla="*/ 181 h 468181"/>
                <a:gd name="connsiteX2" fmla="*/ 1522054 w 1540752"/>
                <a:gd name="connsiteY2" fmla="*/ 240704 h 468181"/>
                <a:gd name="connsiteX3" fmla="*/ 1322505 w 1540752"/>
                <a:gd name="connsiteY3" fmla="*/ 468181 h 468181"/>
                <a:gd name="connsiteX4" fmla="*/ 0 w 1540752"/>
                <a:gd name="connsiteY4" fmla="*/ 468181 h 468181"/>
                <a:gd name="connsiteX5" fmla="*/ 0 w 1540752"/>
                <a:gd name="connsiteY5" fmla="*/ 181 h 468181"/>
                <a:gd name="connsiteX0" fmla="*/ 0 w 1522057"/>
                <a:gd name="connsiteY0" fmla="*/ 181 h 468181"/>
                <a:gd name="connsiteX1" fmla="*/ 1322505 w 1522057"/>
                <a:gd name="connsiteY1" fmla="*/ 181 h 468181"/>
                <a:gd name="connsiteX2" fmla="*/ 1522054 w 1522057"/>
                <a:gd name="connsiteY2" fmla="*/ 240704 h 468181"/>
                <a:gd name="connsiteX3" fmla="*/ 1322505 w 1522057"/>
                <a:gd name="connsiteY3" fmla="*/ 468181 h 468181"/>
                <a:gd name="connsiteX4" fmla="*/ 0 w 1522057"/>
                <a:gd name="connsiteY4" fmla="*/ 468181 h 468181"/>
                <a:gd name="connsiteX5" fmla="*/ 0 w 1522057"/>
                <a:gd name="connsiteY5" fmla="*/ 181 h 468181"/>
                <a:gd name="connsiteX0" fmla="*/ 0 w 1486338"/>
                <a:gd name="connsiteY0" fmla="*/ 196 h 468196"/>
                <a:gd name="connsiteX1" fmla="*/ 1322505 w 1486338"/>
                <a:gd name="connsiteY1" fmla="*/ 196 h 468196"/>
                <a:gd name="connsiteX2" fmla="*/ 1486335 w 1486338"/>
                <a:gd name="connsiteY2" fmla="*/ 219288 h 468196"/>
                <a:gd name="connsiteX3" fmla="*/ 1322505 w 1486338"/>
                <a:gd name="connsiteY3" fmla="*/ 468196 h 468196"/>
                <a:gd name="connsiteX4" fmla="*/ 0 w 1486338"/>
                <a:gd name="connsiteY4" fmla="*/ 468196 h 468196"/>
                <a:gd name="connsiteX5" fmla="*/ 0 w 1486338"/>
                <a:gd name="connsiteY5" fmla="*/ 196 h 468196"/>
                <a:gd name="connsiteX0" fmla="*/ 0 w 1519675"/>
                <a:gd name="connsiteY0" fmla="*/ 188 h 468188"/>
                <a:gd name="connsiteX1" fmla="*/ 1322505 w 1519675"/>
                <a:gd name="connsiteY1" fmla="*/ 188 h 468188"/>
                <a:gd name="connsiteX2" fmla="*/ 1519672 w 1519675"/>
                <a:gd name="connsiteY2" fmla="*/ 231186 h 468188"/>
                <a:gd name="connsiteX3" fmla="*/ 1322505 w 1519675"/>
                <a:gd name="connsiteY3" fmla="*/ 468188 h 468188"/>
                <a:gd name="connsiteX4" fmla="*/ 0 w 1519675"/>
                <a:gd name="connsiteY4" fmla="*/ 468188 h 468188"/>
                <a:gd name="connsiteX5" fmla="*/ 0 w 1519675"/>
                <a:gd name="connsiteY5" fmla="*/ 188 h 468188"/>
                <a:gd name="connsiteX0" fmla="*/ 0 w 1519675"/>
                <a:gd name="connsiteY0" fmla="*/ 188 h 468188"/>
                <a:gd name="connsiteX1" fmla="*/ 1322505 w 1519675"/>
                <a:gd name="connsiteY1" fmla="*/ 188 h 468188"/>
                <a:gd name="connsiteX2" fmla="*/ 1519672 w 1519675"/>
                <a:gd name="connsiteY2" fmla="*/ 231186 h 468188"/>
                <a:gd name="connsiteX3" fmla="*/ 1332030 w 1519675"/>
                <a:gd name="connsiteY3" fmla="*/ 468188 h 468188"/>
                <a:gd name="connsiteX4" fmla="*/ 0 w 1519675"/>
                <a:gd name="connsiteY4" fmla="*/ 468188 h 468188"/>
                <a:gd name="connsiteX5" fmla="*/ 0 w 1519675"/>
                <a:gd name="connsiteY5" fmla="*/ 188 h 46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9675" h="468188">
                  <a:moveTo>
                    <a:pt x="0" y="188"/>
                  </a:moveTo>
                  <a:lnTo>
                    <a:pt x="1322505" y="188"/>
                  </a:lnTo>
                  <a:cubicBezTo>
                    <a:pt x="1316789" y="-7585"/>
                    <a:pt x="1520625" y="229434"/>
                    <a:pt x="1519672" y="231186"/>
                  </a:cubicBezTo>
                  <a:cubicBezTo>
                    <a:pt x="1517767" y="227795"/>
                    <a:pt x="1323933" y="466340"/>
                    <a:pt x="1332030" y="468188"/>
                  </a:cubicBezTo>
                  <a:lnTo>
                    <a:pt x="0" y="468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AEC4E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de-DE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Rechteck 25"/>
            <p:cNvSpPr/>
            <p:nvPr/>
          </p:nvSpPr>
          <p:spPr bwMode="gray">
            <a:xfrm>
              <a:off x="5410200" y="2524583"/>
              <a:ext cx="1873960" cy="468000"/>
            </a:xfrm>
            <a:prstGeom prst="rect">
              <a:avLst/>
            </a:prstGeom>
            <a:solidFill>
              <a:srgbClr val="BCCDE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de-DE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 bwMode="gray">
            <a:xfrm>
              <a:off x="1778002" y="2524583"/>
              <a:ext cx="2634454" cy="468000"/>
            </a:xfrm>
            <a:prstGeom prst="rect">
              <a:avLst/>
            </a:prstGeom>
            <a:solidFill>
              <a:srgbClr val="D8E1F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de-DE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Rechteck 27"/>
            <p:cNvSpPr/>
            <p:nvPr/>
          </p:nvSpPr>
          <p:spPr bwMode="gray">
            <a:xfrm>
              <a:off x="-3545" y="2524583"/>
              <a:ext cx="1781546" cy="468000"/>
            </a:xfrm>
            <a:prstGeom prst="rect">
              <a:avLst/>
            </a:prstGeom>
            <a:gradFill>
              <a:gsLst>
                <a:gs pos="0">
                  <a:srgbClr val="D8E1F1"/>
                </a:gs>
                <a:gs pos="100000">
                  <a:schemeClr val="bg1"/>
                </a:gs>
              </a:gsLst>
              <a:lin ang="10800000" scaled="0"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Freeform 95"/>
            <p:cNvSpPr>
              <a:spLocks/>
            </p:cNvSpPr>
            <p:nvPr/>
          </p:nvSpPr>
          <p:spPr bwMode="gray">
            <a:xfrm>
              <a:off x="251330" y="2529305"/>
              <a:ext cx="196345" cy="460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130"/>
                </a:cxn>
                <a:cxn ang="0">
                  <a:pos x="0" y="263"/>
                </a:cxn>
              </a:cxnLst>
              <a:rect l="0" t="0" r="r" b="b"/>
              <a:pathLst>
                <a:path w="107" h="263">
                  <a:moveTo>
                    <a:pt x="0" y="0"/>
                  </a:moveTo>
                  <a:lnTo>
                    <a:pt x="107" y="130"/>
                  </a:lnTo>
                  <a:lnTo>
                    <a:pt x="0" y="263"/>
                  </a:lnTo>
                </a:path>
              </a:pathLst>
            </a:custGeom>
            <a:noFill/>
            <a:ln w="9525" cap="flat">
              <a:solidFill>
                <a:schemeClr val="tx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11" name="Rechteck 10"/>
            <p:cNvSpPr/>
            <p:nvPr/>
          </p:nvSpPr>
          <p:spPr bwMode="gray">
            <a:xfrm>
              <a:off x="1" y="2527300"/>
              <a:ext cx="8803508" cy="468000"/>
            </a:xfrm>
            <a:custGeom>
              <a:avLst/>
              <a:gdLst>
                <a:gd name="connsiteX0" fmla="*/ 0 w 8609013"/>
                <a:gd name="connsiteY0" fmla="*/ 0 h 468000"/>
                <a:gd name="connsiteX1" fmla="*/ 8609013 w 8609013"/>
                <a:gd name="connsiteY1" fmla="*/ 0 h 468000"/>
                <a:gd name="connsiteX2" fmla="*/ 8609013 w 8609013"/>
                <a:gd name="connsiteY2" fmla="*/ 468000 h 468000"/>
                <a:gd name="connsiteX3" fmla="*/ 0 w 8609013"/>
                <a:gd name="connsiteY3" fmla="*/ 468000 h 468000"/>
                <a:gd name="connsiteX4" fmla="*/ 0 w 8609013"/>
                <a:gd name="connsiteY4" fmla="*/ 0 h 468000"/>
                <a:gd name="connsiteX0" fmla="*/ 0 w 8609013"/>
                <a:gd name="connsiteY0" fmla="*/ 0 h 468000"/>
                <a:gd name="connsiteX1" fmla="*/ 8609013 w 8609013"/>
                <a:gd name="connsiteY1" fmla="*/ 0 h 468000"/>
                <a:gd name="connsiteX2" fmla="*/ 8608219 w 8609013"/>
                <a:gd name="connsiteY2" fmla="*/ 213519 h 468000"/>
                <a:gd name="connsiteX3" fmla="*/ 8609013 w 8609013"/>
                <a:gd name="connsiteY3" fmla="*/ 468000 h 468000"/>
                <a:gd name="connsiteX4" fmla="*/ 0 w 8609013"/>
                <a:gd name="connsiteY4" fmla="*/ 468000 h 468000"/>
                <a:gd name="connsiteX5" fmla="*/ 0 w 8609013"/>
                <a:gd name="connsiteY5" fmla="*/ 0 h 468000"/>
                <a:gd name="connsiteX0" fmla="*/ 0 w 8609013"/>
                <a:gd name="connsiteY0" fmla="*/ 0 h 468000"/>
                <a:gd name="connsiteX1" fmla="*/ 8609013 w 8609013"/>
                <a:gd name="connsiteY1" fmla="*/ 0 h 468000"/>
                <a:gd name="connsiteX2" fmla="*/ 8608219 w 8609013"/>
                <a:gd name="connsiteY2" fmla="*/ 213519 h 468000"/>
                <a:gd name="connsiteX3" fmla="*/ 8609013 w 8609013"/>
                <a:gd name="connsiteY3" fmla="*/ 468000 h 468000"/>
                <a:gd name="connsiteX4" fmla="*/ 0 w 8609013"/>
                <a:gd name="connsiteY4" fmla="*/ 468000 h 468000"/>
                <a:gd name="connsiteX5" fmla="*/ 0 w 8609013"/>
                <a:gd name="connsiteY5" fmla="*/ 0 h 468000"/>
                <a:gd name="connsiteX0" fmla="*/ 0 w 8609565"/>
                <a:gd name="connsiteY0" fmla="*/ 0 h 468000"/>
                <a:gd name="connsiteX1" fmla="*/ 8609013 w 8609565"/>
                <a:gd name="connsiteY1" fmla="*/ 0 h 468000"/>
                <a:gd name="connsiteX2" fmla="*/ 8608219 w 8609565"/>
                <a:gd name="connsiteY2" fmla="*/ 213519 h 468000"/>
                <a:gd name="connsiteX3" fmla="*/ 8609013 w 8609565"/>
                <a:gd name="connsiteY3" fmla="*/ 468000 h 468000"/>
                <a:gd name="connsiteX4" fmla="*/ 0 w 8609565"/>
                <a:gd name="connsiteY4" fmla="*/ 468000 h 468000"/>
                <a:gd name="connsiteX5" fmla="*/ 0 w 8609565"/>
                <a:gd name="connsiteY5" fmla="*/ 0 h 468000"/>
                <a:gd name="connsiteX0" fmla="*/ 0 w 8803508"/>
                <a:gd name="connsiteY0" fmla="*/ 0 h 468000"/>
                <a:gd name="connsiteX1" fmla="*/ 8609013 w 8803508"/>
                <a:gd name="connsiteY1" fmla="*/ 0 h 468000"/>
                <a:gd name="connsiteX2" fmla="*/ 8803482 w 8803508"/>
                <a:gd name="connsiteY2" fmla="*/ 232569 h 468000"/>
                <a:gd name="connsiteX3" fmla="*/ 8609013 w 8803508"/>
                <a:gd name="connsiteY3" fmla="*/ 468000 h 468000"/>
                <a:gd name="connsiteX4" fmla="*/ 0 w 8803508"/>
                <a:gd name="connsiteY4" fmla="*/ 468000 h 468000"/>
                <a:gd name="connsiteX5" fmla="*/ 0 w 8803508"/>
                <a:gd name="connsiteY5" fmla="*/ 0 h 468000"/>
                <a:gd name="connsiteX0" fmla="*/ 0 w 8803508"/>
                <a:gd name="connsiteY0" fmla="*/ 0 h 468000"/>
                <a:gd name="connsiteX1" fmla="*/ 8609013 w 8803508"/>
                <a:gd name="connsiteY1" fmla="*/ 0 h 468000"/>
                <a:gd name="connsiteX2" fmla="*/ 8803482 w 8803508"/>
                <a:gd name="connsiteY2" fmla="*/ 232569 h 468000"/>
                <a:gd name="connsiteX3" fmla="*/ 8609013 w 8803508"/>
                <a:gd name="connsiteY3" fmla="*/ 468000 h 468000"/>
                <a:gd name="connsiteX4" fmla="*/ 0 w 8803508"/>
                <a:gd name="connsiteY4" fmla="*/ 468000 h 468000"/>
                <a:gd name="connsiteX5" fmla="*/ 0 w 8803508"/>
                <a:gd name="connsiteY5" fmla="*/ 0 h 468000"/>
                <a:gd name="connsiteX0" fmla="*/ 0 w 8803508"/>
                <a:gd name="connsiteY0" fmla="*/ 0 h 468000"/>
                <a:gd name="connsiteX1" fmla="*/ 8609013 w 8803508"/>
                <a:gd name="connsiteY1" fmla="*/ 0 h 468000"/>
                <a:gd name="connsiteX2" fmla="*/ 8803482 w 8803508"/>
                <a:gd name="connsiteY2" fmla="*/ 232569 h 468000"/>
                <a:gd name="connsiteX3" fmla="*/ 8609013 w 8803508"/>
                <a:gd name="connsiteY3" fmla="*/ 468000 h 468000"/>
                <a:gd name="connsiteX4" fmla="*/ 0 w 8803508"/>
                <a:gd name="connsiteY4" fmla="*/ 468000 h 468000"/>
                <a:gd name="connsiteX5" fmla="*/ 0 w 8803508"/>
                <a:gd name="connsiteY5" fmla="*/ 0 h 468000"/>
                <a:gd name="connsiteX0" fmla="*/ 0 w 8813262"/>
                <a:gd name="connsiteY0" fmla="*/ 0 h 468000"/>
                <a:gd name="connsiteX1" fmla="*/ 8609013 w 8813262"/>
                <a:gd name="connsiteY1" fmla="*/ 0 h 468000"/>
                <a:gd name="connsiteX2" fmla="*/ 8803482 w 8813262"/>
                <a:gd name="connsiteY2" fmla="*/ 232569 h 468000"/>
                <a:gd name="connsiteX3" fmla="*/ 8609013 w 8813262"/>
                <a:gd name="connsiteY3" fmla="*/ 468000 h 468000"/>
                <a:gd name="connsiteX4" fmla="*/ 0 w 8813262"/>
                <a:gd name="connsiteY4" fmla="*/ 468000 h 468000"/>
                <a:gd name="connsiteX5" fmla="*/ 0 w 8813262"/>
                <a:gd name="connsiteY5" fmla="*/ 0 h 468000"/>
                <a:gd name="connsiteX0" fmla="*/ 0 w 8803508"/>
                <a:gd name="connsiteY0" fmla="*/ 0 h 468000"/>
                <a:gd name="connsiteX1" fmla="*/ 8609013 w 8803508"/>
                <a:gd name="connsiteY1" fmla="*/ 0 h 468000"/>
                <a:gd name="connsiteX2" fmla="*/ 8803482 w 8803508"/>
                <a:gd name="connsiteY2" fmla="*/ 232569 h 468000"/>
                <a:gd name="connsiteX3" fmla="*/ 8609013 w 8803508"/>
                <a:gd name="connsiteY3" fmla="*/ 468000 h 468000"/>
                <a:gd name="connsiteX4" fmla="*/ 0 w 8803508"/>
                <a:gd name="connsiteY4" fmla="*/ 468000 h 468000"/>
                <a:gd name="connsiteX5" fmla="*/ 0 w 8803508"/>
                <a:gd name="connsiteY5" fmla="*/ 0 h 46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03508" h="468000">
                  <a:moveTo>
                    <a:pt x="0" y="0"/>
                  </a:moveTo>
                  <a:lnTo>
                    <a:pt x="8609013" y="0"/>
                  </a:lnTo>
                  <a:cubicBezTo>
                    <a:pt x="8608748" y="-264"/>
                    <a:pt x="8806128" y="228071"/>
                    <a:pt x="8803482" y="232569"/>
                  </a:cubicBezTo>
                  <a:cubicBezTo>
                    <a:pt x="8806129" y="226909"/>
                    <a:pt x="8611129" y="466516"/>
                    <a:pt x="8609013" y="468000"/>
                  </a:cubicBezTo>
                  <a:lnTo>
                    <a:pt x="0" y="468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de-DE" dirty="0" smtClean="0">
                <a:latin typeface="+mj-lt"/>
              </a:rPr>
              <a:t>Unsere Mission </a:t>
            </a:r>
            <a:br>
              <a:rPr lang="de-DE" dirty="0" smtClean="0">
                <a:latin typeface="+mj-lt"/>
              </a:rPr>
            </a:br>
            <a:r>
              <a:rPr lang="de-DE" dirty="0">
                <a:latin typeface="+mj-lt"/>
              </a:rPr>
              <a:t/>
            </a: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46285" y="853568"/>
            <a:ext cx="8446890" cy="571371"/>
          </a:xfrm>
        </p:spPr>
        <p:txBody>
          <a:bodyPr>
            <a:noAutofit/>
          </a:bodyPr>
          <a:lstStyle/>
          <a:p>
            <a:pPr lvl="0"/>
            <a:r>
              <a:rPr lang="de-DE" dirty="0" smtClean="0">
                <a:solidFill>
                  <a:schemeClr val="tx2"/>
                </a:solidFill>
                <a:latin typeface="+mj-lt"/>
              </a:rPr>
              <a:t>Entwicklung, Produktion und Vertrieb von elektronischen Komponenten </a:t>
            </a:r>
            <a:br>
              <a:rPr lang="de-DE" dirty="0" smtClean="0">
                <a:solidFill>
                  <a:schemeClr val="tx2"/>
                </a:solidFill>
                <a:latin typeface="+mj-lt"/>
              </a:rPr>
            </a:br>
            <a:r>
              <a:rPr lang="de-DE" dirty="0" smtClean="0">
                <a:solidFill>
                  <a:schemeClr val="tx2"/>
                </a:solidFill>
                <a:latin typeface="+mj-lt"/>
              </a:rPr>
              <a:t>und Systemen der Steuerungs-/Regelungstechnik in industrieller Qualität.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>
                <a:latin typeface="+mj-lt"/>
              </a:rPr>
              <a:t>Saia Burgess Controls | www.saia-pcd.com</a:t>
            </a:r>
            <a:endParaRPr lang="de-CH" dirty="0" smtClean="0">
              <a:latin typeface="+mj-lt"/>
            </a:endParaRPr>
          </a:p>
        </p:txBody>
      </p:sp>
      <p:sp>
        <p:nvSpPr>
          <p:cNvPr id="105" name="Abgerundetes Rechteck 104"/>
          <p:cNvSpPr/>
          <p:nvPr/>
        </p:nvSpPr>
        <p:spPr bwMode="gray">
          <a:xfrm>
            <a:off x="6429376" y="3256569"/>
            <a:ext cx="2160000" cy="3024000"/>
          </a:xfrm>
          <a:prstGeom prst="roundRect">
            <a:avLst>
              <a:gd name="adj" fmla="val 1674"/>
            </a:avLst>
          </a:prstGeom>
          <a:ln>
            <a:solidFill>
              <a:schemeClr val="bg2"/>
            </a:solidFill>
          </a:ln>
        </p:spPr>
        <p:txBody>
          <a:bodyPr vert="horz" lIns="144000" tIns="144000" rIns="91440" bIns="45720" numCol="1" spcCol="18000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 Jahr 2010 wurde nach </a:t>
            </a:r>
            <a:r>
              <a:rPr lang="de-DE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Saia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PCD3 und </a:t>
            </a:r>
            <a:r>
              <a:rPr lang="de-DE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Saia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PCD2 mit der </a:t>
            </a:r>
            <a:b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Saia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PCD1 auch die kleinste Gerätereihe komplett erneuert. </a:t>
            </a:r>
            <a:b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Die 3. Generation von </a:t>
            </a:r>
            <a:r>
              <a:rPr lang="de-DE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Saia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PCD</a:t>
            </a:r>
            <a:r>
              <a:rPr lang="de-DE" sz="1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Steuerungsgeräten ist nun voll-ständig. Diese ist geprägt durch folgende Gleichung: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de-DE" sz="1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Saia</a:t>
            </a:r>
            <a:r>
              <a:rPr lang="de-DE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PCD</a:t>
            </a:r>
            <a:r>
              <a:rPr lang="de-DE" sz="1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de-DE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SPS + IT + Web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Nahtlose Integration weltweit bekannter offener Web- sowie </a:t>
            </a:r>
            <a:b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IT-Technologien auf einer indus-</a:t>
            </a:r>
            <a:r>
              <a:rPr lang="de-DE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triellen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frei programmierbaren Elektronik mit der Qualität und </a:t>
            </a:r>
            <a:b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dem Lebenszyklus der robusten, industriellen SPS.</a:t>
            </a:r>
          </a:p>
        </p:txBody>
      </p:sp>
      <p:sp>
        <p:nvSpPr>
          <p:cNvPr id="107" name="Abgerundetes Rechteck 106"/>
          <p:cNvSpPr/>
          <p:nvPr/>
        </p:nvSpPr>
        <p:spPr bwMode="gray">
          <a:xfrm>
            <a:off x="2502959" y="3256570"/>
            <a:ext cx="1800000" cy="3024000"/>
          </a:xfrm>
          <a:prstGeom prst="roundRect">
            <a:avLst>
              <a:gd name="adj" fmla="val 2203"/>
            </a:avLst>
          </a:prstGeom>
          <a:ln>
            <a:solidFill>
              <a:schemeClr val="bg2"/>
            </a:solidFill>
          </a:ln>
        </p:spPr>
        <p:txBody>
          <a:bodyPr vert="horz" lIns="144000" tIns="144000" rIns="91440" bIns="45720" numCol="1" spcCol="18000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Ende der Siebzigerjahre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übernahm </a:t>
            </a:r>
            <a:r>
              <a:rPr lang="de-DE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Saia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Burgess Controls eine Pionierrolle bei den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Speicherprogram-</a:t>
            </a: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mierbaren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Steuerungen (SPS), bekannt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nachhaltig im Einsatz </a:t>
            </a:r>
            <a:b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unter dem Markennamen </a:t>
            </a:r>
            <a:b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Saia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PCD</a:t>
            </a:r>
            <a:r>
              <a:rPr lang="de-DE" sz="1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®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Parallel zum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Komponentengeschäft entwickelte sich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 Geschäftsfeld um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den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Vertrieb von Systemen </a:t>
            </a:r>
            <a:b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 Mess-, Regelungs- </a:t>
            </a:r>
            <a:b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 Steuerungstechnik.</a:t>
            </a:r>
          </a:p>
        </p:txBody>
      </p:sp>
      <p:sp>
        <p:nvSpPr>
          <p:cNvPr id="108" name="Abgerundetes Rechteck 107"/>
          <p:cNvSpPr/>
          <p:nvPr/>
        </p:nvSpPr>
        <p:spPr bwMode="gray">
          <a:xfrm>
            <a:off x="539750" y="3256569"/>
            <a:ext cx="1800000" cy="3024000"/>
          </a:xfrm>
          <a:prstGeom prst="roundRect">
            <a:avLst>
              <a:gd name="adj" fmla="val 2303"/>
            </a:avLst>
          </a:prstGeom>
          <a:ln>
            <a:solidFill>
              <a:schemeClr val="bg2"/>
            </a:solidFill>
          </a:ln>
        </p:spPr>
        <p:txBody>
          <a:bodyPr vert="horz" lIns="144000" tIns="144000" rIns="91440" bIns="45720" numCol="1" spcCol="180000" rtlCol="0">
            <a:no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 Beginn produzierte </a:t>
            </a:r>
            <a:r>
              <a:rPr lang="de-DE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Saia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Burgess Controls vor allem elektronische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Zeitschalt-geräte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Das Anwender-spektrum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reichte von Hausinstallationen bis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hin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 Maschinentechnik.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gray">
          <a:xfrm>
            <a:off x="7326878" y="2524523"/>
            <a:ext cx="1694" cy="44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+mj-lt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506529" y="1769378"/>
            <a:ext cx="951330" cy="1223205"/>
            <a:chOff x="506529" y="1769378"/>
            <a:chExt cx="951330" cy="1223205"/>
          </a:xfrm>
        </p:grpSpPr>
        <p:pic>
          <p:nvPicPr>
            <p:cNvPr id="7201" name="Picture 3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06529" y="1769378"/>
              <a:ext cx="951330" cy="634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Gerade Verbindung 36"/>
            <p:cNvCxnSpPr/>
            <p:nvPr/>
          </p:nvCxnSpPr>
          <p:spPr bwMode="gray">
            <a:xfrm>
              <a:off x="709612" y="2524583"/>
              <a:ext cx="0" cy="468000"/>
            </a:xfrm>
            <a:prstGeom prst="line">
              <a:avLst/>
            </a:prstGeom>
            <a:solidFill>
              <a:srgbClr val="AEC4E3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Textfeld 8"/>
            <p:cNvSpPr txBox="1"/>
            <p:nvPr/>
          </p:nvSpPr>
          <p:spPr bwMode="gray">
            <a:xfrm rot="16200000">
              <a:off x="403691" y="2680872"/>
              <a:ext cx="4483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tx2"/>
                  </a:solidFill>
                </a:rPr>
                <a:t>1950</a:t>
              </a:r>
              <a:endParaRPr lang="de-DE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2718159" y="1667341"/>
            <a:ext cx="1090799" cy="1325242"/>
            <a:chOff x="2718159" y="1667341"/>
            <a:chExt cx="1090799" cy="1325242"/>
          </a:xfrm>
        </p:grpSpPr>
        <p:pic>
          <p:nvPicPr>
            <p:cNvPr id="7202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718159" y="1667341"/>
              <a:ext cx="1090799" cy="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Gerade Verbindung 4"/>
            <p:cNvCxnSpPr/>
            <p:nvPr/>
          </p:nvCxnSpPr>
          <p:spPr bwMode="gray">
            <a:xfrm>
              <a:off x="3195637" y="2524583"/>
              <a:ext cx="0" cy="468000"/>
            </a:xfrm>
            <a:prstGeom prst="line">
              <a:avLst/>
            </a:prstGeom>
            <a:solidFill>
              <a:srgbClr val="AEC4E3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2" name="Textfeld 41"/>
            <p:cNvSpPr txBox="1"/>
            <p:nvPr/>
          </p:nvSpPr>
          <p:spPr bwMode="gray">
            <a:xfrm rot="16200000">
              <a:off x="2894527" y="2680874"/>
              <a:ext cx="4483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tx2"/>
                  </a:solidFill>
                </a:rPr>
                <a:t>1990</a:t>
              </a:r>
              <a:endParaRPr lang="de-DE" sz="1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7508584" y="1668674"/>
            <a:ext cx="1097255" cy="1323909"/>
            <a:chOff x="7508584" y="1668674"/>
            <a:chExt cx="1097255" cy="1323909"/>
          </a:xfrm>
        </p:grpSpPr>
        <p:pic>
          <p:nvPicPr>
            <p:cNvPr id="7199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508584" y="1668674"/>
              <a:ext cx="1088231" cy="7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feld 45"/>
            <p:cNvSpPr txBox="1"/>
            <p:nvPr/>
          </p:nvSpPr>
          <p:spPr bwMode="gray">
            <a:xfrm rot="16200000">
              <a:off x="8304728" y="2680875"/>
              <a:ext cx="4483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tx2"/>
                  </a:solidFill>
                </a:rPr>
                <a:t>2014</a:t>
              </a:r>
              <a:endParaRPr lang="de-DE" sz="1000" dirty="0">
                <a:solidFill>
                  <a:schemeClr val="tx2"/>
                </a:solidFill>
              </a:endParaRPr>
            </a:p>
          </p:txBody>
        </p:sp>
        <p:cxnSp>
          <p:nvCxnSpPr>
            <p:cNvPr id="47" name="Gerade Verbindung 46"/>
            <p:cNvCxnSpPr/>
            <p:nvPr/>
          </p:nvCxnSpPr>
          <p:spPr bwMode="gray">
            <a:xfrm>
              <a:off x="8605839" y="2524583"/>
              <a:ext cx="0" cy="468000"/>
            </a:xfrm>
            <a:prstGeom prst="line">
              <a:avLst/>
            </a:prstGeom>
            <a:solidFill>
              <a:srgbClr val="AEC4E3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uppieren 5"/>
          <p:cNvGrpSpPr/>
          <p:nvPr/>
        </p:nvGrpSpPr>
        <p:grpSpPr>
          <a:xfrm>
            <a:off x="1606548" y="1712174"/>
            <a:ext cx="1054100" cy="1280409"/>
            <a:chOff x="1606548" y="1712174"/>
            <a:chExt cx="1054100" cy="1280409"/>
          </a:xfrm>
        </p:grpSpPr>
        <p:pic>
          <p:nvPicPr>
            <p:cNvPr id="7197" name="Picture 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606548" y="1712174"/>
              <a:ext cx="1054100" cy="702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feld 39"/>
            <p:cNvSpPr txBox="1"/>
            <p:nvPr/>
          </p:nvSpPr>
          <p:spPr bwMode="gray">
            <a:xfrm rot="16200000">
              <a:off x="1476891" y="2680874"/>
              <a:ext cx="4483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tx2"/>
                  </a:solidFill>
                </a:rPr>
                <a:t>1978</a:t>
              </a:r>
              <a:endParaRPr lang="de-DE" sz="1000" dirty="0">
                <a:solidFill>
                  <a:schemeClr val="tx2"/>
                </a:solidFill>
              </a:endParaRPr>
            </a:p>
          </p:txBody>
        </p:sp>
        <p:cxnSp>
          <p:nvCxnSpPr>
            <p:cNvPr id="50" name="Gerade Verbindung 49"/>
            <p:cNvCxnSpPr/>
            <p:nvPr/>
          </p:nvCxnSpPr>
          <p:spPr bwMode="gray">
            <a:xfrm>
              <a:off x="1776256" y="2524583"/>
              <a:ext cx="0" cy="468000"/>
            </a:xfrm>
            <a:prstGeom prst="line">
              <a:avLst/>
            </a:prstGeom>
            <a:solidFill>
              <a:srgbClr val="AEC4E3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" name="Gruppieren 9"/>
          <p:cNvGrpSpPr/>
          <p:nvPr/>
        </p:nvGrpSpPr>
        <p:grpSpPr>
          <a:xfrm>
            <a:off x="3762740" y="1676444"/>
            <a:ext cx="1090800" cy="1316139"/>
            <a:chOff x="3762740" y="1676444"/>
            <a:chExt cx="1090800" cy="1316139"/>
          </a:xfrm>
        </p:grpSpPr>
        <p:pic>
          <p:nvPicPr>
            <p:cNvPr id="7224" name="Picture 5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3762740" y="1676444"/>
              <a:ext cx="1090800" cy="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feld 42"/>
            <p:cNvSpPr txBox="1"/>
            <p:nvPr/>
          </p:nvSpPr>
          <p:spPr bwMode="gray">
            <a:xfrm rot="16200000">
              <a:off x="4111345" y="2680875"/>
              <a:ext cx="4483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tx2"/>
                  </a:solidFill>
                </a:rPr>
                <a:t>2003</a:t>
              </a:r>
              <a:endParaRPr lang="de-DE" sz="1000" dirty="0">
                <a:solidFill>
                  <a:schemeClr val="tx2"/>
                </a:solidFill>
              </a:endParaRPr>
            </a:p>
          </p:txBody>
        </p:sp>
        <p:cxnSp>
          <p:nvCxnSpPr>
            <p:cNvPr id="51" name="Gerade Verbindung 50"/>
            <p:cNvCxnSpPr/>
            <p:nvPr/>
          </p:nvCxnSpPr>
          <p:spPr bwMode="gray">
            <a:xfrm>
              <a:off x="4412456" y="2524583"/>
              <a:ext cx="0" cy="468000"/>
            </a:xfrm>
            <a:prstGeom prst="line">
              <a:avLst/>
            </a:prstGeom>
            <a:solidFill>
              <a:srgbClr val="AEC4E3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4" name="Gruppieren 13"/>
          <p:cNvGrpSpPr/>
          <p:nvPr/>
        </p:nvGrpSpPr>
        <p:grpSpPr>
          <a:xfrm>
            <a:off x="4864481" y="1666855"/>
            <a:ext cx="1096199" cy="1325728"/>
            <a:chOff x="4864481" y="1666855"/>
            <a:chExt cx="1096199" cy="1325728"/>
          </a:xfrm>
        </p:grpSpPr>
        <p:pic>
          <p:nvPicPr>
            <p:cNvPr id="7198" name="Picture 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864481" y="1666855"/>
              <a:ext cx="1096199" cy="73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feld 43"/>
            <p:cNvSpPr txBox="1"/>
            <p:nvPr/>
          </p:nvSpPr>
          <p:spPr bwMode="gray">
            <a:xfrm rot="16200000">
              <a:off x="5109090" y="2680875"/>
              <a:ext cx="4483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tx2"/>
                  </a:solidFill>
                </a:rPr>
                <a:t>2006</a:t>
              </a:r>
              <a:endParaRPr lang="de-DE" sz="1000" dirty="0">
                <a:solidFill>
                  <a:schemeClr val="tx2"/>
                </a:solidFill>
              </a:endParaRPr>
            </a:p>
          </p:txBody>
        </p:sp>
        <p:cxnSp>
          <p:nvCxnSpPr>
            <p:cNvPr id="52" name="Gerade Verbindung 51"/>
            <p:cNvCxnSpPr/>
            <p:nvPr/>
          </p:nvCxnSpPr>
          <p:spPr bwMode="gray">
            <a:xfrm>
              <a:off x="5412581" y="2524583"/>
              <a:ext cx="0" cy="468000"/>
            </a:xfrm>
            <a:prstGeom prst="line">
              <a:avLst/>
            </a:prstGeom>
            <a:solidFill>
              <a:srgbClr val="AEC4E3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6" name="Gruppieren 15"/>
          <p:cNvGrpSpPr/>
          <p:nvPr/>
        </p:nvGrpSpPr>
        <p:grpSpPr>
          <a:xfrm>
            <a:off x="6149712" y="1673595"/>
            <a:ext cx="1136136" cy="1318988"/>
            <a:chOff x="6149712" y="1673595"/>
            <a:chExt cx="1136136" cy="1318988"/>
          </a:xfrm>
        </p:grpSpPr>
        <p:pic>
          <p:nvPicPr>
            <p:cNvPr id="7200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6149712" y="1673595"/>
              <a:ext cx="1090801" cy="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Textfeld 44"/>
            <p:cNvSpPr txBox="1"/>
            <p:nvPr/>
          </p:nvSpPr>
          <p:spPr bwMode="gray">
            <a:xfrm rot="16200000">
              <a:off x="6984737" y="2680875"/>
              <a:ext cx="448333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e-DE" sz="1000" dirty="0" smtClean="0">
                  <a:solidFill>
                    <a:schemeClr val="tx2"/>
                  </a:solidFill>
                </a:rPr>
                <a:t>2010</a:t>
              </a:r>
              <a:endParaRPr lang="de-DE" sz="1000" dirty="0">
                <a:solidFill>
                  <a:schemeClr val="tx2"/>
                </a:solidFill>
              </a:endParaRPr>
            </a:p>
          </p:txBody>
        </p:sp>
        <p:cxnSp>
          <p:nvCxnSpPr>
            <p:cNvPr id="53" name="Gerade Verbindung 52"/>
            <p:cNvCxnSpPr/>
            <p:nvPr/>
          </p:nvCxnSpPr>
          <p:spPr bwMode="gray">
            <a:xfrm>
              <a:off x="7283332" y="2524583"/>
              <a:ext cx="0" cy="468000"/>
            </a:xfrm>
            <a:prstGeom prst="line">
              <a:avLst/>
            </a:prstGeom>
            <a:solidFill>
              <a:srgbClr val="AEC4E3"/>
            </a:solidFill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5" name="Gruppieren 14"/>
          <p:cNvGrpSpPr/>
          <p:nvPr/>
        </p:nvGrpSpPr>
        <p:grpSpPr bwMode="gray">
          <a:xfrm>
            <a:off x="4466168" y="3256569"/>
            <a:ext cx="1800000" cy="3024000"/>
            <a:chOff x="4466168" y="3256569"/>
            <a:chExt cx="1800000" cy="3024000"/>
          </a:xfrm>
        </p:grpSpPr>
        <p:grpSp>
          <p:nvGrpSpPr>
            <p:cNvPr id="13" name="Gruppieren 12"/>
            <p:cNvGrpSpPr/>
            <p:nvPr/>
          </p:nvGrpSpPr>
          <p:grpSpPr bwMode="gray">
            <a:xfrm>
              <a:off x="4466168" y="3256569"/>
              <a:ext cx="1800000" cy="3024000"/>
              <a:chOff x="4558526" y="3256569"/>
              <a:chExt cx="1709112" cy="3060002"/>
            </a:xfrm>
          </p:grpSpPr>
          <p:sp>
            <p:nvSpPr>
              <p:cNvPr id="106" name="Rechteck 105"/>
              <p:cNvSpPr/>
              <p:nvPr/>
            </p:nvSpPr>
            <p:spPr bwMode="gray">
              <a:xfrm>
                <a:off x="4558526" y="3256569"/>
                <a:ext cx="1709112" cy="3060002"/>
              </a:xfrm>
              <a:prstGeom prst="roundRect">
                <a:avLst>
                  <a:gd name="adj" fmla="val 2027"/>
                </a:avLst>
              </a:prstGeom>
              <a:ln>
                <a:solidFill>
                  <a:schemeClr val="bg2"/>
                </a:solidFill>
              </a:ln>
            </p:spPr>
            <p:txBody>
              <a:bodyPr vert="horz" lIns="144000" tIns="144000" rIns="91440" bIns="45720" numCol="1" spcCol="180000" rtlCol="0">
                <a:noAutofit/>
              </a:bodyPr>
              <a:lstStyle/>
              <a:p>
                <a:pPr fontAlgn="auto">
                  <a:spcBef>
                    <a:spcPct val="20000"/>
                  </a:spcBef>
                  <a:spcAft>
                    <a:spcPts val="0"/>
                  </a:spcAft>
                </a:pPr>
                <a:r>
                  <a:rPr lang="de-DE" sz="1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2006 startete die Produkt-</a:t>
                </a:r>
                <a:br>
                  <a:rPr lang="de-DE" sz="1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de-DE" sz="10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linie</a:t>
                </a:r>
                <a:r>
                  <a:rPr lang="de-DE" sz="1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der elektronisch, durchgängig busfähigen Energiezähler.</a:t>
                </a:r>
              </a:p>
              <a:p>
                <a:pPr fontAlgn="auto">
                  <a:spcBef>
                    <a:spcPts val="3000"/>
                  </a:spcBef>
                  <a:spcAft>
                    <a:spcPts val="0"/>
                  </a:spcAft>
                </a:pPr>
                <a:r>
                  <a:rPr lang="de-DE" sz="1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Im </a:t>
                </a:r>
                <a:r>
                  <a:rPr lang="de-DE" sz="1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selben Jahr </a:t>
                </a:r>
                <a:r>
                  <a:rPr lang="de-DE" sz="10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launchte</a:t>
                </a:r>
                <a:r>
                  <a:rPr lang="de-DE" sz="1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0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Saia</a:t>
                </a:r>
                <a:r>
                  <a:rPr lang="de-DE" sz="1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Burgess Controls das weltweit erste vollständig webbasierte </a:t>
                </a:r>
                <a:r>
                  <a:rPr lang="de-DE" sz="1000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Touchpanel</a:t>
                </a:r>
                <a:r>
                  <a:rPr lang="de-DE" sz="1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de-DE" sz="1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</a:br>
                <a:r>
                  <a:rPr lang="de-DE" sz="1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für die Automation.</a:t>
                </a:r>
              </a:p>
            </p:txBody>
          </p:sp>
          <p:pic>
            <p:nvPicPr>
              <p:cNvPr id="7225" name="Picture 5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gray">
              <a:xfrm>
                <a:off x="4618060" y="5279256"/>
                <a:ext cx="1419552" cy="89185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630834" y="4196715"/>
              <a:ext cx="674687" cy="179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32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7" grpId="0" animBg="1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/>
              <a:t>Unternehmenskultur</a:t>
            </a:r>
            <a:endParaRPr lang="de-DE" dirty="0"/>
          </a:p>
        </p:txBody>
      </p:sp>
      <p:pic>
        <p:nvPicPr>
          <p:cNvPr id="14" name="Bildplatzhalter 1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91138" y="943139"/>
            <a:ext cx="3314700" cy="1815773"/>
          </a:xfrm>
        </p:spPr>
      </p:pic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 bwMode="gray">
          <a:xfrm>
            <a:off x="5186363" y="2843347"/>
            <a:ext cx="3416966" cy="647700"/>
          </a:xfrm>
        </p:spPr>
        <p:txBody>
          <a:bodyPr/>
          <a:lstStyle/>
          <a:p>
            <a:r>
              <a:rPr lang="de-DE" sz="1300" b="1" dirty="0" smtClean="0">
                <a:solidFill>
                  <a:schemeClr val="tx2"/>
                </a:solidFill>
                <a:latin typeface="+mj-lt"/>
              </a:rPr>
              <a:t>Werk 1: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accent4"/>
                </a:solidFill>
              </a:rPr>
              <a:t>Geschäftsbereich Controller und Interfaces, </a:t>
            </a:r>
            <a:br>
              <a:rPr lang="de-DE" dirty="0" smtClean="0">
                <a:solidFill>
                  <a:schemeClr val="accent4"/>
                </a:solidFill>
              </a:rPr>
            </a:br>
            <a:r>
              <a:rPr lang="de-DE" dirty="0" smtClean="0">
                <a:solidFill>
                  <a:schemeClr val="accent4"/>
                </a:solidFill>
              </a:rPr>
              <a:t>Vertrieb und kaufmännischer Bereich</a:t>
            </a:r>
            <a:endParaRPr lang="de-DE" dirty="0">
              <a:solidFill>
                <a:schemeClr val="accent4"/>
              </a:solidFill>
            </a:endParaRPr>
          </a:p>
        </p:txBody>
      </p:sp>
      <p:pic>
        <p:nvPicPr>
          <p:cNvPr id="15" name="Bildplatzhalter 1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291138" y="3729067"/>
            <a:ext cx="3314700" cy="1815773"/>
          </a:xfrm>
        </p:spPr>
      </p:pic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gray">
          <a:xfrm>
            <a:off x="5186362" y="5619750"/>
            <a:ext cx="3416400" cy="648000"/>
          </a:xfrm>
        </p:spPr>
        <p:txBody>
          <a:bodyPr>
            <a:normAutofit/>
          </a:bodyPr>
          <a:lstStyle/>
          <a:p>
            <a:r>
              <a:rPr lang="de-DE" sz="1300" b="1" dirty="0" smtClean="0">
                <a:solidFill>
                  <a:schemeClr val="tx2"/>
                </a:solidFill>
                <a:latin typeface="+mj-lt"/>
              </a:rPr>
              <a:t>Werk 2: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chemeClr val="accent4"/>
                </a:solidFill>
              </a:rPr>
              <a:t>Produktion SMD und Geschäftsbereich Kleingeräte. </a:t>
            </a:r>
            <a:br>
              <a:rPr lang="de-DE" dirty="0" smtClean="0">
                <a:solidFill>
                  <a:schemeClr val="accent4"/>
                </a:solidFill>
              </a:rPr>
            </a:br>
            <a:r>
              <a:rPr lang="de-DE" dirty="0" smtClean="0">
                <a:solidFill>
                  <a:schemeClr val="accent4"/>
                </a:solidFill>
              </a:rPr>
              <a:t>Solaranlage mit 11 kWp für «grüne» Klimatisierung</a:t>
            </a:r>
          </a:p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dirty="0" smtClean="0"/>
              <a:t>Saia Burgess Controls | www.saia-pcd.com</a:t>
            </a:r>
            <a:endParaRPr lang="de-CH" dirty="0" smtClean="0"/>
          </a:p>
        </p:txBody>
      </p:sp>
      <p:sp>
        <p:nvSpPr>
          <p:cNvPr id="16" name="Inhaltsplatzhalter 4"/>
          <p:cNvSpPr>
            <a:spLocks noGrp="1"/>
          </p:cNvSpPr>
          <p:nvPr>
            <p:ph idx="1"/>
          </p:nvPr>
        </p:nvSpPr>
        <p:spPr bwMode="gray">
          <a:xfrm>
            <a:off x="446286" y="852488"/>
            <a:ext cx="4116189" cy="5446800"/>
          </a:xfrm>
        </p:spPr>
        <p:txBody>
          <a:bodyPr>
            <a:noAutofit/>
          </a:bodyPr>
          <a:lstStyle/>
          <a:p>
            <a:r>
              <a:rPr lang="de-DE" dirty="0" smtClean="0">
                <a:solidFill>
                  <a:schemeClr val="tx2"/>
                </a:solidFill>
                <a:latin typeface="+mj-lt"/>
              </a:rPr>
              <a:t>Zuverlässigkeit und Nachhaltigkeit </a:t>
            </a:r>
            <a:br>
              <a:rPr lang="de-DE" dirty="0" smtClean="0">
                <a:solidFill>
                  <a:schemeClr val="tx2"/>
                </a:solidFill>
                <a:latin typeface="+mj-lt"/>
              </a:rPr>
            </a:br>
            <a:r>
              <a:rPr lang="de-DE" dirty="0" smtClean="0">
                <a:solidFill>
                  <a:schemeClr val="tx2"/>
                </a:solidFill>
                <a:latin typeface="+mj-lt"/>
              </a:rPr>
              <a:t>als Unternehmenskultur</a:t>
            </a:r>
          </a:p>
          <a:p>
            <a:pPr>
              <a:spcBef>
                <a:spcPts val="2400"/>
              </a:spcBef>
            </a:pP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Mehr als 40 Jahre Erfahrung mit SPS-Technik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und SPS-Qualität haben unsere Unternehmens-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err="1" smtClean="0">
                <a:solidFill>
                  <a:schemeClr val="accent4"/>
                </a:solidFill>
                <a:latin typeface="+mn-lt"/>
              </a:rPr>
              <a:t>kultur</a:t>
            </a: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 eindrucksvoll geprägt. Unsere Kunden-beziehungen sind langfristig ausgelegt und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basieren auf Vertrauen und Kontinuität. Ein gesundes, organisches Wachstum ist uns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wichtiger als spektakuläre </a:t>
            </a:r>
            <a:r>
              <a:rPr lang="de-DE" sz="1300" b="0" dirty="0" err="1" smtClean="0">
                <a:solidFill>
                  <a:schemeClr val="accent4"/>
                </a:solidFill>
                <a:latin typeface="+mn-lt"/>
              </a:rPr>
              <a:t>Wachstumssprün</a:t>
            </a: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-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err="1" smtClean="0">
                <a:solidFill>
                  <a:schemeClr val="accent4"/>
                </a:solidFill>
                <a:latin typeface="+mn-lt"/>
              </a:rPr>
              <a:t>ge</a:t>
            </a: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 durch Firmenzukäufe.</a:t>
            </a:r>
          </a:p>
          <a:p>
            <a:pPr>
              <a:spcBef>
                <a:spcPts val="1200"/>
              </a:spcBef>
            </a:pP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Unser Fokus liegt darauf, Kundenbedürfnisse zu erkennen, sie auf höchstem Niveau umzusetzen </a:t>
            </a:r>
            <a:br>
              <a:rPr lang="de-DE" sz="1300" b="0" dirty="0" smtClean="0">
                <a:solidFill>
                  <a:schemeClr val="accent4"/>
                </a:solidFill>
                <a:latin typeface="+mn-lt"/>
              </a:rPr>
            </a:b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und nachhaltig zu betreuen.</a:t>
            </a:r>
          </a:p>
          <a:p>
            <a:pPr>
              <a:spcBef>
                <a:spcPts val="1200"/>
              </a:spcBef>
            </a:pPr>
            <a:r>
              <a:rPr lang="de-DE" sz="1300" b="0" dirty="0" smtClean="0">
                <a:solidFill>
                  <a:schemeClr val="accent4"/>
                </a:solidFill>
                <a:latin typeface="+mn-lt"/>
              </a:rPr>
              <a:t>Über 85% unseres Umsatzes wird in Europa generiert.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 smtClean="0">
                <a:latin typeface="+mj-lt"/>
              </a:rPr>
              <a:t>Alles </a:t>
            </a:r>
            <a:r>
              <a:rPr lang="de-DE" dirty="0">
                <a:latin typeface="+mj-lt"/>
              </a:rPr>
              <a:t>im eigenen Haus</a:t>
            </a: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46285" y="853569"/>
            <a:ext cx="8446890" cy="352932"/>
          </a:xfrm>
        </p:spPr>
        <p:txBody>
          <a:bodyPr>
            <a:normAutofit/>
          </a:bodyPr>
          <a:lstStyle/>
          <a:p>
            <a:pPr lvl="0"/>
            <a:r>
              <a:rPr lang="de-DE" dirty="0">
                <a:solidFill>
                  <a:schemeClr val="tx2"/>
                </a:solidFill>
                <a:latin typeface="+mj-lt"/>
              </a:rPr>
              <a:t>Von der Angebotsphase bis weit über die Produktion hinaus: </a:t>
            </a:r>
            <a:endParaRPr lang="de-DE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>
                <a:latin typeface="+mj-lt"/>
              </a:rPr>
              <a:t>Saia Burgess Controls | www.saia-pcd.com</a:t>
            </a:r>
            <a:endParaRPr lang="de-CH" dirty="0" smtClean="0">
              <a:latin typeface="+mj-lt"/>
            </a:endParaRPr>
          </a:p>
        </p:txBody>
      </p:sp>
      <p:pic>
        <p:nvPicPr>
          <p:cNvPr id="4180" name="Picture 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62779" y="1311275"/>
            <a:ext cx="1454453" cy="101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1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264626" y="1311275"/>
            <a:ext cx="1454453" cy="101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2" name="Picture 8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985124" y="1311275"/>
            <a:ext cx="1454453" cy="101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3" name="Picture 8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707573" y="1311275"/>
            <a:ext cx="1452891" cy="10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4" name="Picture 88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66"/>
          <a:stretch/>
        </p:blipFill>
        <p:spPr bwMode="gray">
          <a:xfrm>
            <a:off x="7389018" y="1311275"/>
            <a:ext cx="1225139" cy="101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Abgerundetes Rechteck 103"/>
          <p:cNvSpPr/>
          <p:nvPr/>
        </p:nvSpPr>
        <p:spPr bwMode="gray">
          <a:xfrm>
            <a:off x="7283333" y="3256569"/>
            <a:ext cx="1322505" cy="3045806"/>
          </a:xfrm>
          <a:prstGeom prst="roundRect">
            <a:avLst>
              <a:gd name="adj" fmla="val 3162"/>
            </a:avLst>
          </a:prstGeom>
          <a:ln>
            <a:solidFill>
              <a:schemeClr val="bg2"/>
            </a:solidFill>
          </a:ln>
        </p:spPr>
        <p:txBody>
          <a:bodyPr vert="horz" lIns="144000" tIns="144000" rIns="0" bIns="45720" numCol="1" spcCol="180000"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Ziel ist eine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hohe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Autonomie und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Effizienz für 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unsere Kunden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Produktsupport- 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 Trainings-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centers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in jedem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Vertriebsstützpunkt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Praxisnahe Aus-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bildung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und Train-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ingseinrichtungen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Werk in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Schweiz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Abgerundetes Rechteck 104"/>
          <p:cNvSpPr/>
          <p:nvPr/>
        </p:nvSpPr>
        <p:spPr bwMode="gray">
          <a:xfrm>
            <a:off x="5567213" y="3256569"/>
            <a:ext cx="1620000" cy="3045806"/>
          </a:xfrm>
          <a:prstGeom prst="roundRect">
            <a:avLst>
              <a:gd name="adj" fmla="val 2360"/>
            </a:avLst>
          </a:prstGeom>
          <a:ln>
            <a:solidFill>
              <a:schemeClr val="bg2"/>
            </a:solidFill>
          </a:ln>
        </p:spPr>
        <p:txBody>
          <a:bodyPr vert="horz" lIns="144000" tIns="144000" rIns="91440" bIns="45720" numCol="1" spcCol="180000" rtlCol="0">
            <a:noAutofit/>
          </a:bodyPr>
          <a:lstStyle/>
          <a:p>
            <a:pPr marL="171450" indent="-171450" fontAlgn="auto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"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75.000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Bestell-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positionen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"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12.000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Pakete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lagergeführte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Verkaufsartikel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"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Liefertreue: &gt;96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fontAlgn="auto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"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Lieferzeit: 80 %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Positionen inner-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halb 48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Stunden</a:t>
            </a:r>
          </a:p>
        </p:txBody>
      </p:sp>
      <p:sp>
        <p:nvSpPr>
          <p:cNvPr id="106" name="Abgerundetes Rechteck 105"/>
          <p:cNvSpPr/>
          <p:nvPr/>
        </p:nvSpPr>
        <p:spPr bwMode="gray">
          <a:xfrm>
            <a:off x="3858101" y="3256569"/>
            <a:ext cx="1620000" cy="3045806"/>
          </a:xfrm>
          <a:prstGeom prst="roundRect">
            <a:avLst>
              <a:gd name="adj" fmla="val 2409"/>
            </a:avLst>
          </a:prstGeom>
          <a:ln>
            <a:solidFill>
              <a:schemeClr val="bg2"/>
            </a:solidFill>
          </a:ln>
        </p:spPr>
        <p:txBody>
          <a:bodyPr vert="horz" lIns="144000" tIns="144000" rIns="91440" bIns="45720" numCol="1" spcCol="180000"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Produktion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Montage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basieren </a:t>
            </a:r>
            <a:b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auf «Lean»-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Prinzip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Direkte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Endfertigung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Zellen nach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SMD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Linie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ohne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Zwischen-lager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Aus einem maschinen-</a:t>
            </a:r>
            <a:b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bestückten Board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wird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ein versandfertiges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Produkt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inklusive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Verpackung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Dokumentation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Abgerundetes Rechteck 106"/>
          <p:cNvSpPr/>
          <p:nvPr/>
        </p:nvSpPr>
        <p:spPr bwMode="gray">
          <a:xfrm>
            <a:off x="2130703" y="3256569"/>
            <a:ext cx="1620000" cy="3045806"/>
          </a:xfrm>
          <a:prstGeom prst="roundRect">
            <a:avLst>
              <a:gd name="adj" fmla="val 2360"/>
            </a:avLst>
          </a:prstGeom>
          <a:ln>
            <a:solidFill>
              <a:schemeClr val="bg2"/>
            </a:solidFill>
          </a:ln>
        </p:spPr>
        <p:txBody>
          <a:bodyPr vert="horz" lIns="144000" tIns="144000" rIns="91440" bIns="45720" numCol="1" spcCol="180000"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560 </a:t>
            </a: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Feederplätze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auf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zwei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modernen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SMD-Linien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 Werk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Murten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(Schweiz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Effektive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Bestückungs-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kapazität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von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80.000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Bauteilen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Stunde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Selektivlötmaschine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für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Verarbeitung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enger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kritischer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Boards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ICT, AOI und </a:t>
            </a: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Boundary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Scan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als Testmittel</a:t>
            </a:r>
          </a:p>
        </p:txBody>
      </p:sp>
      <p:sp>
        <p:nvSpPr>
          <p:cNvPr id="108" name="Abgerundetes Rechteck 107"/>
          <p:cNvSpPr/>
          <p:nvPr/>
        </p:nvSpPr>
        <p:spPr bwMode="gray">
          <a:xfrm>
            <a:off x="539750" y="3256569"/>
            <a:ext cx="1476000" cy="3045806"/>
          </a:xfrm>
          <a:prstGeom prst="roundRect">
            <a:avLst>
              <a:gd name="adj" fmla="val 2728"/>
            </a:avLst>
          </a:prstGeom>
          <a:ln>
            <a:solidFill>
              <a:schemeClr val="bg2"/>
            </a:solidFill>
          </a:ln>
        </p:spPr>
        <p:txBody>
          <a:bodyPr vert="horz" lIns="144000" tIns="144000" rIns="91440" bIns="45720" numCol="1" spcCol="180000"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Inhouse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entwickelte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Software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Firm-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und Hardware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Garantierter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Produkt-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lebenszyklus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und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Kompatibilität von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über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Jahren</a:t>
            </a:r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Schnelle und </a:t>
            </a: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sichere</a:t>
            </a:r>
            <a:b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Produktion kunden-spezifischer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Aufträge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-3546" y="2524523"/>
            <a:ext cx="8617703" cy="472782"/>
            <a:chOff x="-3546" y="2524523"/>
            <a:chExt cx="8617703" cy="472782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gray">
            <a:xfrm>
              <a:off x="7326878" y="2524523"/>
              <a:ext cx="1694" cy="440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+mj-lt"/>
              </a:endParaRPr>
            </a:p>
          </p:txBody>
        </p:sp>
        <p:grpSp>
          <p:nvGrpSpPr>
            <p:cNvPr id="11" name="Gruppieren 10"/>
            <p:cNvGrpSpPr/>
            <p:nvPr/>
          </p:nvGrpSpPr>
          <p:grpSpPr bwMode="gray">
            <a:xfrm>
              <a:off x="-3546" y="2524583"/>
              <a:ext cx="8609384" cy="468000"/>
              <a:chOff x="-3546" y="2524583"/>
              <a:chExt cx="8609384" cy="468000"/>
            </a:xfrm>
          </p:grpSpPr>
          <p:sp>
            <p:nvSpPr>
              <p:cNvPr id="52" name="Rechteck 51"/>
              <p:cNvSpPr/>
              <p:nvPr/>
            </p:nvSpPr>
            <p:spPr bwMode="gray">
              <a:xfrm>
                <a:off x="3850013" y="2524583"/>
                <a:ext cx="1717200" cy="468000"/>
              </a:xfrm>
              <a:prstGeom prst="rect">
                <a:avLst/>
              </a:prstGeom>
              <a:solidFill>
                <a:srgbClr val="CBD7EC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de-DE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" name="Rechteck 6"/>
              <p:cNvSpPr/>
              <p:nvPr/>
            </p:nvSpPr>
            <p:spPr bwMode="gray">
              <a:xfrm>
                <a:off x="7283333" y="2524583"/>
                <a:ext cx="1322505" cy="468000"/>
              </a:xfrm>
              <a:prstGeom prst="rect">
                <a:avLst/>
              </a:prstGeom>
              <a:solidFill>
                <a:srgbClr val="AEC4E3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de-DE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1" name="Rechteck 50"/>
              <p:cNvSpPr/>
              <p:nvPr/>
            </p:nvSpPr>
            <p:spPr bwMode="gray">
              <a:xfrm>
                <a:off x="5566960" y="2524583"/>
                <a:ext cx="1717200" cy="468000"/>
              </a:xfrm>
              <a:prstGeom prst="rect">
                <a:avLst/>
              </a:prstGeom>
              <a:solidFill>
                <a:srgbClr val="BCCDE7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de-DE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3" name="Rechteck 52"/>
              <p:cNvSpPr/>
              <p:nvPr/>
            </p:nvSpPr>
            <p:spPr bwMode="gray">
              <a:xfrm>
                <a:off x="2133925" y="2524583"/>
                <a:ext cx="1717200" cy="468000"/>
              </a:xfrm>
              <a:prstGeom prst="rect">
                <a:avLst/>
              </a:prstGeom>
              <a:solidFill>
                <a:srgbClr val="D8E1F1"/>
              </a:soli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de-DE" sz="12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54" name="Rechteck 53"/>
              <p:cNvSpPr/>
              <p:nvPr/>
            </p:nvSpPr>
            <p:spPr bwMode="gray">
              <a:xfrm>
                <a:off x="-3546" y="2524583"/>
                <a:ext cx="2137979" cy="468000"/>
              </a:xfrm>
              <a:prstGeom prst="rect">
                <a:avLst/>
              </a:prstGeom>
              <a:gradFill>
                <a:gsLst>
                  <a:gs pos="0">
                    <a:srgbClr val="D8E1F1"/>
                  </a:gs>
                  <a:gs pos="100000">
                    <a:schemeClr val="bg1"/>
                  </a:gs>
                </a:gsLst>
                <a:lin ang="10800000" scaled="0"/>
              </a:gradFill>
              <a:ln w="952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91" name="Freeform 95"/>
              <p:cNvSpPr>
                <a:spLocks/>
              </p:cNvSpPr>
              <p:nvPr/>
            </p:nvSpPr>
            <p:spPr bwMode="gray">
              <a:xfrm>
                <a:off x="251330" y="2529305"/>
                <a:ext cx="196345" cy="460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130"/>
                  </a:cxn>
                  <a:cxn ang="0">
                    <a:pos x="0" y="263"/>
                  </a:cxn>
                </a:cxnLst>
                <a:rect l="0" t="0" r="r" b="b"/>
                <a:pathLst>
                  <a:path w="107" h="263">
                    <a:moveTo>
                      <a:pt x="0" y="0"/>
                    </a:moveTo>
                    <a:lnTo>
                      <a:pt x="107" y="130"/>
                    </a:lnTo>
                    <a:lnTo>
                      <a:pt x="0" y="263"/>
                    </a:lnTo>
                  </a:path>
                </a:pathLst>
              </a:custGeom>
              <a:noFill/>
              <a:ln w="9525" cap="flat">
                <a:solidFill>
                  <a:schemeClr val="tx2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sp>
          <p:nvSpPr>
            <p:cNvPr id="6" name="Rechteck 5"/>
            <p:cNvSpPr/>
            <p:nvPr/>
          </p:nvSpPr>
          <p:spPr bwMode="gray">
            <a:xfrm>
              <a:off x="447675" y="2529305"/>
              <a:ext cx="1674345" cy="461665"/>
            </a:xfrm>
            <a:prstGeom prst="rect">
              <a:avLst/>
            </a:prstGeom>
          </p:spPr>
          <p:txBody>
            <a:bodyPr vert="horz" wrap="square" anchor="t" anchorCtr="0">
              <a:spAutoFit/>
            </a:bodyPr>
            <a:lstStyle/>
            <a:p>
              <a:r>
                <a:rPr lang="de-DE" sz="1200" b="1" dirty="0">
                  <a:solidFill>
                    <a:schemeClr val="tx2"/>
                  </a:solidFill>
                </a:rPr>
                <a:t>Produktentwicklung</a:t>
              </a:r>
            </a:p>
            <a:p>
              <a:r>
                <a:rPr lang="de-DE" sz="1200" b="1" dirty="0" smtClean="0">
                  <a:solidFill>
                    <a:schemeClr val="tx2"/>
                  </a:solidFill>
                </a:rPr>
                <a:t>&amp; </a:t>
              </a:r>
              <a:r>
                <a:rPr lang="de-DE" sz="1200" b="1" dirty="0">
                  <a:solidFill>
                    <a:schemeClr val="tx2"/>
                  </a:solidFill>
                </a:rPr>
                <a:t>-pflege</a:t>
              </a:r>
            </a:p>
          </p:txBody>
        </p:sp>
        <p:sp>
          <p:nvSpPr>
            <p:cNvPr id="26" name="Rechteck 25"/>
            <p:cNvSpPr/>
            <p:nvPr/>
          </p:nvSpPr>
          <p:spPr bwMode="gray">
            <a:xfrm>
              <a:off x="2147420" y="2529305"/>
              <a:ext cx="1717200" cy="46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b="1" dirty="0" smtClean="0">
                  <a:solidFill>
                    <a:schemeClr val="tx2"/>
                  </a:solidFill>
                </a:rPr>
                <a:t>Produktion</a:t>
              </a:r>
              <a:br>
                <a:rPr lang="de-DE" sz="1200" b="1" dirty="0" smtClean="0">
                  <a:solidFill>
                    <a:schemeClr val="tx2"/>
                  </a:solidFill>
                </a:rPr>
              </a:br>
              <a:r>
                <a:rPr lang="de-DE" sz="1200" b="1" dirty="0" smtClean="0">
                  <a:solidFill>
                    <a:schemeClr val="tx2"/>
                  </a:solidFill>
                </a:rPr>
                <a:t>Baugruppe</a:t>
              </a:r>
              <a:endParaRPr lang="de-DE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 bwMode="gray">
            <a:xfrm>
              <a:off x="3850013" y="2529305"/>
              <a:ext cx="1717200" cy="46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b="1" dirty="0">
                  <a:solidFill>
                    <a:schemeClr val="tx2"/>
                  </a:solidFill>
                </a:rPr>
                <a:t>Montage</a:t>
              </a:r>
            </a:p>
          </p:txBody>
        </p:sp>
        <p:sp>
          <p:nvSpPr>
            <p:cNvPr id="28" name="Rechteck 27"/>
            <p:cNvSpPr/>
            <p:nvPr/>
          </p:nvSpPr>
          <p:spPr bwMode="gray">
            <a:xfrm>
              <a:off x="5574452" y="2529305"/>
              <a:ext cx="1717200" cy="46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b="1" dirty="0">
                  <a:solidFill>
                    <a:schemeClr val="tx2"/>
                  </a:solidFill>
                </a:rPr>
                <a:t>Logistik</a:t>
              </a:r>
            </a:p>
            <a:p>
              <a:r>
                <a:rPr lang="de-DE" sz="1200" b="1" dirty="0">
                  <a:solidFill>
                    <a:schemeClr val="tx2"/>
                  </a:solidFill>
                </a:rPr>
                <a:t>Kennwerte</a:t>
              </a:r>
            </a:p>
          </p:txBody>
        </p:sp>
        <p:sp>
          <p:nvSpPr>
            <p:cNvPr id="29" name="Rechteck 28"/>
            <p:cNvSpPr/>
            <p:nvPr/>
          </p:nvSpPr>
          <p:spPr bwMode="gray">
            <a:xfrm>
              <a:off x="7291652" y="2524583"/>
              <a:ext cx="1322505" cy="46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DE" sz="1200" b="1" dirty="0">
                  <a:solidFill>
                    <a:schemeClr val="tx2"/>
                  </a:solidFill>
                </a:rPr>
                <a:t>Training </a:t>
              </a:r>
              <a:r>
                <a:rPr lang="de-DE" sz="1200" b="1" dirty="0" smtClean="0">
                  <a:solidFill>
                    <a:schemeClr val="tx2"/>
                  </a:solidFill>
                </a:rPr>
                <a:t>&amp; </a:t>
              </a:r>
              <a:br>
                <a:rPr lang="de-DE" sz="1200" b="1" dirty="0" smtClean="0">
                  <a:solidFill>
                    <a:schemeClr val="tx2"/>
                  </a:solidFill>
                </a:rPr>
              </a:br>
              <a:r>
                <a:rPr lang="de-DE" sz="1200" b="1" dirty="0" smtClean="0">
                  <a:solidFill>
                    <a:schemeClr val="tx2"/>
                  </a:solidFill>
                </a:rPr>
                <a:t>Support</a:t>
              </a:r>
              <a:endParaRPr lang="de-DE" sz="12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8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600"/>
                                        <p:tgtEl>
                                          <p:spTgt spid="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6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bldLvl="4" animBg="1" autoUpdateAnimBg="0"/>
      <p:bldP spid="106" grpId="0" animBg="1"/>
      <p:bldP spid="107" grpId="0" animBg="1"/>
      <p:bldP spid="1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7499" y="2054797"/>
            <a:ext cx="1600441" cy="1600441"/>
          </a:xfrm>
          <a:prstGeom prst="rect">
            <a:avLst/>
          </a:prstGeom>
        </p:spPr>
      </p:pic>
      <p:sp>
        <p:nvSpPr>
          <p:cNvPr id="55" name="Inhaltsplatzhalter 2"/>
          <p:cNvSpPr txBox="1">
            <a:spLocks/>
          </p:cNvSpPr>
          <p:nvPr/>
        </p:nvSpPr>
        <p:spPr bwMode="gray">
          <a:xfrm>
            <a:off x="542084" y="1850190"/>
            <a:ext cx="2700000" cy="3146500"/>
          </a:xfrm>
          <a:prstGeom prst="roundRect">
            <a:avLst>
              <a:gd name="adj" fmla="val 1420"/>
            </a:avLst>
          </a:prstGeom>
          <a:ln>
            <a:solidFill>
              <a:schemeClr val="bg2"/>
            </a:solidFill>
          </a:ln>
        </p:spPr>
        <p:txBody>
          <a:bodyPr vert="horz" lIns="144000" tIns="144000" rIns="91440" bIns="4572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de-DE" sz="1400" b="0" dirty="0">
                <a:solidFill>
                  <a:srgbClr val="000000"/>
                </a:solidFill>
              </a:rPr>
              <a:t>Unser Produktversprechen</a:t>
            </a:r>
            <a:r>
              <a:rPr lang="de-DE" sz="1400" b="0" dirty="0" smtClean="0">
                <a:solidFill>
                  <a:srgbClr val="000000"/>
                </a:solidFill>
              </a:rPr>
              <a:t>:</a:t>
            </a:r>
          </a:p>
          <a:p>
            <a:pPr marL="285750" lvl="0" indent="-285750" fontAlgn="auto">
              <a:spcBef>
                <a:spcPts val="2100"/>
              </a:spcBef>
              <a:spcAft>
                <a:spcPts val="0"/>
              </a:spcAft>
              <a:buClr>
                <a:schemeClr val="tx2"/>
              </a:buClr>
              <a:buFont typeface="Wingdings 3" pitchFamily="18" charset="2"/>
              <a:buChar char=""/>
            </a:pPr>
            <a:r>
              <a:rPr lang="de-DE" sz="1400" b="0" dirty="0" smtClean="0">
                <a:solidFill>
                  <a:srgbClr val="000000"/>
                </a:solidFill>
              </a:rPr>
              <a:t>langer Lebenszyklus </a:t>
            </a:r>
          </a:p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 3" pitchFamily="18" charset="2"/>
              <a:buChar char=""/>
            </a:pPr>
            <a:r>
              <a:rPr lang="de-DE" sz="1400" b="0" dirty="0" smtClean="0">
                <a:solidFill>
                  <a:srgbClr val="000000"/>
                </a:solidFill>
              </a:rPr>
              <a:t>problemloser und </a:t>
            </a:r>
            <a:br>
              <a:rPr lang="de-DE" sz="1400" b="0" dirty="0" smtClean="0">
                <a:solidFill>
                  <a:srgbClr val="000000"/>
                </a:solidFill>
              </a:rPr>
            </a:br>
            <a:r>
              <a:rPr lang="de-DE" sz="1400" b="0" dirty="0" smtClean="0">
                <a:solidFill>
                  <a:srgbClr val="000000"/>
                </a:solidFill>
              </a:rPr>
              <a:t>zuverlässiger Betrieb </a:t>
            </a:r>
          </a:p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 3" pitchFamily="18" charset="2"/>
              <a:buChar char=""/>
            </a:pPr>
            <a:r>
              <a:rPr lang="de-DE" sz="1400" b="0" dirty="0" smtClean="0">
                <a:solidFill>
                  <a:srgbClr val="000000"/>
                </a:solidFill>
              </a:rPr>
              <a:t>einfache </a:t>
            </a:r>
            <a:r>
              <a:rPr lang="de-DE" sz="1400" b="0" dirty="0">
                <a:solidFill>
                  <a:srgbClr val="000000"/>
                </a:solidFill>
              </a:rPr>
              <a:t>Aufrüstung</a:t>
            </a:r>
          </a:p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Wingdings 3" pitchFamily="18" charset="2"/>
              <a:buChar char=""/>
            </a:pPr>
            <a:r>
              <a:rPr lang="de-DE" sz="1400" b="0" dirty="0">
                <a:solidFill>
                  <a:srgbClr val="000000"/>
                </a:solidFill>
              </a:rPr>
              <a:t>keine unerwünschten Zwangsinnovationen </a:t>
            </a:r>
            <a:r>
              <a:rPr lang="de-DE" sz="1400" b="0" dirty="0" smtClean="0">
                <a:solidFill>
                  <a:srgbClr val="000000"/>
                </a:solidFill>
              </a:rPr>
              <a:t/>
            </a:r>
            <a:br>
              <a:rPr lang="de-DE" sz="1400" b="0" dirty="0" smtClean="0">
                <a:solidFill>
                  <a:srgbClr val="000000"/>
                </a:solidFill>
              </a:rPr>
            </a:br>
            <a:r>
              <a:rPr lang="de-DE" sz="1400" b="0" dirty="0" smtClean="0">
                <a:solidFill>
                  <a:srgbClr val="000000"/>
                </a:solidFill>
              </a:rPr>
              <a:t>und Inkompatibilitäten</a:t>
            </a: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>
                <a:latin typeface="+mj-lt"/>
              </a:rPr>
              <a:t>Werte und Kultur </a:t>
            </a:r>
            <a:r>
              <a:rPr lang="de-DE" dirty="0" smtClean="0">
                <a:latin typeface="+mj-lt"/>
              </a:rPr>
              <a:t>eines SPS-Unternehmen</a:t>
            </a:r>
            <a:endParaRPr lang="de-DE" dirty="0">
              <a:latin typeface="+mj-lt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>
                <a:latin typeface="+mj-lt"/>
              </a:rPr>
              <a:t>Saia Burgess Controls | www.saia-pcd.com</a:t>
            </a:r>
            <a:endParaRPr lang="de-CH" dirty="0" smtClean="0">
              <a:latin typeface="+mj-lt"/>
            </a:endParaRPr>
          </a:p>
        </p:txBody>
      </p:sp>
      <p:sp>
        <p:nvSpPr>
          <p:cNvPr id="29" name="Inhaltsplatzhalter 2"/>
          <p:cNvSpPr txBox="1">
            <a:spLocks/>
          </p:cNvSpPr>
          <p:nvPr/>
        </p:nvSpPr>
        <p:spPr bwMode="gray">
          <a:xfrm>
            <a:off x="446285" y="853569"/>
            <a:ext cx="8446890" cy="35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de-DE" dirty="0">
                <a:solidFill>
                  <a:schemeClr val="tx2"/>
                </a:solidFill>
              </a:rPr>
              <a:t>SPS basierte Technik mit </a:t>
            </a:r>
            <a:r>
              <a:rPr lang="de-DE" dirty="0">
                <a:solidFill>
                  <a:schemeClr val="tx2"/>
                </a:solidFill>
                <a:latin typeface="Arial"/>
              </a:rPr>
              <a:t>Mehrwert </a:t>
            </a:r>
            <a:r>
              <a:rPr lang="de-DE" dirty="0" smtClean="0">
                <a:solidFill>
                  <a:schemeClr val="tx2"/>
                </a:solidFill>
                <a:latin typeface="Arial"/>
              </a:rPr>
              <a:t>durch Nachhaltigkeit</a:t>
            </a:r>
            <a:endParaRPr lang="de-DE" dirty="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3" name="Gruppieren 2"/>
          <p:cNvGrpSpPr/>
          <p:nvPr/>
        </p:nvGrpSpPr>
        <p:grpSpPr bwMode="gray">
          <a:xfrm>
            <a:off x="5905838" y="1854376"/>
            <a:ext cx="2700000" cy="3146500"/>
            <a:chOff x="5905838" y="1854376"/>
            <a:chExt cx="2700000" cy="3146500"/>
          </a:xfrm>
        </p:grpSpPr>
        <p:sp>
          <p:nvSpPr>
            <p:cNvPr id="59" name="Inhaltsplatzhalter 2"/>
            <p:cNvSpPr txBox="1">
              <a:spLocks/>
            </p:cNvSpPr>
            <p:nvPr/>
          </p:nvSpPr>
          <p:spPr bwMode="gray">
            <a:xfrm>
              <a:off x="5905838" y="1854376"/>
              <a:ext cx="2700000" cy="3146500"/>
            </a:xfrm>
            <a:prstGeom prst="roundRect">
              <a:avLst>
                <a:gd name="adj" fmla="val 1420"/>
              </a:avLst>
            </a:prstGeom>
            <a:ln>
              <a:solidFill>
                <a:schemeClr val="bg2"/>
              </a:solidFill>
            </a:ln>
          </p:spPr>
          <p:txBody>
            <a:bodyPr vert="horz" lIns="144000" tIns="144000" rIns="91440" bIns="45720" numCol="1" spcCol="180000" rtlCol="0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1600" b="1" kern="1200">
                  <a:solidFill>
                    <a:srgbClr val="005AA9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266700" indent="-266700" algn="l" defTabSz="91440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  <a:defRPr sz="1600" b="0" kern="1200">
                  <a:solidFill>
                    <a:srgbClr val="005AA9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628650" indent="-266700" algn="l" defTabSz="91440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  <a:defRPr sz="1400" b="0" kern="1200">
                  <a:solidFill>
                    <a:srgbClr val="005AA9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990600" indent="-276225" algn="l" defTabSz="91440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  <a:defRPr sz="1400" b="0" kern="1200">
                  <a:solidFill>
                    <a:srgbClr val="005AA9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343025" indent="-266700" algn="l" defTabSz="91440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  <a:defRPr sz="1400" b="0" kern="1200">
                  <a:solidFill>
                    <a:srgbClr val="005AA9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auto">
                <a:spcBef>
                  <a:spcPct val="0"/>
                </a:spcBef>
                <a:spcAft>
                  <a:spcPts val="0"/>
                </a:spcAft>
              </a:pPr>
              <a:r>
                <a:rPr lang="de-DE" sz="1400" b="0" dirty="0" err="1">
                  <a:solidFill>
                    <a:srgbClr val="000000"/>
                  </a:solidFill>
                  <a:latin typeface="Arial" charset="0"/>
                </a:rPr>
                <a:t>Saia</a:t>
              </a:r>
              <a:r>
                <a:rPr lang="de-DE" sz="1400" b="0" dirty="0">
                  <a:solidFill>
                    <a:srgbClr val="000000"/>
                  </a:solidFill>
                  <a:latin typeface="Arial" charset="0"/>
                </a:rPr>
                <a:t> PCD</a:t>
              </a:r>
              <a:r>
                <a:rPr lang="de-DE" sz="1400" b="0" baseline="30000" dirty="0">
                  <a:solidFill>
                    <a:srgbClr val="000000"/>
                  </a:solidFill>
                  <a:latin typeface="Arial" charset="0"/>
                </a:rPr>
                <a:t>®</a:t>
              </a:r>
              <a:r>
                <a:rPr lang="de-DE" sz="1400" b="0" dirty="0">
                  <a:solidFill>
                    <a:srgbClr val="000000"/>
                  </a:solidFill>
                  <a:latin typeface="Arial" charset="0"/>
                </a:rPr>
                <a:t> Steuerungstechnik erfüllt folgende </a:t>
              </a:r>
              <a:r>
                <a:rPr lang="de-DE" sz="1400" b="0" dirty="0" smtClean="0">
                  <a:solidFill>
                    <a:srgbClr val="000000"/>
                  </a:solidFill>
                  <a:latin typeface="Arial" charset="0"/>
                </a:rPr>
                <a:t>Normen:</a:t>
              </a:r>
              <a:endParaRPr lang="de-DE" sz="1400" b="0" dirty="0" smtClean="0">
                <a:solidFill>
                  <a:srgbClr val="FFFFFF">
                    <a:lumMod val="50000"/>
                  </a:srgbClr>
                </a:solidFill>
                <a:latin typeface="Arial" charset="0"/>
              </a:endParaRPr>
            </a:p>
            <a:p>
              <a:pPr lvl="0" fontAlgn="auto">
                <a:spcBef>
                  <a:spcPts val="1800"/>
                </a:spcBef>
                <a:spcAft>
                  <a:spcPts val="0"/>
                </a:spcAft>
              </a:pPr>
              <a:r>
                <a:rPr lang="de-DE" sz="1400" b="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</a:rPr>
                <a:t>SPS Hardwarenorm</a:t>
              </a:r>
              <a:br>
                <a:rPr lang="de-DE" sz="1400" b="0" dirty="0" smtClean="0">
                  <a:solidFill>
                    <a:srgbClr val="FFFFFF">
                      <a:lumMod val="50000"/>
                    </a:srgbClr>
                  </a:solidFill>
                  <a:latin typeface="Arial" charset="0"/>
                </a:rPr>
              </a:br>
              <a:r>
                <a:rPr lang="de-DE" sz="1400" b="0" dirty="0" smtClean="0">
                  <a:latin typeface="Arial" charset="0"/>
                </a:rPr>
                <a:t>IEC 61131-2</a:t>
              </a:r>
              <a:endParaRPr lang="de-DE" sz="1400" b="0" dirty="0">
                <a:latin typeface="Arial" charset="0"/>
              </a:endParaRPr>
            </a:p>
          </p:txBody>
        </p:sp>
        <p:grpSp>
          <p:nvGrpSpPr>
            <p:cNvPr id="17" name="Gruppieren 16"/>
            <p:cNvGrpSpPr/>
            <p:nvPr/>
          </p:nvGrpSpPr>
          <p:grpSpPr bwMode="gray">
            <a:xfrm>
              <a:off x="6482506" y="3322920"/>
              <a:ext cx="1526584" cy="503988"/>
              <a:chOff x="6740434" y="2539849"/>
              <a:chExt cx="1526584" cy="503988"/>
            </a:xfrm>
          </p:grpSpPr>
          <p:sp>
            <p:nvSpPr>
              <p:cNvPr id="33" name="Freeform 8"/>
              <p:cNvSpPr>
                <a:spLocks noEditPoints="1"/>
              </p:cNvSpPr>
              <p:nvPr/>
            </p:nvSpPr>
            <p:spPr bwMode="gray">
              <a:xfrm>
                <a:off x="6740434" y="2565189"/>
                <a:ext cx="557484" cy="478648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36"/>
                  </a:cxn>
                  <a:cxn ang="0">
                    <a:pos x="36" y="72"/>
                  </a:cxn>
                  <a:cxn ang="0">
                    <a:pos x="41" y="72"/>
                  </a:cxn>
                  <a:cxn ang="0">
                    <a:pos x="41" y="62"/>
                  </a:cxn>
                  <a:cxn ang="0">
                    <a:pos x="36" y="62"/>
                  </a:cxn>
                  <a:cxn ang="0">
                    <a:pos x="10" y="36"/>
                  </a:cxn>
                  <a:cxn ang="0">
                    <a:pos x="36" y="10"/>
                  </a:cxn>
                  <a:cxn ang="0">
                    <a:pos x="41" y="10"/>
                  </a:cxn>
                  <a:cxn ang="0">
                    <a:pos x="41" y="0"/>
                  </a:cxn>
                  <a:cxn ang="0">
                    <a:pos x="36" y="0"/>
                  </a:cxn>
                  <a:cxn ang="0">
                    <a:pos x="79" y="10"/>
                  </a:cxn>
                  <a:cxn ang="0">
                    <a:pos x="53" y="31"/>
                  </a:cxn>
                  <a:cxn ang="0">
                    <a:pos x="74" y="31"/>
                  </a:cxn>
                  <a:cxn ang="0">
                    <a:pos x="74" y="41"/>
                  </a:cxn>
                  <a:cxn ang="0">
                    <a:pos x="53" y="41"/>
                  </a:cxn>
                  <a:cxn ang="0">
                    <a:pos x="79" y="62"/>
                  </a:cxn>
                  <a:cxn ang="0">
                    <a:pos x="84" y="62"/>
                  </a:cxn>
                  <a:cxn ang="0">
                    <a:pos x="84" y="72"/>
                  </a:cxn>
                  <a:cxn ang="0">
                    <a:pos x="79" y="72"/>
                  </a:cxn>
                  <a:cxn ang="0">
                    <a:pos x="43" y="36"/>
                  </a:cxn>
                  <a:cxn ang="0">
                    <a:pos x="79" y="0"/>
                  </a:cxn>
                  <a:cxn ang="0">
                    <a:pos x="84" y="0"/>
                  </a:cxn>
                  <a:cxn ang="0">
                    <a:pos x="84" y="10"/>
                  </a:cxn>
                  <a:cxn ang="0">
                    <a:pos x="79" y="10"/>
                  </a:cxn>
                </a:cxnLst>
                <a:rect l="0" t="0" r="r" b="b"/>
                <a:pathLst>
                  <a:path w="84" h="72">
                    <a:moveTo>
                      <a:pt x="36" y="0"/>
                    </a:moveTo>
                    <a:cubicBezTo>
                      <a:pt x="17" y="0"/>
                      <a:pt x="0" y="16"/>
                      <a:pt x="0" y="36"/>
                    </a:cubicBezTo>
                    <a:cubicBezTo>
                      <a:pt x="0" y="56"/>
                      <a:pt x="17" y="72"/>
                      <a:pt x="36" y="72"/>
                    </a:cubicBezTo>
                    <a:cubicBezTo>
                      <a:pt x="41" y="72"/>
                      <a:pt x="41" y="72"/>
                      <a:pt x="41" y="7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22" y="62"/>
                      <a:pt x="10" y="51"/>
                      <a:pt x="10" y="36"/>
                    </a:cubicBezTo>
                    <a:cubicBezTo>
                      <a:pt x="10" y="22"/>
                      <a:pt x="22" y="10"/>
                      <a:pt x="36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36" y="0"/>
                    </a:lnTo>
                    <a:close/>
                    <a:moveTo>
                      <a:pt x="79" y="10"/>
                    </a:moveTo>
                    <a:cubicBezTo>
                      <a:pt x="66" y="10"/>
                      <a:pt x="55" y="19"/>
                      <a:pt x="53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5" y="53"/>
                      <a:pt x="66" y="62"/>
                      <a:pt x="79" y="62"/>
                    </a:cubicBezTo>
                    <a:cubicBezTo>
                      <a:pt x="84" y="62"/>
                      <a:pt x="84" y="62"/>
                      <a:pt x="84" y="62"/>
                    </a:cubicBezTo>
                    <a:cubicBezTo>
                      <a:pt x="84" y="72"/>
                      <a:pt x="84" y="72"/>
                      <a:pt x="84" y="72"/>
                    </a:cubicBezTo>
                    <a:cubicBezTo>
                      <a:pt x="79" y="72"/>
                      <a:pt x="79" y="72"/>
                      <a:pt x="79" y="72"/>
                    </a:cubicBezTo>
                    <a:cubicBezTo>
                      <a:pt x="59" y="72"/>
                      <a:pt x="43" y="56"/>
                      <a:pt x="43" y="36"/>
                    </a:cubicBezTo>
                    <a:cubicBezTo>
                      <a:pt x="43" y="16"/>
                      <a:pt x="59" y="0"/>
                      <a:pt x="79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10"/>
                      <a:pt x="84" y="10"/>
                      <a:pt x="84" y="10"/>
                    </a:cubicBezTo>
                    <a:lnTo>
                      <a:pt x="79" y="10"/>
                    </a:lnTo>
                    <a:close/>
                  </a:path>
                </a:pathLst>
              </a:custGeom>
              <a:solidFill>
                <a:srgbClr val="6F9ED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  <p:sp>
            <p:nvSpPr>
              <p:cNvPr id="34" name="Freeform 9"/>
              <p:cNvSpPr>
                <a:spLocks noEditPoints="1"/>
              </p:cNvSpPr>
              <p:nvPr/>
            </p:nvSpPr>
            <p:spPr bwMode="gray">
              <a:xfrm>
                <a:off x="7763030" y="2539849"/>
                <a:ext cx="503988" cy="503988"/>
              </a:xfrm>
              <a:custGeom>
                <a:avLst/>
                <a:gdLst/>
                <a:ahLst/>
                <a:cxnLst>
                  <a:cxn ang="0">
                    <a:pos x="29" y="63"/>
                  </a:cxn>
                  <a:cxn ang="0">
                    <a:pos x="34" y="59"/>
                  </a:cxn>
                  <a:cxn ang="0">
                    <a:pos x="38" y="63"/>
                  </a:cxn>
                  <a:cxn ang="0">
                    <a:pos x="34" y="68"/>
                  </a:cxn>
                  <a:cxn ang="0">
                    <a:pos x="29" y="63"/>
                  </a:cxn>
                  <a:cxn ang="0">
                    <a:pos x="29" y="63"/>
                  </a:cxn>
                  <a:cxn ang="0">
                    <a:pos x="34" y="68"/>
                  </a:cxn>
                  <a:cxn ang="0">
                    <a:pos x="39" y="63"/>
                  </a:cxn>
                  <a:cxn ang="0">
                    <a:pos x="34" y="58"/>
                  </a:cxn>
                  <a:cxn ang="0">
                    <a:pos x="29" y="63"/>
                  </a:cxn>
                  <a:cxn ang="0">
                    <a:pos x="33" y="63"/>
                  </a:cxn>
                  <a:cxn ang="0">
                    <a:pos x="34" y="63"/>
                  </a:cxn>
                  <a:cxn ang="0">
                    <a:pos x="35" y="64"/>
                  </a:cxn>
                  <a:cxn ang="0">
                    <a:pos x="35" y="66"/>
                  </a:cxn>
                  <a:cxn ang="0">
                    <a:pos x="36" y="66"/>
                  </a:cxn>
                  <a:cxn ang="0">
                    <a:pos x="35" y="64"/>
                  </a:cxn>
                  <a:cxn ang="0">
                    <a:pos x="34" y="63"/>
                  </a:cxn>
                  <a:cxn ang="0">
                    <a:pos x="35" y="62"/>
                  </a:cxn>
                  <a:cxn ang="0">
                    <a:pos x="33" y="60"/>
                  </a:cxn>
                  <a:cxn ang="0">
                    <a:pos x="32" y="60"/>
                  </a:cxn>
                  <a:cxn ang="0">
                    <a:pos x="32" y="66"/>
                  </a:cxn>
                  <a:cxn ang="0">
                    <a:pos x="33" y="66"/>
                  </a:cxn>
                  <a:cxn ang="0">
                    <a:pos x="33" y="63"/>
                  </a:cxn>
                  <a:cxn ang="0">
                    <a:pos x="33" y="61"/>
                  </a:cxn>
                  <a:cxn ang="0">
                    <a:pos x="34" y="61"/>
                  </a:cxn>
                  <a:cxn ang="0">
                    <a:pos x="35" y="62"/>
                  </a:cxn>
                  <a:cxn ang="0">
                    <a:pos x="34" y="63"/>
                  </a:cxn>
                  <a:cxn ang="0">
                    <a:pos x="33" y="63"/>
                  </a:cxn>
                  <a:cxn ang="0">
                    <a:pos x="33" y="61"/>
                  </a:cxn>
                  <a:cxn ang="0">
                    <a:pos x="48" y="68"/>
                  </a:cxn>
                  <a:cxn ang="0">
                    <a:pos x="48" y="33"/>
                  </a:cxn>
                  <a:cxn ang="0">
                    <a:pos x="56" y="33"/>
                  </a:cxn>
                  <a:cxn ang="0">
                    <a:pos x="56" y="61"/>
                  </a:cxn>
                  <a:cxn ang="0">
                    <a:pos x="66" y="61"/>
                  </a:cxn>
                  <a:cxn ang="0">
                    <a:pos x="66" y="68"/>
                  </a:cxn>
                  <a:cxn ang="0">
                    <a:pos x="48" y="68"/>
                  </a:cxn>
                  <a:cxn ang="0">
                    <a:pos x="23" y="20"/>
                  </a:cxn>
                  <a:cxn ang="0">
                    <a:pos x="31" y="20"/>
                  </a:cxn>
                  <a:cxn ang="0">
                    <a:pos x="31" y="47"/>
                  </a:cxn>
                  <a:cxn ang="0">
                    <a:pos x="34" y="50"/>
                  </a:cxn>
                  <a:cxn ang="0">
                    <a:pos x="37" y="47"/>
                  </a:cxn>
                  <a:cxn ang="0">
                    <a:pos x="37" y="20"/>
                  </a:cxn>
                  <a:cxn ang="0">
                    <a:pos x="45" y="20"/>
                  </a:cxn>
                  <a:cxn ang="0">
                    <a:pos x="45" y="46"/>
                  </a:cxn>
                  <a:cxn ang="0">
                    <a:pos x="34" y="56"/>
                  </a:cxn>
                  <a:cxn ang="0">
                    <a:pos x="23" y="46"/>
                  </a:cxn>
                  <a:cxn ang="0">
                    <a:pos x="23" y="20"/>
                  </a:cxn>
                  <a:cxn ang="0">
                    <a:pos x="44" y="89"/>
                  </a:cxn>
                  <a:cxn ang="0">
                    <a:pos x="0" y="44"/>
                  </a:cxn>
                  <a:cxn ang="0">
                    <a:pos x="44" y="0"/>
                  </a:cxn>
                  <a:cxn ang="0">
                    <a:pos x="89" y="44"/>
                  </a:cxn>
                  <a:cxn ang="0">
                    <a:pos x="44" y="89"/>
                  </a:cxn>
                  <a:cxn ang="0">
                    <a:pos x="44" y="80"/>
                  </a:cxn>
                  <a:cxn ang="0">
                    <a:pos x="81" y="44"/>
                  </a:cxn>
                  <a:cxn ang="0">
                    <a:pos x="44" y="8"/>
                  </a:cxn>
                  <a:cxn ang="0">
                    <a:pos x="8" y="44"/>
                  </a:cxn>
                  <a:cxn ang="0">
                    <a:pos x="44" y="80"/>
                  </a:cxn>
                </a:cxnLst>
                <a:rect l="0" t="0" r="r" b="b"/>
                <a:pathLst>
                  <a:path w="89" h="89">
                    <a:moveTo>
                      <a:pt x="29" y="63"/>
                    </a:moveTo>
                    <a:cubicBezTo>
                      <a:pt x="29" y="61"/>
                      <a:pt x="31" y="59"/>
                      <a:pt x="34" y="59"/>
                    </a:cubicBezTo>
                    <a:cubicBezTo>
                      <a:pt x="36" y="59"/>
                      <a:pt x="38" y="61"/>
                      <a:pt x="38" y="63"/>
                    </a:cubicBezTo>
                    <a:cubicBezTo>
                      <a:pt x="38" y="66"/>
                      <a:pt x="36" y="68"/>
                      <a:pt x="34" y="68"/>
                    </a:cubicBezTo>
                    <a:cubicBezTo>
                      <a:pt x="31" y="68"/>
                      <a:pt x="29" y="66"/>
                      <a:pt x="29" y="63"/>
                    </a:cubicBezTo>
                    <a:moveTo>
                      <a:pt x="29" y="63"/>
                    </a:moveTo>
                    <a:cubicBezTo>
                      <a:pt x="29" y="66"/>
                      <a:pt x="31" y="68"/>
                      <a:pt x="34" y="68"/>
                    </a:cubicBezTo>
                    <a:cubicBezTo>
                      <a:pt x="36" y="68"/>
                      <a:pt x="39" y="66"/>
                      <a:pt x="39" y="63"/>
                    </a:cubicBezTo>
                    <a:cubicBezTo>
                      <a:pt x="39" y="60"/>
                      <a:pt x="36" y="58"/>
                      <a:pt x="34" y="58"/>
                    </a:cubicBezTo>
                    <a:cubicBezTo>
                      <a:pt x="31" y="58"/>
                      <a:pt x="29" y="60"/>
                      <a:pt x="29" y="63"/>
                    </a:cubicBezTo>
                    <a:moveTo>
                      <a:pt x="33" y="63"/>
                    </a:moveTo>
                    <a:cubicBezTo>
                      <a:pt x="34" y="63"/>
                      <a:pt x="34" y="63"/>
                      <a:pt x="34" y="63"/>
                    </a:cubicBezTo>
                    <a:cubicBezTo>
                      <a:pt x="34" y="63"/>
                      <a:pt x="35" y="64"/>
                      <a:pt x="35" y="64"/>
                    </a:cubicBezTo>
                    <a:cubicBezTo>
                      <a:pt x="35" y="65"/>
                      <a:pt x="35" y="66"/>
                      <a:pt x="35" y="66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35" y="65"/>
                      <a:pt x="35" y="65"/>
                      <a:pt x="35" y="64"/>
                    </a:cubicBezTo>
                    <a:cubicBezTo>
                      <a:pt x="35" y="63"/>
                      <a:pt x="35" y="63"/>
                      <a:pt x="34" y="63"/>
                    </a:cubicBezTo>
                    <a:cubicBezTo>
                      <a:pt x="35" y="63"/>
                      <a:pt x="35" y="63"/>
                      <a:pt x="35" y="62"/>
                    </a:cubicBezTo>
                    <a:cubicBezTo>
                      <a:pt x="35" y="61"/>
                      <a:pt x="35" y="60"/>
                      <a:pt x="33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33" y="66"/>
                      <a:pt x="33" y="66"/>
                      <a:pt x="33" y="66"/>
                    </a:cubicBezTo>
                    <a:lnTo>
                      <a:pt x="33" y="63"/>
                    </a:lnTo>
                    <a:close/>
                    <a:moveTo>
                      <a:pt x="33" y="61"/>
                    </a:moveTo>
                    <a:cubicBezTo>
                      <a:pt x="34" y="61"/>
                      <a:pt x="34" y="61"/>
                      <a:pt x="34" y="61"/>
                    </a:cubicBezTo>
                    <a:cubicBezTo>
                      <a:pt x="34" y="61"/>
                      <a:pt x="35" y="61"/>
                      <a:pt x="35" y="62"/>
                    </a:cubicBezTo>
                    <a:cubicBezTo>
                      <a:pt x="35" y="63"/>
                      <a:pt x="34" y="63"/>
                      <a:pt x="34" y="63"/>
                    </a:cubicBezTo>
                    <a:cubicBezTo>
                      <a:pt x="33" y="63"/>
                      <a:pt x="33" y="63"/>
                      <a:pt x="33" y="63"/>
                    </a:cubicBezTo>
                    <a:lnTo>
                      <a:pt x="33" y="61"/>
                    </a:lnTo>
                    <a:close/>
                    <a:moveTo>
                      <a:pt x="48" y="68"/>
                    </a:moveTo>
                    <a:cubicBezTo>
                      <a:pt x="48" y="33"/>
                      <a:pt x="48" y="33"/>
                      <a:pt x="48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66" y="61"/>
                      <a:pt x="66" y="61"/>
                      <a:pt x="66" y="61"/>
                    </a:cubicBezTo>
                    <a:cubicBezTo>
                      <a:pt x="66" y="68"/>
                      <a:pt x="66" y="68"/>
                      <a:pt x="66" y="68"/>
                    </a:cubicBezTo>
                    <a:lnTo>
                      <a:pt x="48" y="68"/>
                    </a:lnTo>
                    <a:close/>
                    <a:moveTo>
                      <a:pt x="23" y="20"/>
                    </a:moveTo>
                    <a:cubicBezTo>
                      <a:pt x="31" y="20"/>
                      <a:pt x="31" y="20"/>
                      <a:pt x="31" y="2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8"/>
                      <a:pt x="31" y="50"/>
                      <a:pt x="34" y="50"/>
                    </a:cubicBezTo>
                    <a:cubicBezTo>
                      <a:pt x="36" y="50"/>
                      <a:pt x="37" y="48"/>
                      <a:pt x="37" y="47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52"/>
                      <a:pt x="42" y="56"/>
                      <a:pt x="34" y="56"/>
                    </a:cubicBezTo>
                    <a:cubicBezTo>
                      <a:pt x="27" y="56"/>
                      <a:pt x="23" y="53"/>
                      <a:pt x="23" y="46"/>
                    </a:cubicBezTo>
                    <a:lnTo>
                      <a:pt x="23" y="20"/>
                    </a:lnTo>
                    <a:close/>
                    <a:moveTo>
                      <a:pt x="44" y="89"/>
                    </a:moveTo>
                    <a:cubicBezTo>
                      <a:pt x="20" y="89"/>
                      <a:pt x="0" y="69"/>
                      <a:pt x="0" y="44"/>
                    </a:cubicBezTo>
                    <a:cubicBezTo>
                      <a:pt x="0" y="20"/>
                      <a:pt x="20" y="0"/>
                      <a:pt x="44" y="0"/>
                    </a:cubicBezTo>
                    <a:cubicBezTo>
                      <a:pt x="69" y="0"/>
                      <a:pt x="89" y="20"/>
                      <a:pt x="89" y="44"/>
                    </a:cubicBezTo>
                    <a:cubicBezTo>
                      <a:pt x="89" y="69"/>
                      <a:pt x="69" y="89"/>
                      <a:pt x="44" y="89"/>
                    </a:cubicBezTo>
                    <a:moveTo>
                      <a:pt x="44" y="80"/>
                    </a:moveTo>
                    <a:cubicBezTo>
                      <a:pt x="64" y="80"/>
                      <a:pt x="81" y="64"/>
                      <a:pt x="81" y="44"/>
                    </a:cubicBezTo>
                    <a:cubicBezTo>
                      <a:pt x="81" y="24"/>
                      <a:pt x="64" y="8"/>
                      <a:pt x="44" y="8"/>
                    </a:cubicBezTo>
                    <a:cubicBezTo>
                      <a:pt x="24" y="8"/>
                      <a:pt x="8" y="24"/>
                      <a:pt x="8" y="44"/>
                    </a:cubicBezTo>
                    <a:cubicBezTo>
                      <a:pt x="8" y="64"/>
                      <a:pt x="24" y="80"/>
                      <a:pt x="44" y="80"/>
                    </a:cubicBezTo>
                  </a:path>
                </a:pathLst>
              </a:custGeom>
              <a:solidFill>
                <a:srgbClr val="6F9ED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+mj-lt"/>
                </a:endParaRPr>
              </a:p>
            </p:txBody>
          </p:sp>
        </p:grpSp>
        <p:grpSp>
          <p:nvGrpSpPr>
            <p:cNvPr id="35" name="Gruppieren 34"/>
            <p:cNvGrpSpPr/>
            <p:nvPr/>
          </p:nvGrpSpPr>
          <p:grpSpPr bwMode="gray">
            <a:xfrm>
              <a:off x="6006714" y="4038607"/>
              <a:ext cx="2478168" cy="445224"/>
              <a:chOff x="3361501" y="5677951"/>
              <a:chExt cx="3417302" cy="613948"/>
            </a:xfrm>
          </p:grpSpPr>
          <p:sp>
            <p:nvSpPr>
              <p:cNvPr id="36" name="Freeform 10"/>
              <p:cNvSpPr>
                <a:spLocks noEditPoints="1"/>
              </p:cNvSpPr>
              <p:nvPr/>
            </p:nvSpPr>
            <p:spPr bwMode="gray">
              <a:xfrm>
                <a:off x="5839669" y="5683154"/>
                <a:ext cx="939134" cy="603542"/>
              </a:xfrm>
              <a:custGeom>
                <a:avLst/>
                <a:gdLst/>
                <a:ahLst/>
                <a:cxnLst>
                  <a:cxn ang="0">
                    <a:pos x="22" y="78"/>
                  </a:cxn>
                  <a:cxn ang="0">
                    <a:pos x="19" y="49"/>
                  </a:cxn>
                  <a:cxn ang="0">
                    <a:pos x="7" y="43"/>
                  </a:cxn>
                  <a:cxn ang="0">
                    <a:pos x="0" y="39"/>
                  </a:cxn>
                  <a:cxn ang="0">
                    <a:pos x="20" y="11"/>
                  </a:cxn>
                  <a:cxn ang="0">
                    <a:pos x="37" y="48"/>
                  </a:cxn>
                  <a:cxn ang="0">
                    <a:pos x="20" y="57"/>
                  </a:cxn>
                  <a:cxn ang="0">
                    <a:pos x="0" y="0"/>
                  </a:cxn>
                  <a:cxn ang="0">
                    <a:pos x="47" y="71"/>
                  </a:cxn>
                  <a:cxn ang="0">
                    <a:pos x="30" y="75"/>
                  </a:cxn>
                  <a:cxn ang="0">
                    <a:pos x="50" y="62"/>
                  </a:cxn>
                  <a:cxn ang="0">
                    <a:pos x="39" y="75"/>
                  </a:cxn>
                  <a:cxn ang="0">
                    <a:pos x="39" y="57"/>
                  </a:cxn>
                  <a:cxn ang="0">
                    <a:pos x="39" y="48"/>
                  </a:cxn>
                  <a:cxn ang="0">
                    <a:pos x="51" y="45"/>
                  </a:cxn>
                  <a:cxn ang="0">
                    <a:pos x="72" y="41"/>
                  </a:cxn>
                  <a:cxn ang="0">
                    <a:pos x="71" y="88"/>
                  </a:cxn>
                  <a:cxn ang="0">
                    <a:pos x="54" y="73"/>
                  </a:cxn>
                  <a:cxn ang="0">
                    <a:pos x="62" y="53"/>
                  </a:cxn>
                  <a:cxn ang="0">
                    <a:pos x="73" y="63"/>
                  </a:cxn>
                  <a:cxn ang="0">
                    <a:pos x="63" y="73"/>
                  </a:cxn>
                  <a:cxn ang="0">
                    <a:pos x="55" y="29"/>
                  </a:cxn>
                  <a:cxn ang="0">
                    <a:pos x="56" y="81"/>
                  </a:cxn>
                  <a:cxn ang="0">
                    <a:pos x="63" y="77"/>
                  </a:cxn>
                  <a:cxn ang="0">
                    <a:pos x="59" y="58"/>
                  </a:cxn>
                  <a:cxn ang="0">
                    <a:pos x="96" y="26"/>
                  </a:cxn>
                  <a:cxn ang="0">
                    <a:pos x="77" y="55"/>
                  </a:cxn>
                  <a:cxn ang="0">
                    <a:pos x="80" y="23"/>
                  </a:cxn>
                  <a:cxn ang="0">
                    <a:pos x="96" y="26"/>
                  </a:cxn>
                  <a:cxn ang="0">
                    <a:pos x="81" y="76"/>
                  </a:cxn>
                  <a:cxn ang="0">
                    <a:pos x="90" y="79"/>
                  </a:cxn>
                  <a:cxn ang="0">
                    <a:pos x="90" y="75"/>
                  </a:cxn>
                  <a:cxn ang="0">
                    <a:pos x="95" y="75"/>
                  </a:cxn>
                  <a:cxn ang="0">
                    <a:pos x="94" y="69"/>
                  </a:cxn>
                  <a:cxn ang="0">
                    <a:pos x="90" y="54"/>
                  </a:cxn>
                  <a:cxn ang="0">
                    <a:pos x="101" y="60"/>
                  </a:cxn>
                  <a:cxn ang="0">
                    <a:pos x="91" y="57"/>
                  </a:cxn>
                  <a:cxn ang="0">
                    <a:pos x="101" y="67"/>
                  </a:cxn>
                  <a:cxn ang="0">
                    <a:pos x="115" y="74"/>
                  </a:cxn>
                  <a:cxn ang="0">
                    <a:pos x="106" y="77"/>
                  </a:cxn>
                  <a:cxn ang="0">
                    <a:pos x="104" y="55"/>
                  </a:cxn>
                  <a:cxn ang="0">
                    <a:pos x="108" y="23"/>
                  </a:cxn>
                  <a:cxn ang="0">
                    <a:pos x="120" y="11"/>
                  </a:cxn>
                  <a:cxn ang="0">
                    <a:pos x="110" y="54"/>
                  </a:cxn>
                  <a:cxn ang="0">
                    <a:pos x="110" y="75"/>
                  </a:cxn>
                  <a:cxn ang="0">
                    <a:pos x="108" y="26"/>
                  </a:cxn>
                  <a:cxn ang="0">
                    <a:pos x="137" y="70"/>
                  </a:cxn>
                  <a:cxn ang="0">
                    <a:pos x="119" y="75"/>
                  </a:cxn>
                  <a:cxn ang="0">
                    <a:pos x="138" y="64"/>
                  </a:cxn>
                  <a:cxn ang="0">
                    <a:pos x="132" y="74"/>
                  </a:cxn>
                  <a:cxn ang="0">
                    <a:pos x="123" y="58"/>
                  </a:cxn>
                  <a:cxn ang="0">
                    <a:pos x="124" y="16"/>
                  </a:cxn>
                  <a:cxn ang="0">
                    <a:pos x="133" y="48"/>
                  </a:cxn>
                  <a:cxn ang="0">
                    <a:pos x="125" y="41"/>
                  </a:cxn>
                  <a:cxn ang="0">
                    <a:pos x="130" y="45"/>
                  </a:cxn>
                  <a:cxn ang="0">
                    <a:pos x="136" y="44"/>
                  </a:cxn>
                  <a:cxn ang="0">
                    <a:pos x="129" y="36"/>
                  </a:cxn>
                  <a:cxn ang="0">
                    <a:pos x="134" y="23"/>
                  </a:cxn>
                  <a:cxn ang="0">
                    <a:pos x="140" y="29"/>
                  </a:cxn>
                  <a:cxn ang="0">
                    <a:pos x="130" y="27"/>
                  </a:cxn>
                  <a:cxn ang="0">
                    <a:pos x="142" y="40"/>
                  </a:cxn>
                  <a:cxn ang="0">
                    <a:pos x="145" y="76"/>
                  </a:cxn>
                  <a:cxn ang="0">
                    <a:pos x="146" y="54"/>
                  </a:cxn>
                </a:cxnLst>
                <a:rect l="0" t="0" r="r" b="b"/>
                <a:pathLst>
                  <a:path w="153" h="98">
                    <a:moveTo>
                      <a:pt x="18" y="58"/>
                    </a:move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9"/>
                      <a:pt x="17" y="61"/>
                      <a:pt x="20" y="64"/>
                    </a:cubicBezTo>
                    <a:cubicBezTo>
                      <a:pt x="20" y="65"/>
                      <a:pt x="22" y="68"/>
                      <a:pt x="26" y="73"/>
                    </a:cubicBezTo>
                    <a:cubicBezTo>
                      <a:pt x="27" y="75"/>
                      <a:pt x="29" y="77"/>
                      <a:pt x="30" y="78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0" y="57"/>
                      <a:pt x="12" y="56"/>
                      <a:pt x="13" y="56"/>
                    </a:cubicBezTo>
                    <a:cubicBezTo>
                      <a:pt x="14" y="56"/>
                      <a:pt x="16" y="55"/>
                      <a:pt x="17" y="54"/>
                    </a:cubicBezTo>
                    <a:cubicBezTo>
                      <a:pt x="18" y="53"/>
                      <a:pt x="19" y="52"/>
                      <a:pt x="19" y="51"/>
                    </a:cubicBezTo>
                    <a:cubicBezTo>
                      <a:pt x="19" y="50"/>
                      <a:pt x="19" y="50"/>
                      <a:pt x="19" y="49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1" y="40"/>
                      <a:pt x="22" y="41"/>
                      <a:pt x="23" y="42"/>
                    </a:cubicBezTo>
                    <a:cubicBezTo>
                      <a:pt x="24" y="43"/>
                      <a:pt x="24" y="44"/>
                      <a:pt x="24" y="44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48"/>
                      <a:pt x="25" y="48"/>
                      <a:pt x="25" y="49"/>
                    </a:cubicBezTo>
                    <a:cubicBezTo>
                      <a:pt x="25" y="49"/>
                      <a:pt x="25" y="50"/>
                      <a:pt x="25" y="51"/>
                    </a:cubicBezTo>
                    <a:cubicBezTo>
                      <a:pt x="25" y="51"/>
                      <a:pt x="24" y="52"/>
                      <a:pt x="24" y="53"/>
                    </a:cubicBezTo>
                    <a:cubicBezTo>
                      <a:pt x="23" y="53"/>
                      <a:pt x="23" y="54"/>
                      <a:pt x="22" y="55"/>
                    </a:cubicBezTo>
                    <a:cubicBezTo>
                      <a:pt x="22" y="55"/>
                      <a:pt x="21" y="56"/>
                      <a:pt x="20" y="57"/>
                    </a:cubicBezTo>
                    <a:lnTo>
                      <a:pt x="18" y="58"/>
                    </a:lnTo>
                    <a:close/>
                    <a:moveTo>
                      <a:pt x="0" y="0"/>
                    </a:moveTo>
                    <a:cubicBezTo>
                      <a:pt x="148" y="0"/>
                      <a:pt x="148" y="0"/>
                      <a:pt x="148" y="0"/>
                    </a:cubicBezTo>
                    <a:cubicBezTo>
                      <a:pt x="148" y="4"/>
                      <a:pt x="148" y="4"/>
                      <a:pt x="148" y="4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0"/>
                    </a:lnTo>
                    <a:close/>
                    <a:moveTo>
                      <a:pt x="0" y="94"/>
                    </a:moveTo>
                    <a:cubicBezTo>
                      <a:pt x="148" y="94"/>
                      <a:pt x="148" y="94"/>
                      <a:pt x="148" y="94"/>
                    </a:cubicBezTo>
                    <a:cubicBezTo>
                      <a:pt x="148" y="98"/>
                      <a:pt x="148" y="98"/>
                      <a:pt x="148" y="98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0" y="94"/>
                    </a:lnTo>
                    <a:close/>
                    <a:moveTo>
                      <a:pt x="47" y="71"/>
                    </a:moveTo>
                    <a:cubicBezTo>
                      <a:pt x="48" y="70"/>
                      <a:pt x="48" y="70"/>
                      <a:pt x="48" y="70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6" y="77"/>
                      <a:pt x="45" y="77"/>
                      <a:pt x="44" y="78"/>
                    </a:cubicBezTo>
                    <a:cubicBezTo>
                      <a:pt x="43" y="78"/>
                      <a:pt x="41" y="79"/>
                      <a:pt x="39" y="79"/>
                    </a:cubicBezTo>
                    <a:cubicBezTo>
                      <a:pt x="36" y="79"/>
                      <a:pt x="33" y="77"/>
                      <a:pt x="30" y="75"/>
                    </a:cubicBezTo>
                    <a:cubicBezTo>
                      <a:pt x="28" y="72"/>
                      <a:pt x="27" y="69"/>
                      <a:pt x="27" y="66"/>
                    </a:cubicBezTo>
                    <a:cubicBezTo>
                      <a:pt x="27" y="62"/>
                      <a:pt x="28" y="59"/>
                      <a:pt x="30" y="57"/>
                    </a:cubicBezTo>
                    <a:cubicBezTo>
                      <a:pt x="31" y="56"/>
                      <a:pt x="32" y="55"/>
                      <a:pt x="34" y="54"/>
                    </a:cubicBezTo>
                    <a:cubicBezTo>
                      <a:pt x="35" y="53"/>
                      <a:pt x="37" y="53"/>
                      <a:pt x="39" y="53"/>
                    </a:cubicBezTo>
                    <a:cubicBezTo>
                      <a:pt x="41" y="53"/>
                      <a:pt x="44" y="54"/>
                      <a:pt x="46" y="56"/>
                    </a:cubicBezTo>
                    <a:cubicBezTo>
                      <a:pt x="48" y="57"/>
                      <a:pt x="49" y="59"/>
                      <a:pt x="50" y="62"/>
                    </a:cubicBezTo>
                    <a:cubicBezTo>
                      <a:pt x="50" y="63"/>
                      <a:pt x="50" y="63"/>
                      <a:pt x="50" y="64"/>
                    </a:cubicBezTo>
                    <a:cubicBezTo>
                      <a:pt x="50" y="65"/>
                      <a:pt x="50" y="66"/>
                      <a:pt x="50" y="66"/>
                    </a:cubicBezTo>
                    <a:cubicBezTo>
                      <a:pt x="50" y="66"/>
                      <a:pt x="50" y="66"/>
                      <a:pt x="50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9"/>
                      <a:pt x="33" y="71"/>
                      <a:pt x="34" y="73"/>
                    </a:cubicBezTo>
                    <a:cubicBezTo>
                      <a:pt x="36" y="74"/>
                      <a:pt x="38" y="75"/>
                      <a:pt x="39" y="75"/>
                    </a:cubicBezTo>
                    <a:cubicBezTo>
                      <a:pt x="41" y="75"/>
                      <a:pt x="43" y="75"/>
                      <a:pt x="45" y="74"/>
                    </a:cubicBezTo>
                    <a:cubicBezTo>
                      <a:pt x="46" y="73"/>
                      <a:pt x="47" y="72"/>
                      <a:pt x="47" y="71"/>
                    </a:cubicBezTo>
                    <a:moveTo>
                      <a:pt x="45" y="63"/>
                    </a:moveTo>
                    <a:cubicBezTo>
                      <a:pt x="44" y="61"/>
                      <a:pt x="44" y="60"/>
                      <a:pt x="42" y="58"/>
                    </a:cubicBezTo>
                    <a:cubicBezTo>
                      <a:pt x="41" y="57"/>
                      <a:pt x="40" y="57"/>
                      <a:pt x="39" y="57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7" y="57"/>
                      <a:pt x="36" y="57"/>
                      <a:pt x="35" y="58"/>
                    </a:cubicBezTo>
                    <a:cubicBezTo>
                      <a:pt x="34" y="59"/>
                      <a:pt x="33" y="61"/>
                      <a:pt x="33" y="63"/>
                    </a:cubicBezTo>
                    <a:lnTo>
                      <a:pt x="45" y="63"/>
                    </a:lnTo>
                    <a:close/>
                    <a:moveTo>
                      <a:pt x="46" y="45"/>
                    </a:moveTo>
                    <a:cubicBezTo>
                      <a:pt x="47" y="48"/>
                      <a:pt x="47" y="48"/>
                      <a:pt x="47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46" y="9"/>
                      <a:pt x="46" y="9"/>
                      <a:pt x="46" y="9"/>
                    </a:cubicBezTo>
                    <a:lnTo>
                      <a:pt x="46" y="45"/>
                    </a:lnTo>
                    <a:close/>
                    <a:moveTo>
                      <a:pt x="51" y="45"/>
                    </a:moveTo>
                    <a:cubicBezTo>
                      <a:pt x="49" y="42"/>
                      <a:pt x="48" y="39"/>
                      <a:pt x="48" y="36"/>
                    </a:cubicBezTo>
                    <a:cubicBezTo>
                      <a:pt x="48" y="32"/>
                      <a:pt x="49" y="29"/>
                      <a:pt x="51" y="26"/>
                    </a:cubicBezTo>
                    <a:cubicBezTo>
                      <a:pt x="54" y="24"/>
                      <a:pt x="57" y="23"/>
                      <a:pt x="60" y="23"/>
                    </a:cubicBezTo>
                    <a:cubicBezTo>
                      <a:pt x="64" y="23"/>
                      <a:pt x="67" y="24"/>
                      <a:pt x="69" y="26"/>
                    </a:cubicBezTo>
                    <a:cubicBezTo>
                      <a:pt x="72" y="29"/>
                      <a:pt x="73" y="32"/>
                      <a:pt x="73" y="36"/>
                    </a:cubicBezTo>
                    <a:cubicBezTo>
                      <a:pt x="73" y="37"/>
                      <a:pt x="73" y="39"/>
                      <a:pt x="72" y="41"/>
                    </a:cubicBezTo>
                    <a:cubicBezTo>
                      <a:pt x="71" y="42"/>
                      <a:pt x="70" y="43"/>
                      <a:pt x="69" y="45"/>
                    </a:cubicBezTo>
                    <a:cubicBezTo>
                      <a:pt x="67" y="47"/>
                      <a:pt x="64" y="48"/>
                      <a:pt x="60" y="48"/>
                    </a:cubicBezTo>
                    <a:cubicBezTo>
                      <a:pt x="59" y="48"/>
                      <a:pt x="57" y="48"/>
                      <a:pt x="56" y="47"/>
                    </a:cubicBezTo>
                    <a:cubicBezTo>
                      <a:pt x="54" y="47"/>
                      <a:pt x="53" y="46"/>
                      <a:pt x="51" y="45"/>
                    </a:cubicBezTo>
                    <a:moveTo>
                      <a:pt x="75" y="81"/>
                    </a:moveTo>
                    <a:cubicBezTo>
                      <a:pt x="75" y="84"/>
                      <a:pt x="73" y="86"/>
                      <a:pt x="71" y="88"/>
                    </a:cubicBezTo>
                    <a:cubicBezTo>
                      <a:pt x="70" y="89"/>
                      <a:pt x="69" y="89"/>
                      <a:pt x="67" y="90"/>
                    </a:cubicBezTo>
                    <a:cubicBezTo>
                      <a:pt x="66" y="90"/>
                      <a:pt x="64" y="90"/>
                      <a:pt x="63" y="90"/>
                    </a:cubicBezTo>
                    <a:cubicBezTo>
                      <a:pt x="59" y="90"/>
                      <a:pt x="57" y="90"/>
                      <a:pt x="54" y="88"/>
                    </a:cubicBezTo>
                    <a:cubicBezTo>
                      <a:pt x="52" y="86"/>
                      <a:pt x="51" y="84"/>
                      <a:pt x="51" y="81"/>
                    </a:cubicBezTo>
                    <a:cubicBezTo>
                      <a:pt x="51" y="79"/>
                      <a:pt x="52" y="77"/>
                      <a:pt x="54" y="76"/>
                    </a:cubicBezTo>
                    <a:cubicBezTo>
                      <a:pt x="54" y="75"/>
                      <a:pt x="54" y="74"/>
                      <a:pt x="54" y="73"/>
                    </a:cubicBezTo>
                    <a:cubicBezTo>
                      <a:pt x="54" y="73"/>
                      <a:pt x="54" y="73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3" y="69"/>
                      <a:pt x="52" y="66"/>
                      <a:pt x="52" y="63"/>
                    </a:cubicBezTo>
                    <a:cubicBezTo>
                      <a:pt x="52" y="60"/>
                      <a:pt x="53" y="58"/>
                      <a:pt x="55" y="56"/>
                    </a:cubicBezTo>
                    <a:cubicBezTo>
                      <a:pt x="57" y="54"/>
                      <a:pt x="59" y="53"/>
                      <a:pt x="62" y="53"/>
                    </a:cubicBezTo>
                    <a:cubicBezTo>
                      <a:pt x="64" y="53"/>
                      <a:pt x="65" y="53"/>
                      <a:pt x="66" y="54"/>
                    </a:cubicBezTo>
                    <a:cubicBezTo>
                      <a:pt x="67" y="54"/>
                      <a:pt x="68" y="54"/>
                      <a:pt x="69" y="55"/>
                    </a:cubicBezTo>
                    <a:cubicBezTo>
                      <a:pt x="75" y="55"/>
                      <a:pt x="75" y="55"/>
                      <a:pt x="75" y="55"/>
                    </a:cubicBezTo>
                    <a:cubicBezTo>
                      <a:pt x="75" y="59"/>
                      <a:pt x="75" y="59"/>
                      <a:pt x="75" y="59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3" y="60"/>
                      <a:pt x="73" y="61"/>
                      <a:pt x="73" y="63"/>
                    </a:cubicBezTo>
                    <a:cubicBezTo>
                      <a:pt x="73" y="65"/>
                      <a:pt x="72" y="68"/>
                      <a:pt x="70" y="69"/>
                    </a:cubicBezTo>
                    <a:cubicBezTo>
                      <a:pt x="68" y="71"/>
                      <a:pt x="65" y="72"/>
                      <a:pt x="62" y="72"/>
                    </a:cubicBezTo>
                    <a:cubicBezTo>
                      <a:pt x="61" y="72"/>
                      <a:pt x="61" y="72"/>
                      <a:pt x="60" y="72"/>
                    </a:cubicBezTo>
                    <a:cubicBezTo>
                      <a:pt x="60" y="72"/>
                      <a:pt x="60" y="73"/>
                      <a:pt x="60" y="73"/>
                    </a:cubicBezTo>
                    <a:cubicBezTo>
                      <a:pt x="61" y="73"/>
                      <a:pt x="61" y="73"/>
                      <a:pt x="62" y="73"/>
                    </a:cubicBezTo>
                    <a:cubicBezTo>
                      <a:pt x="63" y="73"/>
                      <a:pt x="63" y="73"/>
                      <a:pt x="63" y="73"/>
                    </a:cubicBezTo>
                    <a:cubicBezTo>
                      <a:pt x="66" y="73"/>
                      <a:pt x="69" y="74"/>
                      <a:pt x="72" y="75"/>
                    </a:cubicBezTo>
                    <a:cubicBezTo>
                      <a:pt x="74" y="77"/>
                      <a:pt x="75" y="79"/>
                      <a:pt x="75" y="81"/>
                    </a:cubicBezTo>
                    <a:moveTo>
                      <a:pt x="67" y="36"/>
                    </a:moveTo>
                    <a:cubicBezTo>
                      <a:pt x="67" y="33"/>
                      <a:pt x="67" y="31"/>
                      <a:pt x="65" y="29"/>
                    </a:cubicBezTo>
                    <a:cubicBezTo>
                      <a:pt x="64" y="27"/>
                      <a:pt x="62" y="26"/>
                      <a:pt x="60" y="26"/>
                    </a:cubicBezTo>
                    <a:cubicBezTo>
                      <a:pt x="58" y="26"/>
                      <a:pt x="57" y="27"/>
                      <a:pt x="55" y="29"/>
                    </a:cubicBezTo>
                    <a:cubicBezTo>
                      <a:pt x="54" y="31"/>
                      <a:pt x="53" y="33"/>
                      <a:pt x="53" y="36"/>
                    </a:cubicBezTo>
                    <a:cubicBezTo>
                      <a:pt x="53" y="38"/>
                      <a:pt x="54" y="40"/>
                      <a:pt x="55" y="42"/>
                    </a:cubicBezTo>
                    <a:cubicBezTo>
                      <a:pt x="57" y="44"/>
                      <a:pt x="58" y="45"/>
                      <a:pt x="60" y="45"/>
                    </a:cubicBezTo>
                    <a:cubicBezTo>
                      <a:pt x="62" y="45"/>
                      <a:pt x="64" y="44"/>
                      <a:pt x="65" y="42"/>
                    </a:cubicBezTo>
                    <a:cubicBezTo>
                      <a:pt x="67" y="40"/>
                      <a:pt x="67" y="38"/>
                      <a:pt x="67" y="36"/>
                    </a:cubicBezTo>
                    <a:moveTo>
                      <a:pt x="56" y="81"/>
                    </a:moveTo>
                    <a:cubicBezTo>
                      <a:pt x="56" y="83"/>
                      <a:pt x="57" y="85"/>
                      <a:pt x="58" y="86"/>
                    </a:cubicBezTo>
                    <a:cubicBezTo>
                      <a:pt x="60" y="87"/>
                      <a:pt x="61" y="88"/>
                      <a:pt x="63" y="88"/>
                    </a:cubicBezTo>
                    <a:cubicBezTo>
                      <a:pt x="65" y="88"/>
                      <a:pt x="66" y="87"/>
                      <a:pt x="67" y="86"/>
                    </a:cubicBezTo>
                    <a:cubicBezTo>
                      <a:pt x="69" y="85"/>
                      <a:pt x="69" y="83"/>
                      <a:pt x="69" y="81"/>
                    </a:cubicBezTo>
                    <a:cubicBezTo>
                      <a:pt x="69" y="80"/>
                      <a:pt x="69" y="79"/>
                      <a:pt x="68" y="78"/>
                    </a:cubicBezTo>
                    <a:cubicBezTo>
                      <a:pt x="66" y="77"/>
                      <a:pt x="65" y="77"/>
                      <a:pt x="63" y="77"/>
                    </a:cubicBezTo>
                    <a:cubicBezTo>
                      <a:pt x="61" y="77"/>
                      <a:pt x="60" y="77"/>
                      <a:pt x="58" y="78"/>
                    </a:cubicBezTo>
                    <a:cubicBezTo>
                      <a:pt x="57" y="79"/>
                      <a:pt x="56" y="80"/>
                      <a:pt x="56" y="81"/>
                    </a:cubicBezTo>
                    <a:moveTo>
                      <a:pt x="68" y="63"/>
                    </a:moveTo>
                    <a:cubicBezTo>
                      <a:pt x="68" y="61"/>
                      <a:pt x="67" y="59"/>
                      <a:pt x="66" y="58"/>
                    </a:cubicBezTo>
                    <a:cubicBezTo>
                      <a:pt x="65" y="57"/>
                      <a:pt x="64" y="56"/>
                      <a:pt x="62" y="56"/>
                    </a:cubicBezTo>
                    <a:cubicBezTo>
                      <a:pt x="61" y="56"/>
                      <a:pt x="60" y="57"/>
                      <a:pt x="59" y="58"/>
                    </a:cubicBezTo>
                    <a:cubicBezTo>
                      <a:pt x="57" y="59"/>
                      <a:pt x="57" y="61"/>
                      <a:pt x="57" y="63"/>
                    </a:cubicBezTo>
                    <a:cubicBezTo>
                      <a:pt x="57" y="64"/>
                      <a:pt x="57" y="66"/>
                      <a:pt x="59" y="67"/>
                    </a:cubicBezTo>
                    <a:cubicBezTo>
                      <a:pt x="60" y="68"/>
                      <a:pt x="61" y="69"/>
                      <a:pt x="62" y="69"/>
                    </a:cubicBezTo>
                    <a:cubicBezTo>
                      <a:pt x="64" y="69"/>
                      <a:pt x="65" y="68"/>
                      <a:pt x="66" y="67"/>
                    </a:cubicBezTo>
                    <a:cubicBezTo>
                      <a:pt x="67" y="66"/>
                      <a:pt x="68" y="64"/>
                      <a:pt x="68" y="63"/>
                    </a:cubicBezTo>
                    <a:moveTo>
                      <a:pt x="96" y="26"/>
                    </a:moveTo>
                    <a:cubicBezTo>
                      <a:pt x="85" y="54"/>
                      <a:pt x="85" y="54"/>
                      <a:pt x="85" y="54"/>
                    </a:cubicBezTo>
                    <a:cubicBezTo>
                      <a:pt x="84" y="56"/>
                      <a:pt x="84" y="57"/>
                      <a:pt x="83" y="57"/>
                    </a:cubicBezTo>
                    <a:cubicBezTo>
                      <a:pt x="82" y="59"/>
                      <a:pt x="81" y="59"/>
                      <a:pt x="80" y="59"/>
                    </a:cubicBezTo>
                    <a:cubicBezTo>
                      <a:pt x="76" y="59"/>
                      <a:pt x="76" y="59"/>
                      <a:pt x="76" y="59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7" y="55"/>
                      <a:pt x="77" y="55"/>
                      <a:pt x="77" y="55"/>
                    </a:cubicBezTo>
                    <a:cubicBezTo>
                      <a:pt x="79" y="55"/>
                      <a:pt x="80" y="55"/>
                      <a:pt x="81" y="54"/>
                    </a:cubicBezTo>
                    <a:cubicBezTo>
                      <a:pt x="81" y="54"/>
                      <a:pt x="81" y="53"/>
                      <a:pt x="82" y="53"/>
                    </a:cubicBezTo>
                    <a:cubicBezTo>
                      <a:pt x="83" y="49"/>
                      <a:pt x="83" y="49"/>
                      <a:pt x="83" y="49"/>
                    </a:cubicBezTo>
                    <a:cubicBezTo>
                      <a:pt x="73" y="26"/>
                      <a:pt x="73" y="26"/>
                      <a:pt x="73" y="26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79" y="26"/>
                      <a:pt x="79" y="26"/>
                      <a:pt x="79" y="26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8" y="23"/>
                      <a:pt x="98" y="23"/>
                      <a:pt x="98" y="23"/>
                    </a:cubicBezTo>
                    <a:lnTo>
                      <a:pt x="96" y="26"/>
                    </a:lnTo>
                    <a:close/>
                    <a:moveTo>
                      <a:pt x="81" y="76"/>
                    </a:moveTo>
                    <a:cubicBezTo>
                      <a:pt x="82" y="78"/>
                      <a:pt x="82" y="78"/>
                      <a:pt x="82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1" y="60"/>
                      <a:pt x="81" y="60"/>
                      <a:pt x="81" y="60"/>
                    </a:cubicBezTo>
                    <a:lnTo>
                      <a:pt x="81" y="76"/>
                    </a:lnTo>
                    <a:close/>
                    <a:moveTo>
                      <a:pt x="102" y="70"/>
                    </a:moveTo>
                    <a:cubicBezTo>
                      <a:pt x="102" y="72"/>
                      <a:pt x="101" y="74"/>
                      <a:pt x="100" y="75"/>
                    </a:cubicBezTo>
                    <a:cubicBezTo>
                      <a:pt x="100" y="76"/>
                      <a:pt x="99" y="77"/>
                      <a:pt x="97" y="77"/>
                    </a:cubicBezTo>
                    <a:cubicBezTo>
                      <a:pt x="96" y="78"/>
                      <a:pt x="96" y="78"/>
                      <a:pt x="95" y="78"/>
                    </a:cubicBezTo>
                    <a:cubicBezTo>
                      <a:pt x="94" y="79"/>
                      <a:pt x="93" y="79"/>
                      <a:pt x="93" y="79"/>
                    </a:cubicBezTo>
                    <a:cubicBezTo>
                      <a:pt x="90" y="79"/>
                      <a:pt x="90" y="79"/>
                      <a:pt x="90" y="79"/>
                    </a:cubicBezTo>
                    <a:cubicBezTo>
                      <a:pt x="89" y="78"/>
                      <a:pt x="87" y="78"/>
                      <a:pt x="86" y="77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1"/>
                      <a:pt x="85" y="71"/>
                      <a:pt x="85" y="71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87" y="73"/>
                      <a:pt x="88" y="73"/>
                      <a:pt x="88" y="74"/>
                    </a:cubicBezTo>
                    <a:cubicBezTo>
                      <a:pt x="89" y="74"/>
                      <a:pt x="89" y="74"/>
                      <a:pt x="9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90" y="75"/>
                      <a:pt x="91" y="75"/>
                      <a:pt x="91" y="75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92" y="75"/>
                      <a:pt x="92" y="75"/>
                      <a:pt x="93" y="76"/>
                    </a:cubicBezTo>
                    <a:cubicBezTo>
                      <a:pt x="94" y="76"/>
                      <a:pt x="94" y="76"/>
                      <a:pt x="94" y="76"/>
                    </a:cubicBezTo>
                    <a:cubicBezTo>
                      <a:pt x="94" y="76"/>
                      <a:pt x="95" y="76"/>
                      <a:pt x="95" y="75"/>
                    </a:cubicBezTo>
                    <a:cubicBezTo>
                      <a:pt x="96" y="75"/>
                      <a:pt x="96" y="75"/>
                      <a:pt x="96" y="74"/>
                    </a:cubicBezTo>
                    <a:cubicBezTo>
                      <a:pt x="97" y="74"/>
                      <a:pt x="97" y="73"/>
                      <a:pt x="97" y="73"/>
                    </a:cubicBezTo>
                    <a:cubicBezTo>
                      <a:pt x="97" y="73"/>
                      <a:pt x="98" y="72"/>
                      <a:pt x="98" y="72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7" y="70"/>
                      <a:pt x="97" y="70"/>
                      <a:pt x="96" y="70"/>
                    </a:cubicBezTo>
                    <a:cubicBezTo>
                      <a:pt x="96" y="69"/>
                      <a:pt x="95" y="69"/>
                      <a:pt x="94" y="69"/>
                    </a:cubicBezTo>
                    <a:cubicBezTo>
                      <a:pt x="89" y="67"/>
                      <a:pt x="89" y="67"/>
                      <a:pt x="89" y="67"/>
                    </a:cubicBezTo>
                    <a:cubicBezTo>
                      <a:pt x="88" y="66"/>
                      <a:pt x="87" y="66"/>
                      <a:pt x="87" y="65"/>
                    </a:cubicBezTo>
                    <a:cubicBezTo>
                      <a:pt x="86" y="64"/>
                      <a:pt x="85" y="63"/>
                      <a:pt x="85" y="62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59"/>
                      <a:pt x="86" y="57"/>
                      <a:pt x="87" y="55"/>
                    </a:cubicBezTo>
                    <a:cubicBezTo>
                      <a:pt x="88" y="55"/>
                      <a:pt x="89" y="54"/>
                      <a:pt x="90" y="54"/>
                    </a:cubicBezTo>
                    <a:cubicBezTo>
                      <a:pt x="92" y="53"/>
                      <a:pt x="93" y="53"/>
                      <a:pt x="94" y="53"/>
                    </a:cubicBezTo>
                    <a:cubicBezTo>
                      <a:pt x="95" y="53"/>
                      <a:pt x="96" y="53"/>
                      <a:pt x="97" y="54"/>
                    </a:cubicBezTo>
                    <a:cubicBezTo>
                      <a:pt x="98" y="54"/>
                      <a:pt x="99" y="54"/>
                      <a:pt x="99" y="54"/>
                    </a:cubicBezTo>
                    <a:cubicBezTo>
                      <a:pt x="100" y="54"/>
                      <a:pt x="100" y="55"/>
                      <a:pt x="100" y="55"/>
                    </a:cubicBezTo>
                    <a:cubicBezTo>
                      <a:pt x="101" y="55"/>
                      <a:pt x="101" y="55"/>
                      <a:pt x="101" y="55"/>
                    </a:cubicBezTo>
                    <a:cubicBezTo>
                      <a:pt x="101" y="60"/>
                      <a:pt x="101" y="60"/>
                      <a:pt x="101" y="60"/>
                    </a:cubicBezTo>
                    <a:cubicBezTo>
                      <a:pt x="100" y="59"/>
                      <a:pt x="100" y="59"/>
                      <a:pt x="100" y="59"/>
                    </a:cubicBezTo>
                    <a:cubicBezTo>
                      <a:pt x="99" y="59"/>
                      <a:pt x="99" y="58"/>
                      <a:pt x="98" y="58"/>
                    </a:cubicBezTo>
                    <a:cubicBezTo>
                      <a:pt x="98" y="58"/>
                      <a:pt x="97" y="57"/>
                      <a:pt x="97" y="57"/>
                    </a:cubicBezTo>
                    <a:cubicBezTo>
                      <a:pt x="97" y="57"/>
                      <a:pt x="96" y="57"/>
                      <a:pt x="95" y="57"/>
                    </a:cubicBezTo>
                    <a:cubicBezTo>
                      <a:pt x="95" y="56"/>
                      <a:pt x="94" y="56"/>
                      <a:pt x="93" y="56"/>
                    </a:cubicBezTo>
                    <a:cubicBezTo>
                      <a:pt x="93" y="56"/>
                      <a:pt x="92" y="56"/>
                      <a:pt x="91" y="57"/>
                    </a:cubicBezTo>
                    <a:cubicBezTo>
                      <a:pt x="91" y="57"/>
                      <a:pt x="91" y="57"/>
                      <a:pt x="90" y="58"/>
                    </a:cubicBezTo>
                    <a:cubicBezTo>
                      <a:pt x="90" y="59"/>
                      <a:pt x="90" y="59"/>
                      <a:pt x="90" y="60"/>
                    </a:cubicBezTo>
                    <a:cubicBezTo>
                      <a:pt x="90" y="61"/>
                      <a:pt x="90" y="61"/>
                      <a:pt x="91" y="62"/>
                    </a:cubicBezTo>
                    <a:cubicBezTo>
                      <a:pt x="91" y="62"/>
                      <a:pt x="92" y="62"/>
                      <a:pt x="93" y="63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99" y="65"/>
                      <a:pt x="100" y="66"/>
                      <a:pt x="101" y="67"/>
                    </a:cubicBezTo>
                    <a:cubicBezTo>
                      <a:pt x="101" y="68"/>
                      <a:pt x="102" y="69"/>
                      <a:pt x="102" y="70"/>
                    </a:cubicBezTo>
                    <a:moveTo>
                      <a:pt x="110" y="75"/>
                    </a:move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5"/>
                      <a:pt x="112" y="75"/>
                      <a:pt x="113" y="75"/>
                    </a:cubicBezTo>
                    <a:cubicBezTo>
                      <a:pt x="114" y="75"/>
                      <a:pt x="114" y="74"/>
                      <a:pt x="114" y="74"/>
                    </a:cubicBezTo>
                    <a:cubicBezTo>
                      <a:pt x="115" y="74"/>
                      <a:pt x="115" y="74"/>
                      <a:pt x="115" y="74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4" y="78"/>
                      <a:pt x="114" y="78"/>
                      <a:pt x="114" y="78"/>
                    </a:cubicBezTo>
                    <a:cubicBezTo>
                      <a:pt x="113" y="79"/>
                      <a:pt x="112" y="79"/>
                      <a:pt x="110" y="79"/>
                    </a:cubicBezTo>
                    <a:cubicBezTo>
                      <a:pt x="109" y="79"/>
                      <a:pt x="108" y="79"/>
                      <a:pt x="108" y="78"/>
                    </a:cubicBezTo>
                    <a:cubicBezTo>
                      <a:pt x="107" y="78"/>
                      <a:pt x="107" y="78"/>
                      <a:pt x="106" y="77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5" y="77"/>
                      <a:pt x="105" y="76"/>
                      <a:pt x="105" y="75"/>
                    </a:cubicBezTo>
                    <a:cubicBezTo>
                      <a:pt x="104" y="74"/>
                      <a:pt x="104" y="74"/>
                      <a:pt x="104" y="73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2" y="58"/>
                      <a:pt x="102" y="58"/>
                      <a:pt x="102" y="58"/>
                    </a:cubicBezTo>
                    <a:cubicBezTo>
                      <a:pt x="104" y="55"/>
                      <a:pt x="104" y="55"/>
                      <a:pt x="104" y="55"/>
                    </a:cubicBezTo>
                    <a:cubicBezTo>
                      <a:pt x="104" y="48"/>
                      <a:pt x="104" y="48"/>
                      <a:pt x="104" y="48"/>
                    </a:cubicBezTo>
                    <a:cubicBezTo>
                      <a:pt x="103" y="47"/>
                      <a:pt x="102" y="47"/>
                      <a:pt x="101" y="46"/>
                    </a:cubicBezTo>
                    <a:cubicBezTo>
                      <a:pt x="101" y="46"/>
                      <a:pt x="100" y="45"/>
                      <a:pt x="99" y="45"/>
                    </a:cubicBezTo>
                    <a:cubicBezTo>
                      <a:pt x="97" y="42"/>
                      <a:pt x="95" y="39"/>
                      <a:pt x="95" y="35"/>
                    </a:cubicBezTo>
                    <a:cubicBezTo>
                      <a:pt x="95" y="32"/>
                      <a:pt x="97" y="29"/>
                      <a:pt x="99" y="26"/>
                    </a:cubicBezTo>
                    <a:cubicBezTo>
                      <a:pt x="102" y="24"/>
                      <a:pt x="105" y="23"/>
                      <a:pt x="108" y="23"/>
                    </a:cubicBezTo>
                    <a:cubicBezTo>
                      <a:pt x="109" y="23"/>
                      <a:pt x="110" y="23"/>
                      <a:pt x="111" y="23"/>
                    </a:cubicBezTo>
                    <a:cubicBezTo>
                      <a:pt x="113" y="24"/>
                      <a:pt x="114" y="24"/>
                      <a:pt x="115" y="25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20" y="45"/>
                      <a:pt x="120" y="45"/>
                      <a:pt x="120" y="45"/>
                    </a:cubicBezTo>
                    <a:cubicBezTo>
                      <a:pt x="121" y="48"/>
                      <a:pt x="121" y="48"/>
                      <a:pt x="121" y="48"/>
                    </a:cubicBezTo>
                    <a:cubicBezTo>
                      <a:pt x="114" y="48"/>
                      <a:pt x="114" y="48"/>
                      <a:pt x="114" y="48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13" y="47"/>
                      <a:pt x="111" y="48"/>
                      <a:pt x="110" y="48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114" y="54"/>
                      <a:pt x="114" y="54"/>
                      <a:pt x="114" y="54"/>
                    </a:cubicBezTo>
                    <a:cubicBezTo>
                      <a:pt x="114" y="58"/>
                      <a:pt x="114" y="58"/>
                      <a:pt x="114" y="58"/>
                    </a:cubicBezTo>
                    <a:cubicBezTo>
                      <a:pt x="110" y="58"/>
                      <a:pt x="110" y="58"/>
                      <a:pt x="110" y="58"/>
                    </a:cubicBezTo>
                    <a:cubicBezTo>
                      <a:pt x="110" y="73"/>
                      <a:pt x="110" y="73"/>
                      <a:pt x="110" y="73"/>
                    </a:cubicBezTo>
                    <a:cubicBezTo>
                      <a:pt x="110" y="74"/>
                      <a:pt x="110" y="74"/>
                      <a:pt x="110" y="74"/>
                    </a:cubicBezTo>
                    <a:cubicBezTo>
                      <a:pt x="110" y="75"/>
                      <a:pt x="110" y="75"/>
                      <a:pt x="110" y="75"/>
                    </a:cubicBezTo>
                    <a:moveTo>
                      <a:pt x="108" y="45"/>
                    </a:moveTo>
                    <a:cubicBezTo>
                      <a:pt x="110" y="45"/>
                      <a:pt x="111" y="44"/>
                      <a:pt x="112" y="43"/>
                    </a:cubicBezTo>
                    <a:cubicBezTo>
                      <a:pt x="113" y="43"/>
                      <a:pt x="114" y="41"/>
                      <a:pt x="114" y="40"/>
                    </a:cubicBezTo>
                    <a:cubicBezTo>
                      <a:pt x="114" y="31"/>
                      <a:pt x="114" y="31"/>
                      <a:pt x="114" y="31"/>
                    </a:cubicBezTo>
                    <a:cubicBezTo>
                      <a:pt x="114" y="30"/>
                      <a:pt x="113" y="28"/>
                      <a:pt x="112" y="28"/>
                    </a:cubicBezTo>
                    <a:cubicBezTo>
                      <a:pt x="111" y="27"/>
                      <a:pt x="110" y="26"/>
                      <a:pt x="108" y="26"/>
                    </a:cubicBezTo>
                    <a:cubicBezTo>
                      <a:pt x="106" y="26"/>
                      <a:pt x="105" y="27"/>
                      <a:pt x="103" y="29"/>
                    </a:cubicBezTo>
                    <a:cubicBezTo>
                      <a:pt x="102" y="31"/>
                      <a:pt x="101" y="33"/>
                      <a:pt x="101" y="35"/>
                    </a:cubicBezTo>
                    <a:cubicBezTo>
                      <a:pt x="101" y="38"/>
                      <a:pt x="102" y="40"/>
                      <a:pt x="103" y="42"/>
                    </a:cubicBezTo>
                    <a:cubicBezTo>
                      <a:pt x="105" y="44"/>
                      <a:pt x="106" y="45"/>
                      <a:pt x="108" y="45"/>
                    </a:cubicBezTo>
                    <a:moveTo>
                      <a:pt x="136" y="71"/>
                    </a:moveTo>
                    <a:cubicBezTo>
                      <a:pt x="137" y="70"/>
                      <a:pt x="137" y="70"/>
                      <a:pt x="137" y="70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36" y="75"/>
                      <a:pt x="136" y="75"/>
                      <a:pt x="136" y="75"/>
                    </a:cubicBezTo>
                    <a:cubicBezTo>
                      <a:pt x="135" y="77"/>
                      <a:pt x="133" y="77"/>
                      <a:pt x="132" y="78"/>
                    </a:cubicBezTo>
                    <a:cubicBezTo>
                      <a:pt x="131" y="78"/>
                      <a:pt x="129" y="79"/>
                      <a:pt x="127" y="79"/>
                    </a:cubicBezTo>
                    <a:cubicBezTo>
                      <a:pt x="126" y="79"/>
                      <a:pt x="124" y="78"/>
                      <a:pt x="123" y="78"/>
                    </a:cubicBezTo>
                    <a:cubicBezTo>
                      <a:pt x="121" y="77"/>
                      <a:pt x="120" y="76"/>
                      <a:pt x="119" y="75"/>
                    </a:cubicBezTo>
                    <a:cubicBezTo>
                      <a:pt x="116" y="73"/>
                      <a:pt x="115" y="70"/>
                      <a:pt x="115" y="66"/>
                    </a:cubicBezTo>
                    <a:cubicBezTo>
                      <a:pt x="115" y="62"/>
                      <a:pt x="116" y="59"/>
                      <a:pt x="118" y="57"/>
                    </a:cubicBezTo>
                    <a:cubicBezTo>
                      <a:pt x="121" y="54"/>
                      <a:pt x="123" y="53"/>
                      <a:pt x="127" y="53"/>
                    </a:cubicBezTo>
                    <a:cubicBezTo>
                      <a:pt x="130" y="53"/>
                      <a:pt x="132" y="54"/>
                      <a:pt x="134" y="56"/>
                    </a:cubicBezTo>
                    <a:cubicBezTo>
                      <a:pt x="136" y="57"/>
                      <a:pt x="137" y="59"/>
                      <a:pt x="138" y="62"/>
                    </a:cubicBezTo>
                    <a:cubicBezTo>
                      <a:pt x="138" y="63"/>
                      <a:pt x="138" y="63"/>
                      <a:pt x="138" y="64"/>
                    </a:cubicBezTo>
                    <a:cubicBezTo>
                      <a:pt x="138" y="65"/>
                      <a:pt x="138" y="65"/>
                      <a:pt x="138" y="66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21" y="66"/>
                      <a:pt x="121" y="66"/>
                      <a:pt x="121" y="66"/>
                    </a:cubicBezTo>
                    <a:cubicBezTo>
                      <a:pt x="121" y="69"/>
                      <a:pt x="121" y="71"/>
                      <a:pt x="123" y="73"/>
                    </a:cubicBezTo>
                    <a:cubicBezTo>
                      <a:pt x="124" y="74"/>
                      <a:pt x="126" y="75"/>
                      <a:pt x="128" y="75"/>
                    </a:cubicBezTo>
                    <a:cubicBezTo>
                      <a:pt x="129" y="75"/>
                      <a:pt x="131" y="75"/>
                      <a:pt x="132" y="74"/>
                    </a:cubicBezTo>
                    <a:cubicBezTo>
                      <a:pt x="134" y="73"/>
                      <a:pt x="135" y="72"/>
                      <a:pt x="136" y="71"/>
                    </a:cubicBezTo>
                    <a:moveTo>
                      <a:pt x="133" y="63"/>
                    </a:moveTo>
                    <a:cubicBezTo>
                      <a:pt x="132" y="61"/>
                      <a:pt x="132" y="60"/>
                      <a:pt x="131" y="58"/>
                    </a:cubicBezTo>
                    <a:cubicBezTo>
                      <a:pt x="130" y="57"/>
                      <a:pt x="128" y="57"/>
                      <a:pt x="127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5" y="57"/>
                      <a:pt x="124" y="57"/>
                      <a:pt x="123" y="58"/>
                    </a:cubicBezTo>
                    <a:cubicBezTo>
                      <a:pt x="122" y="60"/>
                      <a:pt x="121" y="61"/>
                      <a:pt x="121" y="63"/>
                    </a:cubicBezTo>
                    <a:lnTo>
                      <a:pt x="133" y="63"/>
                    </a:lnTo>
                    <a:close/>
                    <a:moveTo>
                      <a:pt x="128" y="16"/>
                    </a:moveTo>
                    <a:cubicBezTo>
                      <a:pt x="124" y="24"/>
                      <a:pt x="124" y="24"/>
                      <a:pt x="124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4" y="16"/>
                      <a:pt x="124" y="16"/>
                      <a:pt x="124" y="16"/>
                    </a:cubicBezTo>
                    <a:lnTo>
                      <a:pt x="128" y="16"/>
                    </a:lnTo>
                    <a:close/>
                    <a:moveTo>
                      <a:pt x="142" y="40"/>
                    </a:moveTo>
                    <a:cubicBezTo>
                      <a:pt x="142" y="42"/>
                      <a:pt x="141" y="43"/>
                      <a:pt x="140" y="45"/>
                    </a:cubicBezTo>
                    <a:cubicBezTo>
                      <a:pt x="140" y="46"/>
                      <a:pt x="138" y="46"/>
                      <a:pt x="137" y="47"/>
                    </a:cubicBezTo>
                    <a:cubicBezTo>
                      <a:pt x="136" y="47"/>
                      <a:pt x="135" y="48"/>
                      <a:pt x="135" y="48"/>
                    </a:cubicBezTo>
                    <a:cubicBezTo>
                      <a:pt x="134" y="48"/>
                      <a:pt x="133" y="48"/>
                      <a:pt x="133" y="48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29" y="48"/>
                      <a:pt x="129" y="48"/>
                      <a:pt x="128" y="48"/>
                    </a:cubicBezTo>
                    <a:cubicBezTo>
                      <a:pt x="127" y="48"/>
                      <a:pt x="126" y="47"/>
                      <a:pt x="126" y="47"/>
                    </a:cubicBezTo>
                    <a:cubicBezTo>
                      <a:pt x="125" y="47"/>
                      <a:pt x="125" y="47"/>
                      <a:pt x="125" y="47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6" y="41"/>
                      <a:pt x="126" y="41"/>
                      <a:pt x="126" y="41"/>
                    </a:cubicBezTo>
                    <a:cubicBezTo>
                      <a:pt x="127" y="42"/>
                      <a:pt x="127" y="42"/>
                      <a:pt x="128" y="43"/>
                    </a:cubicBezTo>
                    <a:cubicBezTo>
                      <a:pt x="128" y="43"/>
                      <a:pt x="129" y="44"/>
                      <a:pt x="129" y="44"/>
                    </a:cubicBezTo>
                    <a:cubicBezTo>
                      <a:pt x="130" y="44"/>
                      <a:pt x="130" y="44"/>
                      <a:pt x="130" y="44"/>
                    </a:cubicBezTo>
                    <a:cubicBezTo>
                      <a:pt x="130" y="44"/>
                      <a:pt x="130" y="44"/>
                      <a:pt x="130" y="45"/>
                    </a:cubicBezTo>
                    <a:cubicBezTo>
                      <a:pt x="130" y="45"/>
                      <a:pt x="131" y="45"/>
                      <a:pt x="131" y="45"/>
                    </a:cubicBezTo>
                    <a:cubicBezTo>
                      <a:pt x="131" y="45"/>
                      <a:pt x="131" y="45"/>
                      <a:pt x="131" y="45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3" y="45"/>
                      <a:pt x="133" y="45"/>
                      <a:pt x="133" y="45"/>
                    </a:cubicBezTo>
                    <a:cubicBezTo>
                      <a:pt x="134" y="45"/>
                      <a:pt x="135" y="45"/>
                      <a:pt x="135" y="45"/>
                    </a:cubicBezTo>
                    <a:cubicBezTo>
                      <a:pt x="135" y="45"/>
                      <a:pt x="136" y="44"/>
                      <a:pt x="136" y="44"/>
                    </a:cubicBezTo>
                    <a:cubicBezTo>
                      <a:pt x="137" y="44"/>
                      <a:pt x="137" y="43"/>
                      <a:pt x="137" y="43"/>
                    </a:cubicBezTo>
                    <a:cubicBezTo>
                      <a:pt x="137" y="43"/>
                      <a:pt x="137" y="42"/>
                      <a:pt x="137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7" y="40"/>
                      <a:pt x="137" y="40"/>
                      <a:pt x="136" y="39"/>
                    </a:cubicBezTo>
                    <a:cubicBezTo>
                      <a:pt x="136" y="39"/>
                      <a:pt x="135" y="39"/>
                      <a:pt x="134" y="38"/>
                    </a:cubicBezTo>
                    <a:cubicBezTo>
                      <a:pt x="129" y="36"/>
                      <a:pt x="129" y="36"/>
                      <a:pt x="129" y="36"/>
                    </a:cubicBezTo>
                    <a:cubicBezTo>
                      <a:pt x="128" y="36"/>
                      <a:pt x="127" y="35"/>
                      <a:pt x="126" y="34"/>
                    </a:cubicBezTo>
                    <a:cubicBezTo>
                      <a:pt x="126" y="33"/>
                      <a:pt x="125" y="32"/>
                      <a:pt x="125" y="31"/>
                    </a:cubicBezTo>
                    <a:cubicBezTo>
                      <a:pt x="125" y="30"/>
                      <a:pt x="125" y="30"/>
                      <a:pt x="125" y="30"/>
                    </a:cubicBezTo>
                    <a:cubicBezTo>
                      <a:pt x="125" y="28"/>
                      <a:pt x="126" y="26"/>
                      <a:pt x="127" y="25"/>
                    </a:cubicBezTo>
                    <a:cubicBezTo>
                      <a:pt x="128" y="24"/>
                      <a:pt x="129" y="24"/>
                      <a:pt x="130" y="23"/>
                    </a:cubicBezTo>
                    <a:cubicBezTo>
                      <a:pt x="131" y="23"/>
                      <a:pt x="133" y="23"/>
                      <a:pt x="134" y="23"/>
                    </a:cubicBezTo>
                    <a:cubicBezTo>
                      <a:pt x="135" y="23"/>
                      <a:pt x="136" y="23"/>
                      <a:pt x="137" y="23"/>
                    </a:cubicBezTo>
                    <a:cubicBezTo>
                      <a:pt x="138" y="23"/>
                      <a:pt x="138" y="24"/>
                      <a:pt x="139" y="24"/>
                    </a:cubicBezTo>
                    <a:cubicBezTo>
                      <a:pt x="140" y="24"/>
                      <a:pt x="140" y="24"/>
                      <a:pt x="140" y="24"/>
                    </a:cubicBezTo>
                    <a:cubicBezTo>
                      <a:pt x="140" y="25"/>
                      <a:pt x="140" y="25"/>
                      <a:pt x="140" y="25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39" y="28"/>
                      <a:pt x="139" y="28"/>
                      <a:pt x="138" y="28"/>
                    </a:cubicBezTo>
                    <a:cubicBezTo>
                      <a:pt x="138" y="27"/>
                      <a:pt x="137" y="27"/>
                      <a:pt x="137" y="27"/>
                    </a:cubicBezTo>
                    <a:cubicBezTo>
                      <a:pt x="137" y="27"/>
                      <a:pt x="136" y="26"/>
                      <a:pt x="135" y="26"/>
                    </a:cubicBezTo>
                    <a:cubicBezTo>
                      <a:pt x="135" y="26"/>
                      <a:pt x="134" y="26"/>
                      <a:pt x="133" y="26"/>
                    </a:cubicBezTo>
                    <a:cubicBezTo>
                      <a:pt x="132" y="26"/>
                      <a:pt x="132" y="26"/>
                      <a:pt x="131" y="26"/>
                    </a:cubicBezTo>
                    <a:cubicBezTo>
                      <a:pt x="131" y="26"/>
                      <a:pt x="130" y="27"/>
                      <a:pt x="130" y="27"/>
                    </a:cubicBezTo>
                    <a:cubicBezTo>
                      <a:pt x="130" y="28"/>
                      <a:pt x="130" y="29"/>
                      <a:pt x="130" y="29"/>
                    </a:cubicBezTo>
                    <a:cubicBezTo>
                      <a:pt x="130" y="30"/>
                      <a:pt x="130" y="31"/>
                      <a:pt x="130" y="31"/>
                    </a:cubicBezTo>
                    <a:cubicBezTo>
                      <a:pt x="131" y="31"/>
                      <a:pt x="132" y="32"/>
                      <a:pt x="133" y="32"/>
                    </a:cubicBezTo>
                    <a:cubicBezTo>
                      <a:pt x="138" y="34"/>
                      <a:pt x="138" y="34"/>
                      <a:pt x="138" y="34"/>
                    </a:cubicBezTo>
                    <a:cubicBezTo>
                      <a:pt x="139" y="35"/>
                      <a:pt x="140" y="35"/>
                      <a:pt x="140" y="36"/>
                    </a:cubicBezTo>
                    <a:cubicBezTo>
                      <a:pt x="141" y="37"/>
                      <a:pt x="142" y="38"/>
                      <a:pt x="142" y="40"/>
                    </a:cubicBezTo>
                    <a:moveTo>
                      <a:pt x="153" y="60"/>
                    </a:moveTo>
                    <a:cubicBezTo>
                      <a:pt x="152" y="59"/>
                      <a:pt x="152" y="59"/>
                      <a:pt x="152" y="59"/>
                    </a:cubicBezTo>
                    <a:cubicBezTo>
                      <a:pt x="151" y="58"/>
                      <a:pt x="150" y="58"/>
                      <a:pt x="149" y="58"/>
                    </a:cubicBezTo>
                    <a:cubicBezTo>
                      <a:pt x="149" y="58"/>
                      <a:pt x="148" y="58"/>
                      <a:pt x="147" y="59"/>
                    </a:cubicBezTo>
                    <a:cubicBezTo>
                      <a:pt x="147" y="59"/>
                      <a:pt x="146" y="59"/>
                      <a:pt x="145" y="60"/>
                    </a:cubicBezTo>
                    <a:cubicBezTo>
                      <a:pt x="145" y="76"/>
                      <a:pt x="145" y="76"/>
                      <a:pt x="145" y="76"/>
                    </a:cubicBezTo>
                    <a:cubicBezTo>
                      <a:pt x="147" y="78"/>
                      <a:pt x="147" y="78"/>
                      <a:pt x="147" y="78"/>
                    </a:cubicBezTo>
                    <a:cubicBezTo>
                      <a:pt x="139" y="78"/>
                      <a:pt x="139" y="78"/>
                      <a:pt x="139" y="78"/>
                    </a:cubicBezTo>
                    <a:cubicBezTo>
                      <a:pt x="140" y="76"/>
                      <a:pt x="140" y="76"/>
                      <a:pt x="140" y="76"/>
                    </a:cubicBezTo>
                    <a:cubicBezTo>
                      <a:pt x="140" y="56"/>
                      <a:pt x="140" y="56"/>
                      <a:pt x="140" y="56"/>
                    </a:cubicBezTo>
                    <a:cubicBezTo>
                      <a:pt x="139" y="54"/>
                      <a:pt x="139" y="54"/>
                      <a:pt x="139" y="54"/>
                    </a:cubicBezTo>
                    <a:cubicBezTo>
                      <a:pt x="146" y="54"/>
                      <a:pt x="146" y="54"/>
                      <a:pt x="146" y="54"/>
                    </a:cubicBezTo>
                    <a:cubicBezTo>
                      <a:pt x="146" y="55"/>
                      <a:pt x="146" y="55"/>
                      <a:pt x="146" y="55"/>
                    </a:cubicBezTo>
                    <a:cubicBezTo>
                      <a:pt x="147" y="54"/>
                      <a:pt x="148" y="54"/>
                      <a:pt x="150" y="54"/>
                    </a:cubicBezTo>
                    <a:cubicBezTo>
                      <a:pt x="151" y="54"/>
                      <a:pt x="151" y="54"/>
                      <a:pt x="152" y="54"/>
                    </a:cubicBezTo>
                    <a:cubicBezTo>
                      <a:pt x="153" y="54"/>
                      <a:pt x="153" y="54"/>
                      <a:pt x="153" y="54"/>
                    </a:cubicBezTo>
                    <a:lnTo>
                      <a:pt x="153" y="60"/>
                    </a:lnTo>
                    <a:close/>
                  </a:path>
                </a:pathLst>
              </a:custGeom>
              <a:solidFill>
                <a:srgbClr val="6F9ED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>
                  <a:latin typeface="+mj-lt"/>
                </a:endParaRPr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gray">
              <a:xfrm>
                <a:off x="5120273" y="5677951"/>
                <a:ext cx="392824" cy="61394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19" y="11"/>
                  </a:cxn>
                  <a:cxn ang="0">
                    <a:pos x="20" y="23"/>
                  </a:cxn>
                  <a:cxn ang="0">
                    <a:pos x="20" y="16"/>
                  </a:cxn>
                  <a:cxn ang="0">
                    <a:pos x="15" y="16"/>
                  </a:cxn>
                  <a:cxn ang="0">
                    <a:pos x="15" y="23"/>
                  </a:cxn>
                  <a:cxn ang="0">
                    <a:pos x="4" y="45"/>
                  </a:cxn>
                  <a:cxn ang="0">
                    <a:pos x="20" y="54"/>
                  </a:cxn>
                  <a:cxn ang="0">
                    <a:pos x="23" y="45"/>
                  </a:cxn>
                  <a:cxn ang="0">
                    <a:pos x="48" y="11"/>
                  </a:cxn>
                  <a:cxn ang="0">
                    <a:pos x="48" y="45"/>
                  </a:cxn>
                  <a:cxn ang="0">
                    <a:pos x="45" y="54"/>
                  </a:cxn>
                  <a:cxn ang="0">
                    <a:pos x="43" y="23"/>
                  </a:cxn>
                  <a:cxn ang="0">
                    <a:pos x="48" y="34"/>
                  </a:cxn>
                  <a:cxn ang="0">
                    <a:pos x="47" y="54"/>
                  </a:cxn>
                  <a:cxn ang="0">
                    <a:pos x="59" y="45"/>
                  </a:cxn>
                  <a:cxn ang="0">
                    <a:pos x="50" y="18"/>
                  </a:cxn>
                  <a:cxn ang="0">
                    <a:pos x="40" y="11"/>
                  </a:cxn>
                  <a:cxn ang="0">
                    <a:pos x="38" y="23"/>
                  </a:cxn>
                  <a:cxn ang="0">
                    <a:pos x="38" y="54"/>
                  </a:cxn>
                  <a:cxn ang="0">
                    <a:pos x="0" y="100"/>
                  </a:cxn>
                  <a:cxn ang="0">
                    <a:pos x="43" y="80"/>
                  </a:cxn>
                  <a:cxn ang="0">
                    <a:pos x="54" y="89"/>
                  </a:cxn>
                  <a:cxn ang="0">
                    <a:pos x="59" y="80"/>
                  </a:cxn>
                  <a:cxn ang="0">
                    <a:pos x="43" y="80"/>
                  </a:cxn>
                  <a:cxn ang="0">
                    <a:pos x="51" y="76"/>
                  </a:cxn>
                  <a:cxn ang="0">
                    <a:pos x="57" y="78"/>
                  </a:cxn>
                  <a:cxn ang="0">
                    <a:pos x="51" y="78"/>
                  </a:cxn>
                  <a:cxn ang="0">
                    <a:pos x="54" y="80"/>
                  </a:cxn>
                  <a:cxn ang="0">
                    <a:pos x="53" y="76"/>
                  </a:cxn>
                  <a:cxn ang="0">
                    <a:pos x="23" y="86"/>
                  </a:cxn>
                  <a:cxn ang="0">
                    <a:pos x="25" y="78"/>
                  </a:cxn>
                  <a:cxn ang="0">
                    <a:pos x="29" y="78"/>
                  </a:cxn>
                  <a:cxn ang="0">
                    <a:pos x="39" y="88"/>
                  </a:cxn>
                  <a:cxn ang="0">
                    <a:pos x="41" y="80"/>
                  </a:cxn>
                  <a:cxn ang="0">
                    <a:pos x="28" y="86"/>
                  </a:cxn>
                  <a:cxn ang="0">
                    <a:pos x="22" y="86"/>
                  </a:cxn>
                  <a:cxn ang="0">
                    <a:pos x="36" y="86"/>
                  </a:cxn>
                  <a:cxn ang="0">
                    <a:pos x="38" y="78"/>
                  </a:cxn>
                  <a:cxn ang="0">
                    <a:pos x="22" y="78"/>
                  </a:cxn>
                  <a:cxn ang="0">
                    <a:pos x="42" y="78"/>
                  </a:cxn>
                  <a:cxn ang="0">
                    <a:pos x="5" y="86"/>
                  </a:cxn>
                  <a:cxn ang="0">
                    <a:pos x="3" y="78"/>
                  </a:cxn>
                  <a:cxn ang="0">
                    <a:pos x="21" y="83"/>
                  </a:cxn>
                  <a:cxn ang="0">
                    <a:pos x="13" y="89"/>
                  </a:cxn>
                  <a:cxn ang="0">
                    <a:pos x="3" y="78"/>
                  </a:cxn>
                  <a:cxn ang="0">
                    <a:pos x="3" y="88"/>
                  </a:cxn>
                  <a:cxn ang="0">
                    <a:pos x="11" y="80"/>
                  </a:cxn>
                  <a:cxn ang="0">
                    <a:pos x="7" y="88"/>
                  </a:cxn>
                  <a:cxn ang="0">
                    <a:pos x="18" y="83"/>
                  </a:cxn>
                  <a:cxn ang="0">
                    <a:pos x="44" y="44"/>
                  </a:cxn>
                  <a:cxn ang="0">
                    <a:pos x="44" y="44"/>
                  </a:cxn>
                </a:cxnLst>
                <a:rect l="0" t="0" r="r" b="b"/>
                <a:pathLst>
                  <a:path w="64" h="100">
                    <a:moveTo>
                      <a:pt x="0" y="0"/>
                    </a:moveTo>
                    <a:cubicBezTo>
                      <a:pt x="64" y="0"/>
                      <a:pt x="64" y="0"/>
                      <a:pt x="64" y="0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0" y="64"/>
                      <a:pt x="0" y="64"/>
                      <a:pt x="0" y="64"/>
                    </a:cubicBezTo>
                    <a:lnTo>
                      <a:pt x="0" y="0"/>
                    </a:lnTo>
                    <a:close/>
                    <a:moveTo>
                      <a:pt x="15" y="11"/>
                    </a:moveTo>
                    <a:cubicBezTo>
                      <a:pt x="15" y="10"/>
                      <a:pt x="16" y="9"/>
                      <a:pt x="17" y="9"/>
                    </a:cubicBezTo>
                    <a:cubicBezTo>
                      <a:pt x="18" y="9"/>
                      <a:pt x="19" y="10"/>
                      <a:pt x="19" y="11"/>
                    </a:cubicBezTo>
                    <a:cubicBezTo>
                      <a:pt x="19" y="12"/>
                      <a:pt x="18" y="13"/>
                      <a:pt x="17" y="13"/>
                    </a:cubicBezTo>
                    <a:cubicBezTo>
                      <a:pt x="16" y="13"/>
                      <a:pt x="15" y="12"/>
                      <a:pt x="15" y="11"/>
                    </a:cubicBezTo>
                    <a:moveTo>
                      <a:pt x="20" y="49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1" y="15"/>
                      <a:pt x="23" y="13"/>
                      <a:pt x="23" y="11"/>
                    </a:cubicBezTo>
                    <a:cubicBezTo>
                      <a:pt x="23" y="8"/>
                      <a:pt x="20" y="5"/>
                      <a:pt x="17" y="5"/>
                    </a:cubicBezTo>
                    <a:cubicBezTo>
                      <a:pt x="14" y="5"/>
                      <a:pt x="11" y="8"/>
                      <a:pt x="11" y="11"/>
                    </a:cubicBezTo>
                    <a:cubicBezTo>
                      <a:pt x="11" y="13"/>
                      <a:pt x="13" y="15"/>
                      <a:pt x="15" y="16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4" y="49"/>
                      <a:pt x="11" y="48"/>
                      <a:pt x="11" y="45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5"/>
                      <a:pt x="6" y="50"/>
                      <a:pt x="14" y="54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6"/>
                      <a:pt x="17" y="56"/>
                      <a:pt x="20" y="54"/>
                    </a:cubicBezTo>
                    <a:cubicBezTo>
                      <a:pt x="28" y="50"/>
                      <a:pt x="28" y="45"/>
                      <a:pt x="28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8"/>
                      <a:pt x="20" y="49"/>
                      <a:pt x="20" y="49"/>
                    </a:cubicBezTo>
                    <a:moveTo>
                      <a:pt x="43" y="11"/>
                    </a:moveTo>
                    <a:cubicBezTo>
                      <a:pt x="43" y="10"/>
                      <a:pt x="44" y="9"/>
                      <a:pt x="46" y="9"/>
                    </a:cubicBezTo>
                    <a:cubicBezTo>
                      <a:pt x="47" y="9"/>
                      <a:pt x="48" y="10"/>
                      <a:pt x="48" y="11"/>
                    </a:cubicBezTo>
                    <a:cubicBezTo>
                      <a:pt x="48" y="12"/>
                      <a:pt x="47" y="13"/>
                      <a:pt x="46" y="13"/>
                    </a:cubicBezTo>
                    <a:cubicBezTo>
                      <a:pt x="44" y="13"/>
                      <a:pt x="43" y="12"/>
                      <a:pt x="43" y="11"/>
                    </a:cubicBezTo>
                    <a:moveTo>
                      <a:pt x="42" y="28"/>
                    </a:moveTo>
                    <a:cubicBezTo>
                      <a:pt x="48" y="45"/>
                      <a:pt x="48" y="45"/>
                      <a:pt x="48" y="45"/>
                    </a:cubicBezTo>
                    <a:cubicBezTo>
                      <a:pt x="36" y="45"/>
                      <a:pt x="36" y="45"/>
                      <a:pt x="36" y="45"/>
                    </a:cubicBezTo>
                    <a:lnTo>
                      <a:pt x="42" y="28"/>
                    </a:lnTo>
                    <a:close/>
                    <a:moveTo>
                      <a:pt x="42" y="55"/>
                    </a:moveTo>
                    <a:cubicBezTo>
                      <a:pt x="43" y="55"/>
                      <a:pt x="44" y="54"/>
                      <a:pt x="45" y="54"/>
                    </a:cubicBezTo>
                    <a:cubicBezTo>
                      <a:pt x="50" y="51"/>
                      <a:pt x="52" y="48"/>
                      <a:pt x="52" y="45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1" y="45"/>
                      <a:pt x="51" y="45"/>
                      <a:pt x="51" y="45"/>
                    </a:cubicBezTo>
                    <a:cubicBezTo>
                      <a:pt x="43" y="23"/>
                      <a:pt x="43" y="23"/>
                      <a:pt x="43" y="23"/>
                    </a:cubicBezTo>
                    <a:cubicBezTo>
                      <a:pt x="43" y="21"/>
                      <a:pt x="44" y="20"/>
                      <a:pt x="46" y="20"/>
                    </a:cubicBezTo>
                    <a:cubicBezTo>
                      <a:pt x="47" y="20"/>
                      <a:pt x="48" y="21"/>
                      <a:pt x="48" y="23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5" y="45"/>
                      <a:pt x="55" y="45"/>
                      <a:pt x="55" y="45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53" y="48"/>
                      <a:pt x="51" y="51"/>
                      <a:pt x="47" y="54"/>
                    </a:cubicBezTo>
                    <a:cubicBezTo>
                      <a:pt x="48" y="54"/>
                      <a:pt x="49" y="55"/>
                      <a:pt x="50" y="55"/>
                    </a:cubicBezTo>
                    <a:cubicBezTo>
                      <a:pt x="51" y="55"/>
                      <a:pt x="52" y="54"/>
                      <a:pt x="53" y="54"/>
                    </a:cubicBezTo>
                    <a:cubicBezTo>
                      <a:pt x="58" y="51"/>
                      <a:pt x="60" y="48"/>
                      <a:pt x="60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49" y="17"/>
                      <a:pt x="48" y="17"/>
                      <a:pt x="47" y="16"/>
                    </a:cubicBezTo>
                    <a:cubicBezTo>
                      <a:pt x="50" y="16"/>
                      <a:pt x="51" y="13"/>
                      <a:pt x="51" y="11"/>
                    </a:cubicBezTo>
                    <a:cubicBezTo>
                      <a:pt x="51" y="8"/>
                      <a:pt x="49" y="5"/>
                      <a:pt x="46" y="5"/>
                    </a:cubicBezTo>
                    <a:cubicBezTo>
                      <a:pt x="42" y="5"/>
                      <a:pt x="40" y="8"/>
                      <a:pt x="40" y="11"/>
                    </a:cubicBezTo>
                    <a:cubicBezTo>
                      <a:pt x="40" y="13"/>
                      <a:pt x="42" y="16"/>
                      <a:pt x="44" y="16"/>
                    </a:cubicBezTo>
                    <a:cubicBezTo>
                      <a:pt x="43" y="17"/>
                      <a:pt x="42" y="17"/>
                      <a:pt x="41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8"/>
                      <a:pt x="33" y="51"/>
                      <a:pt x="38" y="54"/>
                    </a:cubicBezTo>
                    <a:cubicBezTo>
                      <a:pt x="39" y="54"/>
                      <a:pt x="41" y="55"/>
                      <a:pt x="42" y="55"/>
                    </a:cubicBezTo>
                    <a:moveTo>
                      <a:pt x="0" y="68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68"/>
                      <a:pt x="64" y="68"/>
                      <a:pt x="64" y="68"/>
                    </a:cubicBezTo>
                    <a:lnTo>
                      <a:pt x="0" y="68"/>
                    </a:lnTo>
                    <a:close/>
                    <a:moveTo>
                      <a:pt x="43" y="80"/>
                    </a:moveTo>
                    <a:cubicBezTo>
                      <a:pt x="43" y="78"/>
                      <a:pt x="43" y="78"/>
                      <a:pt x="43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61" y="78"/>
                      <a:pt x="61" y="78"/>
                      <a:pt x="61" y="78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5" y="91"/>
                      <a:pt x="55" y="91"/>
                      <a:pt x="55" y="91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44" y="80"/>
                      <a:pt x="44" y="80"/>
                      <a:pt x="44" y="80"/>
                    </a:cubicBezTo>
                    <a:lnTo>
                      <a:pt x="43" y="80"/>
                    </a:lnTo>
                    <a:close/>
                    <a:moveTo>
                      <a:pt x="51" y="78"/>
                    </a:moveTo>
                    <a:cubicBezTo>
                      <a:pt x="43" y="78"/>
                      <a:pt x="43" y="78"/>
                      <a:pt x="43" y="78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51" y="76"/>
                      <a:pt x="51" y="76"/>
                      <a:pt x="51" y="76"/>
                    </a:cubicBezTo>
                    <a:lnTo>
                      <a:pt x="51" y="78"/>
                    </a:lnTo>
                    <a:close/>
                    <a:moveTo>
                      <a:pt x="53" y="80"/>
                    </a:moveTo>
                    <a:cubicBezTo>
                      <a:pt x="53" y="78"/>
                      <a:pt x="53" y="78"/>
                      <a:pt x="53" y="78"/>
                    </a:cubicBezTo>
                    <a:cubicBezTo>
                      <a:pt x="57" y="78"/>
                      <a:pt x="57" y="78"/>
                      <a:pt x="57" y="78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49" y="80"/>
                      <a:pt x="49" y="80"/>
                      <a:pt x="49" y="80"/>
                    </a:cubicBezTo>
                    <a:cubicBezTo>
                      <a:pt x="52" y="86"/>
                      <a:pt x="52" y="86"/>
                      <a:pt x="52" y="86"/>
                    </a:cubicBezTo>
                    <a:cubicBezTo>
                      <a:pt x="54" y="80"/>
                      <a:pt x="54" y="80"/>
                      <a:pt x="54" y="80"/>
                    </a:cubicBezTo>
                    <a:lnTo>
                      <a:pt x="53" y="80"/>
                    </a:lnTo>
                    <a:close/>
                    <a:moveTo>
                      <a:pt x="61" y="78"/>
                    </a:move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61" y="76"/>
                      <a:pt x="61" y="76"/>
                      <a:pt x="61" y="76"/>
                    </a:cubicBezTo>
                    <a:lnTo>
                      <a:pt x="61" y="78"/>
                    </a:lnTo>
                    <a:close/>
                    <a:moveTo>
                      <a:pt x="22" y="86"/>
                    </a:moveTo>
                    <a:cubicBezTo>
                      <a:pt x="23" y="86"/>
                      <a:pt x="23" y="86"/>
                      <a:pt x="23" y="86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6" y="88"/>
                      <a:pt x="26" y="88"/>
                      <a:pt x="26" y="88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9" y="78"/>
                      <a:pt x="29" y="78"/>
                      <a:pt x="29" y="78"/>
                    </a:cubicBezTo>
                    <a:cubicBezTo>
                      <a:pt x="34" y="89"/>
                      <a:pt x="34" y="89"/>
                      <a:pt x="34" y="89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1" y="80"/>
                      <a:pt x="41" y="80"/>
                      <a:pt x="41" y="80"/>
                    </a:cubicBezTo>
                    <a:cubicBezTo>
                      <a:pt x="41" y="91"/>
                      <a:pt x="41" y="91"/>
                      <a:pt x="41" y="91"/>
                    </a:cubicBezTo>
                    <a:cubicBezTo>
                      <a:pt x="33" y="91"/>
                      <a:pt x="33" y="91"/>
                      <a:pt x="33" y="91"/>
                    </a:cubicBezTo>
                    <a:cubicBezTo>
                      <a:pt x="28" y="81"/>
                      <a:pt x="28" y="81"/>
                      <a:pt x="28" y="81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9" y="86"/>
                      <a:pt x="29" y="86"/>
                      <a:pt x="29" y="86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2" y="91"/>
                      <a:pt x="22" y="91"/>
                      <a:pt x="22" y="91"/>
                    </a:cubicBezTo>
                    <a:lnTo>
                      <a:pt x="22" y="86"/>
                    </a:lnTo>
                    <a:close/>
                    <a:moveTo>
                      <a:pt x="22" y="78"/>
                    </a:moveTo>
                    <a:cubicBezTo>
                      <a:pt x="22" y="76"/>
                      <a:pt x="22" y="76"/>
                      <a:pt x="22" y="76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0"/>
                      <a:pt x="36" y="80"/>
                      <a:pt x="36" y="80"/>
                    </a:cubicBezTo>
                    <a:cubicBezTo>
                      <a:pt x="35" y="80"/>
                      <a:pt x="35" y="80"/>
                      <a:pt x="35" y="80"/>
                    </a:cubicBezTo>
                    <a:cubicBezTo>
                      <a:pt x="35" y="78"/>
                      <a:pt x="35" y="78"/>
                      <a:pt x="35" y="78"/>
                    </a:cubicBezTo>
                    <a:cubicBezTo>
                      <a:pt x="38" y="78"/>
                      <a:pt x="38" y="78"/>
                      <a:pt x="38" y="78"/>
                    </a:cubicBezTo>
                    <a:cubicBezTo>
                      <a:pt x="38" y="88"/>
                      <a:pt x="38" y="88"/>
                      <a:pt x="38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29" y="78"/>
                      <a:pt x="29" y="78"/>
                      <a:pt x="29" y="78"/>
                    </a:cubicBezTo>
                    <a:lnTo>
                      <a:pt x="22" y="78"/>
                    </a:lnTo>
                    <a:close/>
                    <a:moveTo>
                      <a:pt x="35" y="78"/>
                    </a:moveTo>
                    <a:cubicBezTo>
                      <a:pt x="35" y="76"/>
                      <a:pt x="35" y="76"/>
                      <a:pt x="35" y="76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2" y="78"/>
                      <a:pt x="42" y="78"/>
                      <a:pt x="42" y="78"/>
                    </a:cubicBezTo>
                    <a:cubicBezTo>
                      <a:pt x="38" y="78"/>
                      <a:pt x="38" y="78"/>
                      <a:pt x="38" y="78"/>
                    </a:cubicBezTo>
                    <a:lnTo>
                      <a:pt x="35" y="78"/>
                    </a:lnTo>
                    <a:close/>
                    <a:moveTo>
                      <a:pt x="3" y="86"/>
                    </a:moveTo>
                    <a:cubicBezTo>
                      <a:pt x="5" y="86"/>
                      <a:pt x="5" y="86"/>
                      <a:pt x="5" y="86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3" y="80"/>
                      <a:pt x="3" y="80"/>
                      <a:pt x="3" y="80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6"/>
                      <a:pt x="3" y="76"/>
                      <a:pt x="3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5" y="76"/>
                      <a:pt x="17" y="76"/>
                      <a:pt x="18" y="78"/>
                    </a:cubicBezTo>
                    <a:cubicBezTo>
                      <a:pt x="20" y="79"/>
                      <a:pt x="21" y="81"/>
                      <a:pt x="21" y="83"/>
                    </a:cubicBezTo>
                    <a:cubicBezTo>
                      <a:pt x="21" y="87"/>
                      <a:pt x="18" y="91"/>
                      <a:pt x="13" y="91"/>
                    </a:cubicBezTo>
                    <a:cubicBezTo>
                      <a:pt x="3" y="91"/>
                      <a:pt x="3" y="91"/>
                      <a:pt x="3" y="91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13" y="89"/>
                      <a:pt x="13" y="89"/>
                      <a:pt x="13" y="89"/>
                    </a:cubicBezTo>
                    <a:cubicBezTo>
                      <a:pt x="17" y="89"/>
                      <a:pt x="19" y="86"/>
                      <a:pt x="19" y="83"/>
                    </a:cubicBezTo>
                    <a:cubicBezTo>
                      <a:pt x="19" y="82"/>
                      <a:pt x="18" y="80"/>
                      <a:pt x="17" y="79"/>
                    </a:cubicBezTo>
                    <a:cubicBezTo>
                      <a:pt x="16" y="78"/>
                      <a:pt x="14" y="78"/>
                      <a:pt x="1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3" y="88"/>
                      <a:pt x="3" y="88"/>
                      <a:pt x="3" y="88"/>
                    </a:cubicBezTo>
                    <a:lnTo>
                      <a:pt x="3" y="86"/>
                    </a:lnTo>
                    <a:close/>
                    <a:moveTo>
                      <a:pt x="11" y="86"/>
                    </a:moveTo>
                    <a:cubicBezTo>
                      <a:pt x="14" y="86"/>
                      <a:pt x="16" y="86"/>
                      <a:pt x="16" y="83"/>
                    </a:cubicBezTo>
                    <a:cubicBezTo>
                      <a:pt x="16" y="80"/>
                      <a:pt x="14" y="80"/>
                      <a:pt x="11" y="80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9" y="86"/>
                      <a:pt x="9" y="86"/>
                      <a:pt x="9" y="86"/>
                    </a:cubicBezTo>
                    <a:lnTo>
                      <a:pt x="11" y="86"/>
                    </a:lnTo>
                    <a:close/>
                    <a:moveTo>
                      <a:pt x="7" y="88"/>
                    </a:moveTo>
                    <a:cubicBezTo>
                      <a:pt x="7" y="78"/>
                      <a:pt x="7" y="78"/>
                      <a:pt x="7" y="78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4" y="78"/>
                      <a:pt x="16" y="79"/>
                      <a:pt x="17" y="80"/>
                    </a:cubicBezTo>
                    <a:cubicBezTo>
                      <a:pt x="18" y="81"/>
                      <a:pt x="18" y="82"/>
                      <a:pt x="18" y="83"/>
                    </a:cubicBezTo>
                    <a:cubicBezTo>
                      <a:pt x="18" y="86"/>
                      <a:pt x="16" y="88"/>
                      <a:pt x="13" y="88"/>
                    </a:cubicBezTo>
                    <a:lnTo>
                      <a:pt x="7" y="88"/>
                    </a:lnTo>
                    <a:close/>
                    <a:moveTo>
                      <a:pt x="44" y="44"/>
                    </a:moveTo>
                    <a:cubicBezTo>
                      <a:pt x="44" y="44"/>
                      <a:pt x="44" y="44"/>
                      <a:pt x="44" y="44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41" y="44"/>
                      <a:pt x="41" y="44"/>
                      <a:pt x="41" y="44"/>
                    </a:cubicBezTo>
                    <a:lnTo>
                      <a:pt x="44" y="44"/>
                    </a:lnTo>
                    <a:close/>
                  </a:path>
                </a:pathLst>
              </a:custGeom>
              <a:solidFill>
                <a:srgbClr val="6F9ED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>
                  <a:latin typeface="+mj-lt"/>
                </a:endParaRPr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gray">
              <a:xfrm>
                <a:off x="3361501" y="5690959"/>
                <a:ext cx="491680" cy="600940"/>
              </a:xfrm>
              <a:custGeom>
                <a:avLst/>
                <a:gdLst/>
                <a:ahLst/>
                <a:cxnLst>
                  <a:cxn ang="0">
                    <a:pos x="10" y="18"/>
                  </a:cxn>
                  <a:cxn ang="0">
                    <a:pos x="70" y="85"/>
                  </a:cxn>
                  <a:cxn ang="0">
                    <a:pos x="10" y="85"/>
                  </a:cxn>
                  <a:cxn ang="0">
                    <a:pos x="41" y="90"/>
                  </a:cxn>
                  <a:cxn ang="0">
                    <a:pos x="41" y="94"/>
                  </a:cxn>
                  <a:cxn ang="0">
                    <a:pos x="29" y="86"/>
                  </a:cxn>
                  <a:cxn ang="0">
                    <a:pos x="55" y="90"/>
                  </a:cxn>
                  <a:cxn ang="0">
                    <a:pos x="52" y="88"/>
                  </a:cxn>
                  <a:cxn ang="0">
                    <a:pos x="52" y="89"/>
                  </a:cxn>
                  <a:cxn ang="0">
                    <a:pos x="34" y="93"/>
                  </a:cxn>
                  <a:cxn ang="0">
                    <a:pos x="34" y="88"/>
                  </a:cxn>
                  <a:cxn ang="0">
                    <a:pos x="38" y="89"/>
                  </a:cxn>
                  <a:cxn ang="0">
                    <a:pos x="35" y="94"/>
                  </a:cxn>
                  <a:cxn ang="0">
                    <a:pos x="45" y="10"/>
                  </a:cxn>
                  <a:cxn ang="0">
                    <a:pos x="16" y="15"/>
                  </a:cxn>
                  <a:cxn ang="0">
                    <a:pos x="20" y="16"/>
                  </a:cxn>
                  <a:cxn ang="0">
                    <a:pos x="11" y="47"/>
                  </a:cxn>
                  <a:cxn ang="0">
                    <a:pos x="11" y="45"/>
                  </a:cxn>
                  <a:cxn ang="0">
                    <a:pos x="72" y="26"/>
                  </a:cxn>
                  <a:cxn ang="0">
                    <a:pos x="70" y="39"/>
                  </a:cxn>
                  <a:cxn ang="0">
                    <a:pos x="68" y="39"/>
                  </a:cxn>
                  <a:cxn ang="0">
                    <a:pos x="72" y="46"/>
                  </a:cxn>
                  <a:cxn ang="0">
                    <a:pos x="70" y="49"/>
                  </a:cxn>
                  <a:cxn ang="0">
                    <a:pos x="22" y="8"/>
                  </a:cxn>
                  <a:cxn ang="0">
                    <a:pos x="25" y="11"/>
                  </a:cxn>
                  <a:cxn ang="0">
                    <a:pos x="59" y="7"/>
                  </a:cxn>
                  <a:cxn ang="0">
                    <a:pos x="57" y="9"/>
                  </a:cxn>
                  <a:cxn ang="0">
                    <a:pos x="11" y="24"/>
                  </a:cxn>
                  <a:cxn ang="0">
                    <a:pos x="13" y="25"/>
                  </a:cxn>
                  <a:cxn ang="0">
                    <a:pos x="59" y="16"/>
                  </a:cxn>
                  <a:cxn ang="0">
                    <a:pos x="64" y="11"/>
                  </a:cxn>
                  <a:cxn ang="0">
                    <a:pos x="52" y="64"/>
                  </a:cxn>
                  <a:cxn ang="0">
                    <a:pos x="51" y="58"/>
                  </a:cxn>
                  <a:cxn ang="0">
                    <a:pos x="51" y="58"/>
                  </a:cxn>
                  <a:cxn ang="0">
                    <a:pos x="38" y="70"/>
                  </a:cxn>
                  <a:cxn ang="0">
                    <a:pos x="45" y="37"/>
                  </a:cxn>
                  <a:cxn ang="0">
                    <a:pos x="45" y="33"/>
                  </a:cxn>
                  <a:cxn ang="0">
                    <a:pos x="37" y="30"/>
                  </a:cxn>
                  <a:cxn ang="0">
                    <a:pos x="25" y="35"/>
                  </a:cxn>
                  <a:cxn ang="0">
                    <a:pos x="34" y="57"/>
                  </a:cxn>
                  <a:cxn ang="0">
                    <a:pos x="46" y="47"/>
                  </a:cxn>
                  <a:cxn ang="0">
                    <a:pos x="29" y="26"/>
                  </a:cxn>
                  <a:cxn ang="0">
                    <a:pos x="26" y="23"/>
                  </a:cxn>
                  <a:cxn ang="0">
                    <a:pos x="30" y="30"/>
                  </a:cxn>
                  <a:cxn ang="0">
                    <a:pos x="28" y="40"/>
                  </a:cxn>
                  <a:cxn ang="0">
                    <a:pos x="56" y="34"/>
                  </a:cxn>
                  <a:cxn ang="0">
                    <a:pos x="49" y="43"/>
                  </a:cxn>
                  <a:cxn ang="0">
                    <a:pos x="55" y="54"/>
                  </a:cxn>
                  <a:cxn ang="0">
                    <a:pos x="45" y="63"/>
                  </a:cxn>
                  <a:cxn ang="0">
                    <a:pos x="56" y="63"/>
                  </a:cxn>
                  <a:cxn ang="0">
                    <a:pos x="25" y="55"/>
                  </a:cxn>
                  <a:cxn ang="0">
                    <a:pos x="29" y="60"/>
                  </a:cxn>
                  <a:cxn ang="0">
                    <a:pos x="43" y="64"/>
                  </a:cxn>
                  <a:cxn ang="0">
                    <a:pos x="46" y="76"/>
                  </a:cxn>
                  <a:cxn ang="0">
                    <a:pos x="39" y="80"/>
                  </a:cxn>
                  <a:cxn ang="0">
                    <a:pos x="22" y="51"/>
                  </a:cxn>
                  <a:cxn ang="0">
                    <a:pos x="60" y="77"/>
                  </a:cxn>
                  <a:cxn ang="0">
                    <a:pos x="40" y="13"/>
                  </a:cxn>
                  <a:cxn ang="0">
                    <a:pos x="13" y="37"/>
                  </a:cxn>
                  <a:cxn ang="0">
                    <a:pos x="31" y="11"/>
                  </a:cxn>
                  <a:cxn ang="0">
                    <a:pos x="34" y="3"/>
                  </a:cxn>
                </a:cxnLst>
                <a:rect l="0" t="0" r="r" b="b"/>
                <a:pathLst>
                  <a:path w="80" h="98">
                    <a:moveTo>
                      <a:pt x="77" y="49"/>
                    </a:moveTo>
                    <a:cubicBezTo>
                      <a:pt x="77" y="60"/>
                      <a:pt x="74" y="73"/>
                      <a:pt x="70" y="80"/>
                    </a:cubicBezTo>
                    <a:cubicBezTo>
                      <a:pt x="67" y="88"/>
                      <a:pt x="61" y="93"/>
                      <a:pt x="53" y="95"/>
                    </a:cubicBezTo>
                    <a:cubicBezTo>
                      <a:pt x="49" y="96"/>
                      <a:pt x="45" y="97"/>
                      <a:pt x="40" y="97"/>
                    </a:cubicBezTo>
                    <a:cubicBezTo>
                      <a:pt x="35" y="97"/>
                      <a:pt x="31" y="96"/>
                      <a:pt x="27" y="95"/>
                    </a:cubicBezTo>
                    <a:cubicBezTo>
                      <a:pt x="19" y="93"/>
                      <a:pt x="13" y="88"/>
                      <a:pt x="10" y="80"/>
                    </a:cubicBezTo>
                    <a:cubicBezTo>
                      <a:pt x="6" y="73"/>
                      <a:pt x="3" y="60"/>
                      <a:pt x="3" y="49"/>
                    </a:cubicBezTo>
                    <a:cubicBezTo>
                      <a:pt x="3" y="38"/>
                      <a:pt x="6" y="25"/>
                      <a:pt x="10" y="18"/>
                    </a:cubicBezTo>
                    <a:cubicBezTo>
                      <a:pt x="13" y="10"/>
                      <a:pt x="19" y="5"/>
                      <a:pt x="27" y="3"/>
                    </a:cubicBezTo>
                    <a:cubicBezTo>
                      <a:pt x="31" y="1"/>
                      <a:pt x="35" y="1"/>
                      <a:pt x="40" y="1"/>
                    </a:cubicBezTo>
                    <a:cubicBezTo>
                      <a:pt x="45" y="1"/>
                      <a:pt x="49" y="1"/>
                      <a:pt x="53" y="3"/>
                    </a:cubicBezTo>
                    <a:cubicBezTo>
                      <a:pt x="61" y="5"/>
                      <a:pt x="67" y="10"/>
                      <a:pt x="70" y="18"/>
                    </a:cubicBezTo>
                    <a:cubicBezTo>
                      <a:pt x="74" y="25"/>
                      <a:pt x="77" y="38"/>
                      <a:pt x="77" y="49"/>
                    </a:cubicBezTo>
                    <a:moveTo>
                      <a:pt x="40" y="98"/>
                    </a:moveTo>
                    <a:cubicBezTo>
                      <a:pt x="46" y="98"/>
                      <a:pt x="51" y="97"/>
                      <a:pt x="56" y="96"/>
                    </a:cubicBezTo>
                    <a:cubicBezTo>
                      <a:pt x="62" y="94"/>
                      <a:pt x="67" y="90"/>
                      <a:pt x="70" y="85"/>
                    </a:cubicBezTo>
                    <a:cubicBezTo>
                      <a:pt x="75" y="78"/>
                      <a:pt x="80" y="63"/>
                      <a:pt x="80" y="49"/>
                    </a:cubicBezTo>
                    <a:cubicBezTo>
                      <a:pt x="80" y="34"/>
                      <a:pt x="75" y="20"/>
                      <a:pt x="70" y="12"/>
                    </a:cubicBezTo>
                    <a:cubicBezTo>
                      <a:pt x="67" y="8"/>
                      <a:pt x="62" y="4"/>
                      <a:pt x="56" y="2"/>
                    </a:cubicBezTo>
                    <a:cubicBezTo>
                      <a:pt x="51" y="0"/>
                      <a:pt x="46" y="0"/>
                      <a:pt x="40" y="0"/>
                    </a:cubicBezTo>
                    <a:cubicBezTo>
                      <a:pt x="35" y="0"/>
                      <a:pt x="29" y="0"/>
                      <a:pt x="24" y="2"/>
                    </a:cubicBezTo>
                    <a:cubicBezTo>
                      <a:pt x="19" y="4"/>
                      <a:pt x="14" y="8"/>
                      <a:pt x="10" y="12"/>
                    </a:cubicBezTo>
                    <a:cubicBezTo>
                      <a:pt x="5" y="20"/>
                      <a:pt x="1" y="34"/>
                      <a:pt x="0" y="49"/>
                    </a:cubicBezTo>
                    <a:cubicBezTo>
                      <a:pt x="1" y="63"/>
                      <a:pt x="5" y="78"/>
                      <a:pt x="10" y="85"/>
                    </a:cubicBezTo>
                    <a:cubicBezTo>
                      <a:pt x="14" y="90"/>
                      <a:pt x="19" y="94"/>
                      <a:pt x="24" y="96"/>
                    </a:cubicBezTo>
                    <a:cubicBezTo>
                      <a:pt x="29" y="97"/>
                      <a:pt x="34" y="98"/>
                      <a:pt x="40" y="98"/>
                    </a:cubicBezTo>
                    <a:close/>
                    <a:moveTo>
                      <a:pt x="41" y="94"/>
                    </a:moveTo>
                    <a:cubicBezTo>
                      <a:pt x="41" y="92"/>
                      <a:pt x="43" y="91"/>
                      <a:pt x="45" y="90"/>
                    </a:cubicBezTo>
                    <a:cubicBezTo>
                      <a:pt x="45" y="90"/>
                      <a:pt x="45" y="89"/>
                      <a:pt x="45" y="89"/>
                    </a:cubicBezTo>
                    <a:cubicBezTo>
                      <a:pt x="44" y="88"/>
                      <a:pt x="43" y="88"/>
                      <a:pt x="43" y="88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89"/>
                      <a:pt x="41" y="88"/>
                      <a:pt x="42" y="88"/>
                    </a:cubicBezTo>
                    <a:cubicBezTo>
                      <a:pt x="42" y="87"/>
                      <a:pt x="43" y="87"/>
                      <a:pt x="44" y="87"/>
                    </a:cubicBezTo>
                    <a:cubicBezTo>
                      <a:pt x="45" y="87"/>
                      <a:pt x="46" y="87"/>
                      <a:pt x="46" y="88"/>
                    </a:cubicBezTo>
                    <a:cubicBezTo>
                      <a:pt x="47" y="89"/>
                      <a:pt x="46" y="90"/>
                      <a:pt x="46" y="91"/>
                    </a:cubicBezTo>
                    <a:cubicBezTo>
                      <a:pt x="45" y="92"/>
                      <a:pt x="44" y="92"/>
                      <a:pt x="43" y="93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7" y="94"/>
                      <a:pt x="47" y="94"/>
                      <a:pt x="47" y="94"/>
                    </a:cubicBezTo>
                    <a:lnTo>
                      <a:pt x="41" y="94"/>
                    </a:lnTo>
                    <a:close/>
                    <a:moveTo>
                      <a:pt x="29" y="86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6"/>
                      <a:pt x="27" y="86"/>
                      <a:pt x="28" y="86"/>
                    </a:cubicBezTo>
                    <a:lnTo>
                      <a:pt x="29" y="86"/>
                    </a:lnTo>
                    <a:close/>
                    <a:moveTo>
                      <a:pt x="55" y="91"/>
                    </a:moveTo>
                    <a:cubicBezTo>
                      <a:pt x="55" y="91"/>
                      <a:pt x="54" y="91"/>
                      <a:pt x="54" y="91"/>
                    </a:cubicBezTo>
                    <a:cubicBezTo>
                      <a:pt x="54" y="91"/>
                      <a:pt x="53" y="91"/>
                      <a:pt x="53" y="91"/>
                    </a:cubicBezTo>
                    <a:cubicBezTo>
                      <a:pt x="53" y="91"/>
                      <a:pt x="52" y="91"/>
                      <a:pt x="52" y="91"/>
                    </a:cubicBezTo>
                    <a:cubicBezTo>
                      <a:pt x="52" y="90"/>
                      <a:pt x="52" y="90"/>
                      <a:pt x="53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5" y="89"/>
                      <a:pt x="55" y="89"/>
                      <a:pt x="55" y="90"/>
                    </a:cubicBezTo>
                    <a:cubicBezTo>
                      <a:pt x="55" y="90"/>
                      <a:pt x="55" y="91"/>
                      <a:pt x="55" y="91"/>
                    </a:cubicBezTo>
                    <a:moveTo>
                      <a:pt x="52" y="88"/>
                    </a:moveTo>
                    <a:cubicBezTo>
                      <a:pt x="52" y="87"/>
                      <a:pt x="52" y="87"/>
                      <a:pt x="52" y="86"/>
                    </a:cubicBezTo>
                    <a:cubicBezTo>
                      <a:pt x="52" y="86"/>
                      <a:pt x="52" y="86"/>
                      <a:pt x="53" y="86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4" y="86"/>
                      <a:pt x="54" y="87"/>
                      <a:pt x="54" y="87"/>
                    </a:cubicBezTo>
                    <a:cubicBezTo>
                      <a:pt x="54" y="88"/>
                      <a:pt x="53" y="88"/>
                      <a:pt x="53" y="88"/>
                    </a:cubicBezTo>
                    <a:cubicBezTo>
                      <a:pt x="53" y="88"/>
                      <a:pt x="53" y="88"/>
                      <a:pt x="52" y="88"/>
                    </a:cubicBezTo>
                    <a:close/>
                    <a:moveTo>
                      <a:pt x="56" y="90"/>
                    </a:moveTo>
                    <a:cubicBezTo>
                      <a:pt x="56" y="89"/>
                      <a:pt x="56" y="88"/>
                      <a:pt x="55" y="88"/>
                    </a:cubicBezTo>
                    <a:cubicBezTo>
                      <a:pt x="55" y="88"/>
                      <a:pt x="56" y="87"/>
                      <a:pt x="55" y="86"/>
                    </a:cubicBezTo>
                    <a:cubicBezTo>
                      <a:pt x="55" y="86"/>
                      <a:pt x="55" y="85"/>
                      <a:pt x="54" y="85"/>
                    </a:cubicBezTo>
                    <a:cubicBezTo>
                      <a:pt x="54" y="85"/>
                      <a:pt x="53" y="85"/>
                      <a:pt x="52" y="85"/>
                    </a:cubicBezTo>
                    <a:cubicBezTo>
                      <a:pt x="52" y="85"/>
                      <a:pt x="51" y="85"/>
                      <a:pt x="51" y="86"/>
                    </a:cubicBezTo>
                    <a:cubicBezTo>
                      <a:pt x="50" y="86"/>
                      <a:pt x="50" y="87"/>
                      <a:pt x="50" y="88"/>
                    </a:cubicBezTo>
                    <a:cubicBezTo>
                      <a:pt x="50" y="88"/>
                      <a:pt x="51" y="89"/>
                      <a:pt x="52" y="89"/>
                    </a:cubicBezTo>
                    <a:cubicBezTo>
                      <a:pt x="51" y="90"/>
                      <a:pt x="51" y="90"/>
                      <a:pt x="51" y="91"/>
                    </a:cubicBezTo>
                    <a:cubicBezTo>
                      <a:pt x="51" y="92"/>
                      <a:pt x="52" y="92"/>
                      <a:pt x="52" y="93"/>
                    </a:cubicBezTo>
                    <a:cubicBezTo>
                      <a:pt x="53" y="93"/>
                      <a:pt x="54" y="93"/>
                      <a:pt x="54" y="92"/>
                    </a:cubicBezTo>
                    <a:cubicBezTo>
                      <a:pt x="55" y="92"/>
                      <a:pt x="55" y="92"/>
                      <a:pt x="56" y="92"/>
                    </a:cubicBezTo>
                    <a:cubicBezTo>
                      <a:pt x="56" y="91"/>
                      <a:pt x="57" y="90"/>
                      <a:pt x="56" y="90"/>
                    </a:cubicBezTo>
                    <a:moveTo>
                      <a:pt x="36" y="93"/>
                    </a:moveTo>
                    <a:cubicBezTo>
                      <a:pt x="36" y="93"/>
                      <a:pt x="35" y="93"/>
                      <a:pt x="35" y="93"/>
                    </a:cubicBezTo>
                    <a:cubicBezTo>
                      <a:pt x="34" y="93"/>
                      <a:pt x="34" y="93"/>
                      <a:pt x="34" y="93"/>
                    </a:cubicBezTo>
                    <a:cubicBezTo>
                      <a:pt x="34" y="93"/>
                      <a:pt x="33" y="92"/>
                      <a:pt x="33" y="92"/>
                    </a:cubicBezTo>
                    <a:cubicBezTo>
                      <a:pt x="33" y="91"/>
                      <a:pt x="34" y="91"/>
                      <a:pt x="34" y="91"/>
                    </a:cubicBezTo>
                    <a:cubicBezTo>
                      <a:pt x="34" y="91"/>
                      <a:pt x="35" y="91"/>
                      <a:pt x="35" y="91"/>
                    </a:cubicBezTo>
                    <a:cubicBezTo>
                      <a:pt x="35" y="91"/>
                      <a:pt x="36" y="91"/>
                      <a:pt x="36" y="91"/>
                    </a:cubicBezTo>
                    <a:cubicBezTo>
                      <a:pt x="36" y="91"/>
                      <a:pt x="36" y="92"/>
                      <a:pt x="36" y="92"/>
                    </a:cubicBezTo>
                    <a:cubicBezTo>
                      <a:pt x="36" y="92"/>
                      <a:pt x="36" y="93"/>
                      <a:pt x="36" y="93"/>
                    </a:cubicBezTo>
                    <a:moveTo>
                      <a:pt x="34" y="89"/>
                    </a:moveTo>
                    <a:cubicBezTo>
                      <a:pt x="34" y="88"/>
                      <a:pt x="34" y="88"/>
                      <a:pt x="34" y="88"/>
                    </a:cubicBezTo>
                    <a:cubicBezTo>
                      <a:pt x="35" y="88"/>
                      <a:pt x="35" y="88"/>
                      <a:pt x="35" y="88"/>
                    </a:cubicBezTo>
                    <a:cubicBezTo>
                      <a:pt x="35" y="88"/>
                      <a:pt x="36" y="88"/>
                      <a:pt x="36" y="88"/>
                    </a:cubicBezTo>
                    <a:cubicBezTo>
                      <a:pt x="36" y="88"/>
                      <a:pt x="36" y="89"/>
                      <a:pt x="36" y="89"/>
                    </a:cubicBezTo>
                    <a:cubicBezTo>
                      <a:pt x="36" y="90"/>
                      <a:pt x="35" y="90"/>
                      <a:pt x="35" y="90"/>
                    </a:cubicBezTo>
                    <a:cubicBezTo>
                      <a:pt x="35" y="90"/>
                      <a:pt x="34" y="90"/>
                      <a:pt x="34" y="89"/>
                    </a:cubicBezTo>
                    <a:close/>
                    <a:moveTo>
                      <a:pt x="38" y="92"/>
                    </a:moveTo>
                    <a:cubicBezTo>
                      <a:pt x="38" y="91"/>
                      <a:pt x="38" y="91"/>
                      <a:pt x="37" y="90"/>
                    </a:cubicBezTo>
                    <a:cubicBezTo>
                      <a:pt x="37" y="90"/>
                      <a:pt x="38" y="89"/>
                      <a:pt x="38" y="89"/>
                    </a:cubicBezTo>
                    <a:cubicBezTo>
                      <a:pt x="38" y="88"/>
                      <a:pt x="38" y="88"/>
                      <a:pt x="37" y="87"/>
                    </a:cubicBezTo>
                    <a:cubicBezTo>
                      <a:pt x="36" y="87"/>
                      <a:pt x="36" y="87"/>
                      <a:pt x="35" y="87"/>
                    </a:cubicBezTo>
                    <a:cubicBezTo>
                      <a:pt x="35" y="87"/>
                      <a:pt x="34" y="87"/>
                      <a:pt x="33" y="87"/>
                    </a:cubicBezTo>
                    <a:cubicBezTo>
                      <a:pt x="33" y="87"/>
                      <a:pt x="32" y="88"/>
                      <a:pt x="32" y="88"/>
                    </a:cubicBezTo>
                    <a:cubicBezTo>
                      <a:pt x="32" y="89"/>
                      <a:pt x="33" y="90"/>
                      <a:pt x="33" y="90"/>
                    </a:cubicBezTo>
                    <a:cubicBezTo>
                      <a:pt x="32" y="90"/>
                      <a:pt x="32" y="91"/>
                      <a:pt x="32" y="92"/>
                    </a:cubicBezTo>
                    <a:cubicBezTo>
                      <a:pt x="32" y="93"/>
                      <a:pt x="32" y="93"/>
                      <a:pt x="33" y="94"/>
                    </a:cubicBezTo>
                    <a:cubicBezTo>
                      <a:pt x="33" y="94"/>
                      <a:pt x="34" y="94"/>
                      <a:pt x="35" y="94"/>
                    </a:cubicBezTo>
                    <a:cubicBezTo>
                      <a:pt x="35" y="94"/>
                      <a:pt x="36" y="94"/>
                      <a:pt x="37" y="94"/>
                    </a:cubicBezTo>
                    <a:cubicBezTo>
                      <a:pt x="37" y="94"/>
                      <a:pt x="38" y="93"/>
                      <a:pt x="38" y="92"/>
                    </a:cubicBezTo>
                    <a:moveTo>
                      <a:pt x="70" y="22"/>
                    </a:moveTo>
                    <a:cubicBezTo>
                      <a:pt x="64" y="25"/>
                      <a:pt x="64" y="25"/>
                      <a:pt x="64" y="25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70" y="21"/>
                      <a:pt x="70" y="21"/>
                      <a:pt x="70" y="21"/>
                    </a:cubicBezTo>
                    <a:lnTo>
                      <a:pt x="70" y="22"/>
                    </a:lnTo>
                    <a:close/>
                    <a:moveTo>
                      <a:pt x="45" y="10"/>
                    </a:moveTo>
                    <a:cubicBezTo>
                      <a:pt x="43" y="3"/>
                      <a:pt x="43" y="3"/>
                      <a:pt x="43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5"/>
                      <a:pt x="46" y="7"/>
                      <a:pt x="46" y="9"/>
                    </a:cubicBezTo>
                    <a:cubicBezTo>
                      <a:pt x="47" y="7"/>
                      <a:pt x="47" y="5"/>
                      <a:pt x="48" y="3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5" y="10"/>
                    </a:lnTo>
                    <a:close/>
                    <a:moveTo>
                      <a:pt x="16" y="15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8" y="15"/>
                      <a:pt x="18" y="15"/>
                      <a:pt x="18" y="15"/>
                    </a:cubicBezTo>
                    <a:lnTo>
                      <a:pt x="16" y="15"/>
                    </a:lnTo>
                    <a:close/>
                    <a:moveTo>
                      <a:pt x="12" y="49"/>
                    </a:move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8"/>
                      <a:pt x="9" y="47"/>
                      <a:pt x="10" y="46"/>
                    </a:cubicBezTo>
                    <a:cubicBezTo>
                      <a:pt x="11" y="46"/>
                      <a:pt x="11" y="46"/>
                      <a:pt x="11" y="47"/>
                    </a:cubicBezTo>
                    <a:cubicBezTo>
                      <a:pt x="12" y="47"/>
                      <a:pt x="12" y="48"/>
                      <a:pt x="12" y="49"/>
                    </a:cubicBezTo>
                    <a:moveTo>
                      <a:pt x="8" y="49"/>
                    </a:moveTo>
                    <a:cubicBezTo>
                      <a:pt x="7" y="49"/>
                      <a:pt x="7" y="49"/>
                      <a:pt x="7" y="49"/>
                    </a:cubicBezTo>
                    <a:cubicBezTo>
                      <a:pt x="7" y="48"/>
                      <a:pt x="6" y="47"/>
                      <a:pt x="7" y="47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8" y="47"/>
                      <a:pt x="8" y="48"/>
                      <a:pt x="8" y="49"/>
                    </a:cubicBezTo>
                    <a:moveTo>
                      <a:pt x="13" y="46"/>
                    </a:moveTo>
                    <a:cubicBezTo>
                      <a:pt x="12" y="45"/>
                      <a:pt x="11" y="45"/>
                      <a:pt x="11" y="45"/>
                    </a:cubicBezTo>
                    <a:cubicBezTo>
                      <a:pt x="10" y="45"/>
                      <a:pt x="9" y="45"/>
                      <a:pt x="9" y="46"/>
                    </a:cubicBezTo>
                    <a:cubicBezTo>
                      <a:pt x="9" y="46"/>
                      <a:pt x="8" y="45"/>
                      <a:pt x="8" y="45"/>
                    </a:cubicBezTo>
                    <a:cubicBezTo>
                      <a:pt x="7" y="45"/>
                      <a:pt x="6" y="45"/>
                      <a:pt x="6" y="46"/>
                    </a:cubicBezTo>
                    <a:cubicBezTo>
                      <a:pt x="5" y="46"/>
                      <a:pt x="6" y="49"/>
                      <a:pt x="6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47"/>
                      <a:pt x="13" y="47"/>
                      <a:pt x="13" y="46"/>
                    </a:cubicBezTo>
                    <a:moveTo>
                      <a:pt x="70" y="26"/>
                    </a:moveTo>
                    <a:cubicBezTo>
                      <a:pt x="72" y="26"/>
                      <a:pt x="72" y="26"/>
                      <a:pt x="72" y="26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2" y="32"/>
                      <a:pt x="72" y="32"/>
                      <a:pt x="72" y="32"/>
                    </a:cubicBezTo>
                    <a:cubicBezTo>
                      <a:pt x="71" y="30"/>
                      <a:pt x="71" y="30"/>
                      <a:pt x="71" y="30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71" y="28"/>
                      <a:pt x="71" y="28"/>
                      <a:pt x="71" y="28"/>
                    </a:cubicBezTo>
                    <a:lnTo>
                      <a:pt x="70" y="26"/>
                    </a:lnTo>
                    <a:close/>
                    <a:moveTo>
                      <a:pt x="70" y="39"/>
                    </a:moveTo>
                    <a:cubicBezTo>
                      <a:pt x="69" y="37"/>
                      <a:pt x="69" y="37"/>
                      <a:pt x="69" y="37"/>
                    </a:cubicBezTo>
                    <a:cubicBezTo>
                      <a:pt x="72" y="38"/>
                      <a:pt x="72" y="38"/>
                      <a:pt x="72" y="38"/>
                    </a:cubicBezTo>
                    <a:lnTo>
                      <a:pt x="70" y="39"/>
                    </a:lnTo>
                    <a:close/>
                    <a:moveTo>
                      <a:pt x="74" y="37"/>
                    </a:move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8" y="37"/>
                      <a:pt x="68" y="37"/>
                      <a:pt x="68" y="37"/>
                    </a:cubicBezTo>
                    <a:cubicBezTo>
                      <a:pt x="68" y="39"/>
                      <a:pt x="68" y="39"/>
                      <a:pt x="68" y="39"/>
                    </a:cubicBezTo>
                    <a:cubicBezTo>
                      <a:pt x="67" y="40"/>
                      <a:pt x="67" y="40"/>
                      <a:pt x="67" y="40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74" y="38"/>
                      <a:pt x="74" y="38"/>
                      <a:pt x="74" y="38"/>
                    </a:cubicBezTo>
                    <a:lnTo>
                      <a:pt x="74" y="37"/>
                    </a:lnTo>
                    <a:close/>
                    <a:moveTo>
                      <a:pt x="73" y="49"/>
                    </a:moveTo>
                    <a:cubicBezTo>
                      <a:pt x="74" y="49"/>
                      <a:pt x="74" y="48"/>
                      <a:pt x="74" y="48"/>
                    </a:cubicBezTo>
                    <a:cubicBezTo>
                      <a:pt x="74" y="47"/>
                      <a:pt x="73" y="46"/>
                      <a:pt x="73" y="46"/>
                    </a:cubicBezTo>
                    <a:cubicBezTo>
                      <a:pt x="73" y="46"/>
                      <a:pt x="72" y="46"/>
                      <a:pt x="72" y="46"/>
                    </a:cubicBezTo>
                    <a:cubicBezTo>
                      <a:pt x="71" y="48"/>
                      <a:pt x="72" y="50"/>
                      <a:pt x="70" y="51"/>
                    </a:cubicBezTo>
                    <a:cubicBezTo>
                      <a:pt x="69" y="51"/>
                      <a:pt x="68" y="50"/>
                      <a:pt x="68" y="50"/>
                    </a:cubicBezTo>
                    <a:cubicBezTo>
                      <a:pt x="67" y="49"/>
                      <a:pt x="67" y="47"/>
                      <a:pt x="68" y="46"/>
                    </a:cubicBezTo>
                    <a:cubicBezTo>
                      <a:pt x="68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9" y="46"/>
                      <a:pt x="69" y="46"/>
                      <a:pt x="68" y="47"/>
                    </a:cubicBezTo>
                    <a:cubicBezTo>
                      <a:pt x="68" y="47"/>
                      <a:pt x="68" y="49"/>
                      <a:pt x="69" y="49"/>
                    </a:cubicBezTo>
                    <a:cubicBezTo>
                      <a:pt x="69" y="49"/>
                      <a:pt x="69" y="49"/>
                      <a:pt x="70" y="49"/>
                    </a:cubicBezTo>
                    <a:cubicBezTo>
                      <a:pt x="70" y="49"/>
                      <a:pt x="70" y="47"/>
                      <a:pt x="71" y="46"/>
                    </a:cubicBezTo>
                    <a:cubicBezTo>
                      <a:pt x="71" y="46"/>
                      <a:pt x="71" y="45"/>
                      <a:pt x="72" y="45"/>
                    </a:cubicBezTo>
                    <a:cubicBezTo>
                      <a:pt x="72" y="45"/>
                      <a:pt x="73" y="45"/>
                      <a:pt x="74" y="45"/>
                    </a:cubicBezTo>
                    <a:cubicBezTo>
                      <a:pt x="75" y="46"/>
                      <a:pt x="75" y="48"/>
                      <a:pt x="75" y="49"/>
                    </a:cubicBezTo>
                    <a:cubicBezTo>
                      <a:pt x="74" y="50"/>
                      <a:pt x="73" y="50"/>
                      <a:pt x="73" y="51"/>
                    </a:cubicBezTo>
                    <a:cubicBezTo>
                      <a:pt x="73" y="49"/>
                      <a:pt x="73" y="49"/>
                      <a:pt x="73" y="49"/>
                    </a:cubicBezTo>
                    <a:close/>
                    <a:moveTo>
                      <a:pt x="23" y="12"/>
                    </a:moveTo>
                    <a:cubicBezTo>
                      <a:pt x="22" y="8"/>
                      <a:pt x="22" y="8"/>
                      <a:pt x="22" y="8"/>
                    </a:cubicBezTo>
                    <a:cubicBezTo>
                      <a:pt x="24" y="11"/>
                      <a:pt x="24" y="11"/>
                      <a:pt x="24" y="11"/>
                    </a:cubicBezTo>
                    <a:lnTo>
                      <a:pt x="23" y="12"/>
                    </a:lnTo>
                    <a:close/>
                    <a:moveTo>
                      <a:pt x="22" y="7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8" y="12"/>
                      <a:pt x="28" y="12"/>
                      <a:pt x="28" y="12"/>
                    </a:cubicBezTo>
                    <a:lnTo>
                      <a:pt x="22" y="7"/>
                    </a:lnTo>
                    <a:close/>
                    <a:moveTo>
                      <a:pt x="57" y="9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7" y="10"/>
                      <a:pt x="57" y="10"/>
                      <a:pt x="57" y="10"/>
                    </a:cubicBezTo>
                    <a:lnTo>
                      <a:pt x="57" y="9"/>
                    </a:lnTo>
                    <a:close/>
                    <a:moveTo>
                      <a:pt x="11" y="28"/>
                    </a:move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6"/>
                      <a:pt x="10" y="25"/>
                      <a:pt x="11" y="25"/>
                    </a:cubicBezTo>
                    <a:cubicBezTo>
                      <a:pt x="11" y="25"/>
                      <a:pt x="12" y="25"/>
                      <a:pt x="12" y="25"/>
                    </a:cubicBezTo>
                    <a:cubicBezTo>
                      <a:pt x="12" y="26"/>
                      <a:pt x="12" y="27"/>
                      <a:pt x="11" y="28"/>
                    </a:cubicBezTo>
                    <a:moveTo>
                      <a:pt x="13" y="25"/>
                    </a:moveTo>
                    <a:cubicBezTo>
                      <a:pt x="13" y="25"/>
                      <a:pt x="13" y="24"/>
                      <a:pt x="12" y="24"/>
                    </a:cubicBezTo>
                    <a:cubicBezTo>
                      <a:pt x="12" y="24"/>
                      <a:pt x="11" y="23"/>
                      <a:pt x="11" y="24"/>
                    </a:cubicBezTo>
                    <a:cubicBezTo>
                      <a:pt x="9" y="24"/>
                      <a:pt x="9" y="26"/>
                      <a:pt x="8" y="29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7"/>
                      <a:pt x="13" y="27"/>
                    </a:cubicBezTo>
                    <a:cubicBezTo>
                      <a:pt x="14" y="25"/>
                      <a:pt x="16" y="27"/>
                      <a:pt x="16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5" y="25"/>
                      <a:pt x="14" y="24"/>
                      <a:pt x="13" y="25"/>
                    </a:cubicBezTo>
                    <a:moveTo>
                      <a:pt x="65" y="15"/>
                    </a:moveTo>
                    <a:cubicBezTo>
                      <a:pt x="65" y="16"/>
                      <a:pt x="65" y="16"/>
                      <a:pt x="64" y="16"/>
                    </a:cubicBezTo>
                    <a:cubicBezTo>
                      <a:pt x="64" y="16"/>
                      <a:pt x="63" y="15"/>
                      <a:pt x="62" y="14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5" y="14"/>
                      <a:pt x="66" y="15"/>
                      <a:pt x="65" y="15"/>
                    </a:cubicBezTo>
                    <a:moveTo>
                      <a:pt x="64" y="11"/>
                    </a:moveTo>
                    <a:cubicBezTo>
                      <a:pt x="58" y="15"/>
                      <a:pt x="58" y="15"/>
                      <a:pt x="58" y="15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2" y="15"/>
                      <a:pt x="62" y="16"/>
                      <a:pt x="63" y="16"/>
                    </a:cubicBezTo>
                    <a:cubicBezTo>
                      <a:pt x="63" y="17"/>
                      <a:pt x="61" y="18"/>
                      <a:pt x="61" y="19"/>
                    </a:cubicBezTo>
                    <a:cubicBezTo>
                      <a:pt x="62" y="20"/>
                      <a:pt x="62" y="20"/>
                      <a:pt x="62" y="20"/>
                    </a:cubicBezTo>
                    <a:cubicBezTo>
                      <a:pt x="62" y="19"/>
                      <a:pt x="64" y="18"/>
                      <a:pt x="64" y="17"/>
                    </a:cubicBezTo>
                    <a:cubicBezTo>
                      <a:pt x="64" y="17"/>
                      <a:pt x="64" y="17"/>
                      <a:pt x="65" y="17"/>
                    </a:cubicBezTo>
                    <a:cubicBezTo>
                      <a:pt x="66" y="17"/>
                      <a:pt x="66" y="17"/>
                      <a:pt x="66" y="16"/>
                    </a:cubicBezTo>
                    <a:cubicBezTo>
                      <a:pt x="67" y="15"/>
                      <a:pt x="66" y="13"/>
                      <a:pt x="64" y="11"/>
                    </a:cubicBezTo>
                    <a:moveTo>
                      <a:pt x="49" y="79"/>
                    </a:moveTo>
                    <a:cubicBezTo>
                      <a:pt x="50" y="78"/>
                      <a:pt x="50" y="78"/>
                      <a:pt x="50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43" y="78"/>
                      <a:pt x="43" y="79"/>
                      <a:pt x="44" y="80"/>
                    </a:cubicBezTo>
                    <a:cubicBezTo>
                      <a:pt x="45" y="81"/>
                      <a:pt x="47" y="81"/>
                      <a:pt x="48" y="80"/>
                    </a:cubicBezTo>
                    <a:cubicBezTo>
                      <a:pt x="48" y="80"/>
                      <a:pt x="49" y="79"/>
                      <a:pt x="49" y="79"/>
                    </a:cubicBezTo>
                    <a:moveTo>
                      <a:pt x="55" y="67"/>
                    </a:moveTo>
                    <a:cubicBezTo>
                      <a:pt x="52" y="64"/>
                      <a:pt x="52" y="64"/>
                      <a:pt x="52" y="64"/>
                    </a:cubicBezTo>
                    <a:cubicBezTo>
                      <a:pt x="51" y="65"/>
                      <a:pt x="50" y="67"/>
                      <a:pt x="50" y="68"/>
                    </a:cubicBezTo>
                    <a:cubicBezTo>
                      <a:pt x="51" y="69"/>
                      <a:pt x="51" y="69"/>
                      <a:pt x="52" y="70"/>
                    </a:cubicBezTo>
                    <a:cubicBezTo>
                      <a:pt x="52" y="68"/>
                      <a:pt x="52" y="67"/>
                      <a:pt x="53" y="66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70"/>
                      <a:pt x="54" y="70"/>
                      <a:pt x="55" y="69"/>
                    </a:cubicBezTo>
                    <a:lnTo>
                      <a:pt x="55" y="67"/>
                    </a:lnTo>
                    <a:close/>
                    <a:moveTo>
                      <a:pt x="51" y="58"/>
                    </a:moveTo>
                    <a:cubicBezTo>
                      <a:pt x="51" y="59"/>
                      <a:pt x="50" y="59"/>
                      <a:pt x="50" y="60"/>
                    </a:cubicBezTo>
                    <a:cubicBezTo>
                      <a:pt x="50" y="60"/>
                      <a:pt x="50" y="61"/>
                      <a:pt x="51" y="62"/>
                    </a:cubicBezTo>
                    <a:cubicBezTo>
                      <a:pt x="55" y="66"/>
                      <a:pt x="55" y="66"/>
                      <a:pt x="55" y="66"/>
                    </a:cubicBezTo>
                    <a:cubicBezTo>
                      <a:pt x="56" y="67"/>
                      <a:pt x="56" y="69"/>
                      <a:pt x="56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8" y="68"/>
                      <a:pt x="58" y="67"/>
                      <a:pt x="57" y="66"/>
                    </a:cubicBezTo>
                    <a:cubicBezTo>
                      <a:pt x="57" y="65"/>
                      <a:pt x="54" y="62"/>
                      <a:pt x="52" y="60"/>
                    </a:cubicBezTo>
                    <a:cubicBezTo>
                      <a:pt x="51" y="60"/>
                      <a:pt x="51" y="59"/>
                      <a:pt x="51" y="58"/>
                    </a:cubicBezTo>
                    <a:moveTo>
                      <a:pt x="29" y="73"/>
                    </a:moveTo>
                    <a:cubicBezTo>
                      <a:pt x="30" y="73"/>
                      <a:pt x="30" y="73"/>
                      <a:pt x="30" y="73"/>
                    </a:cubicBezTo>
                    <a:cubicBezTo>
                      <a:pt x="31" y="71"/>
                      <a:pt x="32" y="70"/>
                      <a:pt x="33" y="68"/>
                    </a:cubicBezTo>
                    <a:cubicBezTo>
                      <a:pt x="33" y="65"/>
                      <a:pt x="35" y="62"/>
                      <a:pt x="38" y="60"/>
                    </a:cubicBezTo>
                    <a:cubicBezTo>
                      <a:pt x="37" y="59"/>
                      <a:pt x="37" y="57"/>
                      <a:pt x="38" y="56"/>
                    </a:cubicBezTo>
                    <a:cubicBezTo>
                      <a:pt x="38" y="59"/>
                      <a:pt x="39" y="61"/>
                      <a:pt x="40" y="64"/>
                    </a:cubicBezTo>
                    <a:cubicBezTo>
                      <a:pt x="39" y="65"/>
                      <a:pt x="39" y="67"/>
                      <a:pt x="38" y="68"/>
                    </a:cubicBezTo>
                    <a:cubicBezTo>
                      <a:pt x="38" y="68"/>
                      <a:pt x="38" y="69"/>
                      <a:pt x="38" y="70"/>
                    </a:cubicBezTo>
                    <a:cubicBezTo>
                      <a:pt x="39" y="70"/>
                      <a:pt x="40" y="69"/>
                      <a:pt x="41" y="68"/>
                    </a:cubicBezTo>
                    <a:cubicBezTo>
                      <a:pt x="41" y="67"/>
                      <a:pt x="42" y="66"/>
                      <a:pt x="42" y="65"/>
                    </a:cubicBezTo>
                    <a:cubicBezTo>
                      <a:pt x="43" y="64"/>
                      <a:pt x="42" y="63"/>
                      <a:pt x="42" y="62"/>
                    </a:cubicBezTo>
                    <a:cubicBezTo>
                      <a:pt x="42" y="59"/>
                      <a:pt x="42" y="56"/>
                      <a:pt x="40" y="54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3" y="52"/>
                      <a:pt x="44" y="51"/>
                      <a:pt x="45" y="50"/>
                    </a:cubicBezTo>
                    <a:cubicBezTo>
                      <a:pt x="45" y="48"/>
                      <a:pt x="44" y="45"/>
                      <a:pt x="44" y="43"/>
                    </a:cubicBezTo>
                    <a:cubicBezTo>
                      <a:pt x="44" y="41"/>
                      <a:pt x="44" y="39"/>
                      <a:pt x="45" y="37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7" y="35"/>
                      <a:pt x="48" y="34"/>
                      <a:pt x="49" y="33"/>
                    </a:cubicBezTo>
                    <a:cubicBezTo>
                      <a:pt x="49" y="31"/>
                      <a:pt x="49" y="28"/>
                      <a:pt x="49" y="26"/>
                    </a:cubicBezTo>
                    <a:cubicBezTo>
                      <a:pt x="49" y="25"/>
                      <a:pt x="48" y="23"/>
                      <a:pt x="46" y="22"/>
                    </a:cubicBezTo>
                    <a:cubicBezTo>
                      <a:pt x="46" y="22"/>
                      <a:pt x="46" y="23"/>
                      <a:pt x="45" y="24"/>
                    </a:cubicBezTo>
                    <a:cubicBezTo>
                      <a:pt x="46" y="25"/>
                      <a:pt x="46" y="26"/>
                      <a:pt x="47" y="27"/>
                    </a:cubicBezTo>
                    <a:cubicBezTo>
                      <a:pt x="48" y="28"/>
                      <a:pt x="47" y="30"/>
                      <a:pt x="47" y="31"/>
                    </a:cubicBezTo>
                    <a:cubicBezTo>
                      <a:pt x="45" y="33"/>
                      <a:pt x="45" y="33"/>
                      <a:pt x="45" y="33"/>
                    </a:cubicBezTo>
                    <a:cubicBezTo>
                      <a:pt x="44" y="33"/>
                      <a:pt x="43" y="33"/>
                      <a:pt x="43" y="34"/>
                    </a:cubicBezTo>
                    <a:cubicBezTo>
                      <a:pt x="42" y="35"/>
                      <a:pt x="42" y="34"/>
                      <a:pt x="41" y="34"/>
                    </a:cubicBezTo>
                    <a:cubicBezTo>
                      <a:pt x="41" y="34"/>
                      <a:pt x="41" y="34"/>
                      <a:pt x="42" y="33"/>
                    </a:cubicBezTo>
                    <a:cubicBezTo>
                      <a:pt x="42" y="32"/>
                      <a:pt x="42" y="31"/>
                      <a:pt x="43" y="30"/>
                    </a:cubicBezTo>
                    <a:cubicBezTo>
                      <a:pt x="43" y="29"/>
                      <a:pt x="42" y="28"/>
                      <a:pt x="42" y="27"/>
                    </a:cubicBezTo>
                    <a:cubicBezTo>
                      <a:pt x="41" y="27"/>
                      <a:pt x="41" y="27"/>
                      <a:pt x="40" y="27"/>
                    </a:cubicBezTo>
                    <a:cubicBezTo>
                      <a:pt x="40" y="28"/>
                      <a:pt x="39" y="27"/>
                      <a:pt x="38" y="27"/>
                    </a:cubicBezTo>
                    <a:cubicBezTo>
                      <a:pt x="37" y="28"/>
                      <a:pt x="37" y="29"/>
                      <a:pt x="37" y="30"/>
                    </a:cubicBezTo>
                    <a:cubicBezTo>
                      <a:pt x="37" y="31"/>
                      <a:pt x="38" y="32"/>
                      <a:pt x="38" y="33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7" y="36"/>
                      <a:pt x="36" y="37"/>
                      <a:pt x="36" y="38"/>
                    </a:cubicBezTo>
                    <a:cubicBezTo>
                      <a:pt x="35" y="39"/>
                      <a:pt x="34" y="40"/>
                      <a:pt x="33" y="41"/>
                    </a:cubicBezTo>
                    <a:cubicBezTo>
                      <a:pt x="32" y="41"/>
                      <a:pt x="32" y="40"/>
                      <a:pt x="32" y="40"/>
                    </a:cubicBezTo>
                    <a:cubicBezTo>
                      <a:pt x="30" y="38"/>
                      <a:pt x="29" y="36"/>
                      <a:pt x="27" y="35"/>
                    </a:cubicBezTo>
                    <a:cubicBezTo>
                      <a:pt x="26" y="35"/>
                      <a:pt x="25" y="35"/>
                      <a:pt x="25" y="35"/>
                    </a:cubicBezTo>
                    <a:cubicBezTo>
                      <a:pt x="25" y="37"/>
                      <a:pt x="25" y="38"/>
                      <a:pt x="26" y="39"/>
                    </a:cubicBezTo>
                    <a:cubicBezTo>
                      <a:pt x="29" y="39"/>
                      <a:pt x="30" y="42"/>
                      <a:pt x="32" y="44"/>
                    </a:cubicBezTo>
                    <a:cubicBezTo>
                      <a:pt x="32" y="44"/>
                      <a:pt x="32" y="44"/>
                      <a:pt x="33" y="44"/>
                    </a:cubicBezTo>
                    <a:cubicBezTo>
                      <a:pt x="34" y="43"/>
                      <a:pt x="36" y="42"/>
                      <a:pt x="37" y="40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8" y="42"/>
                      <a:pt x="38" y="42"/>
                      <a:pt x="39" y="42"/>
                    </a:cubicBezTo>
                    <a:cubicBezTo>
                      <a:pt x="39" y="43"/>
                      <a:pt x="39" y="44"/>
                      <a:pt x="39" y="45"/>
                    </a:cubicBezTo>
                    <a:cubicBezTo>
                      <a:pt x="36" y="48"/>
                      <a:pt x="35" y="53"/>
                      <a:pt x="34" y="57"/>
                    </a:cubicBezTo>
                    <a:cubicBezTo>
                      <a:pt x="32" y="60"/>
                      <a:pt x="32" y="63"/>
                      <a:pt x="31" y="66"/>
                    </a:cubicBezTo>
                    <a:cubicBezTo>
                      <a:pt x="31" y="68"/>
                      <a:pt x="28" y="69"/>
                      <a:pt x="28" y="72"/>
                    </a:cubicBezTo>
                    <a:cubicBezTo>
                      <a:pt x="29" y="72"/>
                      <a:pt x="29" y="72"/>
                      <a:pt x="29" y="73"/>
                    </a:cubicBezTo>
                    <a:moveTo>
                      <a:pt x="46" y="47"/>
                    </a:moveTo>
                    <a:cubicBezTo>
                      <a:pt x="46" y="51"/>
                      <a:pt x="46" y="51"/>
                      <a:pt x="46" y="51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59" y="47"/>
                      <a:pt x="59" y="47"/>
                      <a:pt x="59" y="47"/>
                    </a:cubicBezTo>
                    <a:lnTo>
                      <a:pt x="46" y="47"/>
                    </a:lnTo>
                    <a:close/>
                    <a:moveTo>
                      <a:pt x="49" y="23"/>
                    </a:moveTo>
                    <a:cubicBezTo>
                      <a:pt x="50" y="23"/>
                      <a:pt x="52" y="23"/>
                      <a:pt x="53" y="21"/>
                    </a:cubicBezTo>
                    <a:cubicBezTo>
                      <a:pt x="53" y="20"/>
                      <a:pt x="53" y="19"/>
                      <a:pt x="52" y="19"/>
                    </a:cubicBezTo>
                    <a:cubicBezTo>
                      <a:pt x="51" y="18"/>
                      <a:pt x="51" y="18"/>
                      <a:pt x="50" y="18"/>
                    </a:cubicBezTo>
                    <a:cubicBezTo>
                      <a:pt x="48" y="19"/>
                      <a:pt x="48" y="21"/>
                      <a:pt x="48" y="22"/>
                    </a:cubicBezTo>
                    <a:lnTo>
                      <a:pt x="49" y="23"/>
                    </a:lnTo>
                    <a:close/>
                    <a:moveTo>
                      <a:pt x="28" y="29"/>
                    </a:moveTo>
                    <a:cubicBezTo>
                      <a:pt x="29" y="29"/>
                      <a:pt x="29" y="27"/>
                      <a:pt x="29" y="26"/>
                    </a:cubicBezTo>
                    <a:cubicBezTo>
                      <a:pt x="29" y="25"/>
                      <a:pt x="29" y="25"/>
                      <a:pt x="29" y="24"/>
                    </a:cubicBezTo>
                    <a:cubicBezTo>
                      <a:pt x="29" y="24"/>
                      <a:pt x="30" y="25"/>
                      <a:pt x="30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30" y="24"/>
                      <a:pt x="30" y="22"/>
                      <a:pt x="29" y="21"/>
                    </a:cubicBezTo>
                    <a:cubicBezTo>
                      <a:pt x="28" y="21"/>
                      <a:pt x="28" y="21"/>
                      <a:pt x="28" y="22"/>
                    </a:cubicBezTo>
                    <a:cubicBezTo>
                      <a:pt x="28" y="21"/>
                      <a:pt x="28" y="20"/>
                      <a:pt x="28" y="19"/>
                    </a:cubicBezTo>
                    <a:cubicBezTo>
                      <a:pt x="27" y="19"/>
                      <a:pt x="27" y="20"/>
                      <a:pt x="26" y="20"/>
                    </a:cubicBezTo>
                    <a:cubicBezTo>
                      <a:pt x="26" y="21"/>
                      <a:pt x="26" y="22"/>
                      <a:pt x="26" y="23"/>
                    </a:cubicBezTo>
                    <a:cubicBezTo>
                      <a:pt x="26" y="24"/>
                      <a:pt x="26" y="24"/>
                      <a:pt x="27" y="25"/>
                    </a:cubicBezTo>
                    <a:cubicBezTo>
                      <a:pt x="26" y="24"/>
                      <a:pt x="25" y="24"/>
                      <a:pt x="25" y="23"/>
                    </a:cubicBezTo>
                    <a:cubicBezTo>
                      <a:pt x="25" y="25"/>
                      <a:pt x="25" y="28"/>
                      <a:pt x="26" y="29"/>
                    </a:cubicBezTo>
                    <a:lnTo>
                      <a:pt x="28" y="29"/>
                    </a:lnTo>
                    <a:close/>
                    <a:moveTo>
                      <a:pt x="28" y="35"/>
                    </a:move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3"/>
                      <a:pt x="26" y="33"/>
                      <a:pt x="26" y="34"/>
                    </a:cubicBezTo>
                    <a:cubicBezTo>
                      <a:pt x="27" y="35"/>
                      <a:pt x="28" y="35"/>
                      <a:pt x="28" y="35"/>
                    </a:cubicBezTo>
                    <a:moveTo>
                      <a:pt x="27" y="44"/>
                    </a:move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0"/>
                      <a:pt x="27" y="39"/>
                      <a:pt x="27" y="40"/>
                    </a:cubicBezTo>
                    <a:cubicBezTo>
                      <a:pt x="27" y="44"/>
                      <a:pt x="27" y="44"/>
                      <a:pt x="27" y="44"/>
                    </a:cubicBezTo>
                    <a:close/>
                    <a:moveTo>
                      <a:pt x="56" y="45"/>
                    </a:moveTo>
                    <a:cubicBezTo>
                      <a:pt x="56" y="43"/>
                      <a:pt x="56" y="43"/>
                      <a:pt x="56" y="43"/>
                    </a:cubicBezTo>
                    <a:cubicBezTo>
                      <a:pt x="58" y="43"/>
                      <a:pt x="58" y="43"/>
                      <a:pt x="58" y="43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7" y="38"/>
                      <a:pt x="57" y="38"/>
                      <a:pt x="56" y="38"/>
                    </a:cubicBezTo>
                    <a:cubicBezTo>
                      <a:pt x="56" y="34"/>
                      <a:pt x="56" y="34"/>
                      <a:pt x="56" y="34"/>
                    </a:cubicBezTo>
                    <a:cubicBezTo>
                      <a:pt x="56" y="34"/>
                      <a:pt x="55" y="35"/>
                      <a:pt x="54" y="35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3" y="42"/>
                      <a:pt x="52" y="42"/>
                      <a:pt x="52" y="41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49" y="40"/>
                      <a:pt x="48" y="42"/>
                      <a:pt x="46" y="43"/>
                    </a:cubicBezTo>
                    <a:cubicBezTo>
                      <a:pt x="48" y="43"/>
                      <a:pt x="48" y="43"/>
                      <a:pt x="49" y="43"/>
                    </a:cubicBezTo>
                    <a:cubicBezTo>
                      <a:pt x="50" y="45"/>
                      <a:pt x="50" y="45"/>
                      <a:pt x="50" y="45"/>
                    </a:cubicBezTo>
                    <a:lnTo>
                      <a:pt x="56" y="45"/>
                    </a:lnTo>
                    <a:close/>
                    <a:moveTo>
                      <a:pt x="53" y="55"/>
                    </a:move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7"/>
                      <a:pt x="58" y="56"/>
                      <a:pt x="58" y="54"/>
                    </a:cubicBezTo>
                    <a:cubicBezTo>
                      <a:pt x="57" y="54"/>
                      <a:pt x="56" y="53"/>
                      <a:pt x="56" y="53"/>
                    </a:cubicBezTo>
                    <a:cubicBezTo>
                      <a:pt x="56" y="54"/>
                      <a:pt x="56" y="56"/>
                      <a:pt x="55" y="57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3"/>
                      <a:pt x="53" y="53"/>
                      <a:pt x="53" y="54"/>
                    </a:cubicBezTo>
                    <a:lnTo>
                      <a:pt x="53" y="55"/>
                    </a:lnTo>
                    <a:close/>
                    <a:moveTo>
                      <a:pt x="45" y="63"/>
                    </a:move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7" y="53"/>
                      <a:pt x="46" y="53"/>
                      <a:pt x="45" y="53"/>
                    </a:cubicBezTo>
                    <a:lnTo>
                      <a:pt x="45" y="63"/>
                    </a:lnTo>
                    <a:close/>
                    <a:moveTo>
                      <a:pt x="57" y="64"/>
                    </a:moveTo>
                    <a:cubicBezTo>
                      <a:pt x="57" y="64"/>
                      <a:pt x="57" y="64"/>
                      <a:pt x="57" y="63"/>
                    </a:cubicBezTo>
                    <a:cubicBezTo>
                      <a:pt x="58" y="62"/>
                      <a:pt x="57" y="62"/>
                      <a:pt x="57" y="61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6"/>
                      <a:pt x="52" y="54"/>
                      <a:pt x="52" y="53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50" y="55"/>
                      <a:pt x="50" y="56"/>
                      <a:pt x="50" y="57"/>
                    </a:cubicBezTo>
                    <a:cubicBezTo>
                      <a:pt x="51" y="58"/>
                      <a:pt x="54" y="61"/>
                      <a:pt x="56" y="63"/>
                    </a:cubicBezTo>
                    <a:cubicBezTo>
                      <a:pt x="56" y="63"/>
                      <a:pt x="57" y="64"/>
                      <a:pt x="57" y="64"/>
                    </a:cubicBezTo>
                    <a:moveTo>
                      <a:pt x="30" y="54"/>
                    </a:moveTo>
                    <a:cubicBezTo>
                      <a:pt x="30" y="54"/>
                      <a:pt x="29" y="54"/>
                      <a:pt x="28" y="54"/>
                    </a:cubicBezTo>
                    <a:cubicBezTo>
                      <a:pt x="27" y="54"/>
                      <a:pt x="27" y="55"/>
                      <a:pt x="27" y="56"/>
                    </a:cubicBezTo>
                    <a:cubicBezTo>
                      <a:pt x="27" y="58"/>
                      <a:pt x="27" y="58"/>
                      <a:pt x="27" y="61"/>
                    </a:cubicBezTo>
                    <a:cubicBezTo>
                      <a:pt x="27" y="61"/>
                      <a:pt x="26" y="61"/>
                      <a:pt x="26" y="61"/>
                    </a:cubicBezTo>
                    <a:cubicBezTo>
                      <a:pt x="26" y="61"/>
                      <a:pt x="25" y="61"/>
                      <a:pt x="25" y="61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4"/>
                      <a:pt x="25" y="54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2" y="55"/>
                      <a:pt x="23" y="55"/>
                      <a:pt x="23" y="56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4" y="65"/>
                      <a:pt x="24" y="65"/>
                      <a:pt x="25" y="65"/>
                    </a:cubicBezTo>
                    <a:cubicBezTo>
                      <a:pt x="25" y="65"/>
                      <a:pt x="26" y="65"/>
                      <a:pt x="26" y="65"/>
                    </a:cubicBezTo>
                    <a:cubicBezTo>
                      <a:pt x="26" y="65"/>
                      <a:pt x="27" y="65"/>
                      <a:pt x="28" y="65"/>
                    </a:cubicBezTo>
                    <a:cubicBezTo>
                      <a:pt x="29" y="64"/>
                      <a:pt x="29" y="62"/>
                      <a:pt x="29" y="60"/>
                    </a:cubicBezTo>
                    <a:cubicBezTo>
                      <a:pt x="29" y="60"/>
                      <a:pt x="29" y="59"/>
                      <a:pt x="29" y="59"/>
                    </a:cubicBezTo>
                    <a:cubicBezTo>
                      <a:pt x="30" y="59"/>
                      <a:pt x="30" y="58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2" y="57"/>
                      <a:pt x="32" y="55"/>
                      <a:pt x="30" y="54"/>
                    </a:cubicBezTo>
                    <a:moveTo>
                      <a:pt x="42" y="72"/>
                    </a:moveTo>
                    <a:cubicBezTo>
                      <a:pt x="44" y="72"/>
                      <a:pt x="45" y="72"/>
                      <a:pt x="46" y="70"/>
                    </a:cubicBezTo>
                    <a:cubicBezTo>
                      <a:pt x="47" y="69"/>
                      <a:pt x="47" y="68"/>
                      <a:pt x="46" y="67"/>
                    </a:cubicBezTo>
                    <a:cubicBezTo>
                      <a:pt x="46" y="66"/>
                      <a:pt x="45" y="64"/>
                      <a:pt x="43" y="64"/>
                    </a:cubicBezTo>
                    <a:cubicBezTo>
                      <a:pt x="43" y="65"/>
                      <a:pt x="43" y="65"/>
                      <a:pt x="43" y="66"/>
                    </a:cubicBezTo>
                    <a:cubicBezTo>
                      <a:pt x="43" y="67"/>
                      <a:pt x="42" y="67"/>
                      <a:pt x="42" y="69"/>
                    </a:cubicBezTo>
                    <a:cubicBezTo>
                      <a:pt x="42" y="69"/>
                      <a:pt x="40" y="70"/>
                      <a:pt x="40" y="70"/>
                    </a:cubicBezTo>
                    <a:cubicBezTo>
                      <a:pt x="40" y="71"/>
                      <a:pt x="41" y="72"/>
                      <a:pt x="42" y="72"/>
                    </a:cubicBezTo>
                    <a:moveTo>
                      <a:pt x="39" y="80"/>
                    </a:moveTo>
                    <a:cubicBezTo>
                      <a:pt x="42" y="80"/>
                      <a:pt x="42" y="80"/>
                      <a:pt x="42" y="80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6"/>
                      <a:pt x="35" y="76"/>
                      <a:pt x="35" y="76"/>
                    </a:cubicBezTo>
                    <a:cubicBezTo>
                      <a:pt x="39" y="76"/>
                      <a:pt x="39" y="76"/>
                      <a:pt x="39" y="76"/>
                    </a:cubicBezTo>
                    <a:lnTo>
                      <a:pt x="39" y="80"/>
                    </a:lnTo>
                    <a:close/>
                    <a:moveTo>
                      <a:pt x="33" y="80"/>
                    </a:moveTo>
                    <a:cubicBezTo>
                      <a:pt x="34" y="81"/>
                      <a:pt x="36" y="81"/>
                      <a:pt x="37" y="80"/>
                    </a:cubicBezTo>
                    <a:cubicBezTo>
                      <a:pt x="38" y="79"/>
                      <a:pt x="38" y="78"/>
                      <a:pt x="38" y="7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8"/>
                      <a:pt x="31" y="78"/>
                      <a:pt x="31" y="79"/>
                    </a:cubicBezTo>
                    <a:cubicBezTo>
                      <a:pt x="32" y="79"/>
                      <a:pt x="32" y="80"/>
                      <a:pt x="33" y="80"/>
                    </a:cubicBezTo>
                    <a:moveTo>
                      <a:pt x="22" y="47"/>
                    </a:moveTo>
                    <a:cubicBezTo>
                      <a:pt x="22" y="51"/>
                      <a:pt x="22" y="51"/>
                      <a:pt x="22" y="51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47"/>
                      <a:pt x="34" y="47"/>
                      <a:pt x="34" y="47"/>
                    </a:cubicBezTo>
                    <a:lnTo>
                      <a:pt x="22" y="47"/>
                    </a:lnTo>
                    <a:close/>
                    <a:moveTo>
                      <a:pt x="40" y="13"/>
                    </a:moveTo>
                    <a:cubicBezTo>
                      <a:pt x="44" y="13"/>
                      <a:pt x="48" y="13"/>
                      <a:pt x="51" y="14"/>
                    </a:cubicBezTo>
                    <a:cubicBezTo>
                      <a:pt x="55" y="15"/>
                      <a:pt x="58" y="18"/>
                      <a:pt x="60" y="21"/>
                    </a:cubicBezTo>
                    <a:cubicBezTo>
                      <a:pt x="63" y="28"/>
                      <a:pt x="65" y="39"/>
                      <a:pt x="65" y="49"/>
                    </a:cubicBezTo>
                    <a:cubicBezTo>
                      <a:pt x="65" y="59"/>
                      <a:pt x="63" y="69"/>
                      <a:pt x="60" y="77"/>
                    </a:cubicBezTo>
                    <a:cubicBezTo>
                      <a:pt x="58" y="80"/>
                      <a:pt x="55" y="83"/>
                      <a:pt x="51" y="84"/>
                    </a:cubicBezTo>
                    <a:cubicBezTo>
                      <a:pt x="48" y="85"/>
                      <a:pt x="44" y="85"/>
                      <a:pt x="40" y="85"/>
                    </a:cubicBezTo>
                    <a:cubicBezTo>
                      <a:pt x="36" y="85"/>
                      <a:pt x="32" y="85"/>
                      <a:pt x="29" y="84"/>
                    </a:cubicBezTo>
                    <a:cubicBezTo>
                      <a:pt x="25" y="83"/>
                      <a:pt x="22" y="80"/>
                      <a:pt x="21" y="77"/>
                    </a:cubicBezTo>
                    <a:cubicBezTo>
                      <a:pt x="17" y="69"/>
                      <a:pt x="15" y="59"/>
                      <a:pt x="15" y="49"/>
                    </a:cubicBezTo>
                    <a:cubicBezTo>
                      <a:pt x="15" y="39"/>
                      <a:pt x="17" y="28"/>
                      <a:pt x="21" y="21"/>
                    </a:cubicBezTo>
                    <a:cubicBezTo>
                      <a:pt x="22" y="18"/>
                      <a:pt x="25" y="15"/>
                      <a:pt x="29" y="14"/>
                    </a:cubicBezTo>
                    <a:cubicBezTo>
                      <a:pt x="32" y="13"/>
                      <a:pt x="36" y="13"/>
                      <a:pt x="40" y="13"/>
                    </a:cubicBezTo>
                    <a:close/>
                    <a:moveTo>
                      <a:pt x="14" y="38"/>
                    </a:moveTo>
                    <a:cubicBezTo>
                      <a:pt x="14" y="39"/>
                      <a:pt x="13" y="40"/>
                      <a:pt x="13" y="40"/>
                    </a:cubicBezTo>
                    <a:cubicBezTo>
                      <a:pt x="12" y="41"/>
                      <a:pt x="12" y="41"/>
                      <a:pt x="11" y="41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3" y="38"/>
                      <a:pt x="13" y="37"/>
                      <a:pt x="13" y="37"/>
                    </a:cubicBezTo>
                    <a:cubicBezTo>
                      <a:pt x="13" y="37"/>
                      <a:pt x="12" y="36"/>
                      <a:pt x="12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3" y="35"/>
                      <a:pt x="13" y="35"/>
                      <a:pt x="13" y="36"/>
                    </a:cubicBezTo>
                    <a:cubicBezTo>
                      <a:pt x="14" y="36"/>
                      <a:pt x="14" y="37"/>
                      <a:pt x="14" y="38"/>
                    </a:cubicBezTo>
                    <a:moveTo>
                      <a:pt x="33" y="11"/>
                    </a:moveTo>
                    <a:cubicBezTo>
                      <a:pt x="33" y="11"/>
                      <a:pt x="32" y="11"/>
                      <a:pt x="31" y="11"/>
                    </a:cubicBezTo>
                    <a:cubicBezTo>
                      <a:pt x="31" y="10"/>
                      <a:pt x="30" y="10"/>
                      <a:pt x="30" y="9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2" y="9"/>
                      <a:pt x="32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5" y="9"/>
                      <a:pt x="35" y="9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10"/>
                    </a:cubicBezTo>
                    <a:cubicBezTo>
                      <a:pt x="35" y="10"/>
                      <a:pt x="34" y="11"/>
                      <a:pt x="33" y="11"/>
                    </a:cubicBezTo>
                  </a:path>
                </a:pathLst>
              </a:custGeom>
              <a:solidFill>
                <a:srgbClr val="6F9ED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de-DE">
                  <a:latin typeface="+mj-lt"/>
                </a:endParaRPr>
              </a:p>
            </p:txBody>
          </p:sp>
          <p:grpSp>
            <p:nvGrpSpPr>
              <p:cNvPr id="39" name="Gruppieren 38"/>
              <p:cNvGrpSpPr/>
              <p:nvPr/>
            </p:nvGrpSpPr>
            <p:grpSpPr bwMode="gray">
              <a:xfrm>
                <a:off x="4179753" y="5677951"/>
                <a:ext cx="613948" cy="613948"/>
                <a:chOff x="4350062" y="5677951"/>
                <a:chExt cx="613948" cy="613948"/>
              </a:xfrm>
            </p:grpSpPr>
            <p:sp>
              <p:nvSpPr>
                <p:cNvPr id="40" name="Freeform 17"/>
                <p:cNvSpPr>
                  <a:spLocks noEditPoints="1"/>
                </p:cNvSpPr>
                <p:nvPr/>
              </p:nvSpPr>
              <p:spPr bwMode="gray">
                <a:xfrm>
                  <a:off x="4391686" y="5740386"/>
                  <a:ext cx="535904" cy="478671"/>
                </a:xfrm>
                <a:custGeom>
                  <a:avLst/>
                  <a:gdLst/>
                  <a:ahLst/>
                  <a:cxnLst>
                    <a:cxn ang="0">
                      <a:pos x="60" y="40"/>
                    </a:cxn>
                    <a:cxn ang="0">
                      <a:pos x="49" y="29"/>
                    </a:cxn>
                    <a:cxn ang="0">
                      <a:pos x="46" y="41"/>
                    </a:cxn>
                    <a:cxn ang="0">
                      <a:pos x="21" y="73"/>
                    </a:cxn>
                    <a:cxn ang="0">
                      <a:pos x="47" y="77"/>
                    </a:cxn>
                    <a:cxn ang="0">
                      <a:pos x="43" y="62"/>
                    </a:cxn>
                    <a:cxn ang="0">
                      <a:pos x="55" y="59"/>
                    </a:cxn>
                    <a:cxn ang="0">
                      <a:pos x="43" y="62"/>
                    </a:cxn>
                    <a:cxn ang="0">
                      <a:pos x="3" y="34"/>
                    </a:cxn>
                    <a:cxn ang="0">
                      <a:pos x="3" y="34"/>
                    </a:cxn>
                    <a:cxn ang="0">
                      <a:pos x="2" y="41"/>
                    </a:cxn>
                    <a:cxn ang="0">
                      <a:pos x="5" y="28"/>
                    </a:cxn>
                    <a:cxn ang="0">
                      <a:pos x="69" y="69"/>
                    </a:cxn>
                    <a:cxn ang="0">
                      <a:pos x="25" y="69"/>
                    </a:cxn>
                    <a:cxn ang="0">
                      <a:pos x="25" y="69"/>
                    </a:cxn>
                    <a:cxn ang="0">
                      <a:pos x="64" y="67"/>
                    </a:cxn>
                    <a:cxn ang="0">
                      <a:pos x="31" y="67"/>
                    </a:cxn>
                    <a:cxn ang="0">
                      <a:pos x="43" y="69"/>
                    </a:cxn>
                    <a:cxn ang="0">
                      <a:pos x="48" y="68"/>
                    </a:cxn>
                    <a:cxn ang="0">
                      <a:pos x="48" y="69"/>
                    </a:cxn>
                    <a:cxn ang="0">
                      <a:pos x="43" y="65"/>
                    </a:cxn>
                    <a:cxn ang="0">
                      <a:pos x="58" y="62"/>
                    </a:cxn>
                    <a:cxn ang="0">
                      <a:pos x="32" y="63"/>
                    </a:cxn>
                    <a:cxn ang="0">
                      <a:pos x="74" y="59"/>
                    </a:cxn>
                    <a:cxn ang="0">
                      <a:pos x="20" y="52"/>
                    </a:cxn>
                    <a:cxn ang="0">
                      <a:pos x="22" y="47"/>
                    </a:cxn>
                    <a:cxn ang="0">
                      <a:pos x="14" y="59"/>
                    </a:cxn>
                    <a:cxn ang="0">
                      <a:pos x="14" y="59"/>
                    </a:cxn>
                    <a:cxn ang="0">
                      <a:pos x="30" y="36"/>
                    </a:cxn>
                    <a:cxn ang="0">
                      <a:pos x="29" y="22"/>
                    </a:cxn>
                    <a:cxn ang="0">
                      <a:pos x="29" y="21"/>
                    </a:cxn>
                    <a:cxn ang="0">
                      <a:pos x="38" y="34"/>
                    </a:cxn>
                    <a:cxn ang="0">
                      <a:pos x="35" y="19"/>
                    </a:cxn>
                    <a:cxn ang="0">
                      <a:pos x="64" y="53"/>
                    </a:cxn>
                    <a:cxn ang="0">
                      <a:pos x="71" y="44"/>
                    </a:cxn>
                    <a:cxn ang="0">
                      <a:pos x="66" y="39"/>
                    </a:cxn>
                    <a:cxn ang="0">
                      <a:pos x="66" y="39"/>
                    </a:cxn>
                    <a:cxn ang="0">
                      <a:pos x="57" y="40"/>
                    </a:cxn>
                    <a:cxn ang="0">
                      <a:pos x="62" y="35"/>
                    </a:cxn>
                    <a:cxn ang="0">
                      <a:pos x="51" y="34"/>
                    </a:cxn>
                    <a:cxn ang="0">
                      <a:pos x="52" y="27"/>
                    </a:cxn>
                    <a:cxn ang="0">
                      <a:pos x="50" y="15"/>
                    </a:cxn>
                    <a:cxn ang="0">
                      <a:pos x="50" y="15"/>
                    </a:cxn>
                    <a:cxn ang="0">
                      <a:pos x="43" y="26"/>
                    </a:cxn>
                    <a:cxn ang="0">
                      <a:pos x="3" y="50"/>
                    </a:cxn>
                    <a:cxn ang="0">
                      <a:pos x="9" y="22"/>
                    </a:cxn>
                    <a:cxn ang="0">
                      <a:pos x="9" y="22"/>
                    </a:cxn>
                    <a:cxn ang="0">
                      <a:pos x="15" y="13"/>
                    </a:cxn>
                    <a:cxn ang="0">
                      <a:pos x="24" y="6"/>
                    </a:cxn>
                    <a:cxn ang="0">
                      <a:pos x="34" y="13"/>
                    </a:cxn>
                    <a:cxn ang="0">
                      <a:pos x="66" y="19"/>
                    </a:cxn>
                    <a:cxn ang="0">
                      <a:pos x="75" y="22"/>
                    </a:cxn>
                    <a:cxn ang="0">
                      <a:pos x="82" y="30"/>
                    </a:cxn>
                    <a:cxn ang="0">
                      <a:pos x="82" y="39"/>
                    </a:cxn>
                    <a:cxn ang="0">
                      <a:pos x="82" y="39"/>
                    </a:cxn>
                    <a:cxn ang="0">
                      <a:pos x="62" y="7"/>
                    </a:cxn>
                    <a:cxn ang="0">
                      <a:pos x="53" y="3"/>
                    </a:cxn>
                  </a:cxnLst>
                  <a:rect l="0" t="0" r="r" b="b"/>
                  <a:pathLst>
                    <a:path w="87" h="78">
                      <a:moveTo>
                        <a:pt x="60" y="40"/>
                      </a:move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1" y="41"/>
                        <a:pt x="60" y="40"/>
                        <a:pt x="60" y="40"/>
                      </a:cubicBezTo>
                      <a:close/>
                      <a:moveTo>
                        <a:pt x="49" y="29"/>
                      </a:moveTo>
                      <a:cubicBezTo>
                        <a:pt x="50" y="29"/>
                        <a:pt x="50" y="29"/>
                        <a:pt x="50" y="29"/>
                      </a:cubicBezTo>
                      <a:cubicBezTo>
                        <a:pt x="50" y="30"/>
                        <a:pt x="49" y="30"/>
                        <a:pt x="49" y="29"/>
                      </a:cubicBezTo>
                      <a:close/>
                      <a:moveTo>
                        <a:pt x="46" y="41"/>
                      </a:moveTo>
                      <a:cubicBezTo>
                        <a:pt x="59" y="30"/>
                        <a:pt x="59" y="30"/>
                        <a:pt x="59" y="30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lose/>
                      <a:moveTo>
                        <a:pt x="47" y="78"/>
                      </a:moveTo>
                      <a:cubicBezTo>
                        <a:pt x="46" y="78"/>
                        <a:pt x="44" y="78"/>
                        <a:pt x="43" y="78"/>
                      </a:cubicBezTo>
                      <a:cubicBezTo>
                        <a:pt x="35" y="78"/>
                        <a:pt x="26" y="76"/>
                        <a:pt x="21" y="73"/>
                      </a:cubicBezTo>
                      <a:cubicBezTo>
                        <a:pt x="20" y="73"/>
                        <a:pt x="20" y="72"/>
                        <a:pt x="21" y="72"/>
                      </a:cubicBezTo>
                      <a:cubicBezTo>
                        <a:pt x="26" y="75"/>
                        <a:pt x="35" y="77"/>
                        <a:pt x="43" y="77"/>
                      </a:cubicBezTo>
                      <a:cubicBezTo>
                        <a:pt x="44" y="77"/>
                        <a:pt x="46" y="77"/>
                        <a:pt x="47" y="77"/>
                      </a:cubicBezTo>
                      <a:lnTo>
                        <a:pt x="47" y="78"/>
                      </a:lnTo>
                      <a:close/>
                      <a:moveTo>
                        <a:pt x="37" y="61"/>
                      </a:moveTo>
                      <a:cubicBezTo>
                        <a:pt x="37" y="61"/>
                        <a:pt x="40" y="62"/>
                        <a:pt x="43" y="62"/>
                      </a:cubicBezTo>
                      <a:cubicBezTo>
                        <a:pt x="45" y="62"/>
                        <a:pt x="47" y="62"/>
                        <a:pt x="48" y="61"/>
                      </a:cubicBezTo>
                      <a:cubicBezTo>
                        <a:pt x="50" y="60"/>
                        <a:pt x="52" y="59"/>
                        <a:pt x="52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2" y="59"/>
                        <a:pt x="52" y="59"/>
                        <a:pt x="52" y="59"/>
                      </a:cubicBezTo>
                      <a:cubicBezTo>
                        <a:pt x="52" y="59"/>
                        <a:pt x="51" y="61"/>
                        <a:pt x="49" y="61"/>
                      </a:cubicBezTo>
                      <a:cubicBezTo>
                        <a:pt x="47" y="62"/>
                        <a:pt x="45" y="62"/>
                        <a:pt x="43" y="62"/>
                      </a:cubicBezTo>
                      <a:cubicBezTo>
                        <a:pt x="39" y="62"/>
                        <a:pt x="37" y="62"/>
                        <a:pt x="37" y="62"/>
                      </a:cubicBezTo>
                      <a:lnTo>
                        <a:pt x="37" y="61"/>
                      </a:lnTo>
                      <a:close/>
                      <a:moveTo>
                        <a:pt x="3" y="34"/>
                      </a:move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lnTo>
                        <a:pt x="3" y="34"/>
                      </a:lnTo>
                      <a:close/>
                      <a:moveTo>
                        <a:pt x="2" y="41"/>
                      </a:move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2" y="41"/>
                        <a:pt x="2" y="41"/>
                        <a:pt x="2" y="41"/>
                      </a:cubicBezTo>
                      <a:close/>
                      <a:moveTo>
                        <a:pt x="5" y="28"/>
                      </a:move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lose/>
                      <a:moveTo>
                        <a:pt x="50" y="77"/>
                      </a:moveTo>
                      <a:cubicBezTo>
                        <a:pt x="55" y="77"/>
                        <a:pt x="63" y="74"/>
                        <a:pt x="69" y="69"/>
                      </a:cubicBezTo>
                      <a:cubicBezTo>
                        <a:pt x="69" y="68"/>
                        <a:pt x="69" y="69"/>
                        <a:pt x="69" y="69"/>
                      </a:cubicBezTo>
                      <a:cubicBezTo>
                        <a:pt x="64" y="75"/>
                        <a:pt x="55" y="77"/>
                        <a:pt x="50" y="78"/>
                      </a:cubicBezTo>
                      <a:lnTo>
                        <a:pt x="50" y="77"/>
                      </a:lnTo>
                      <a:close/>
                      <a:moveTo>
                        <a:pt x="25" y="69"/>
                      </a:moveTo>
                      <a:cubicBezTo>
                        <a:pt x="30" y="71"/>
                        <a:pt x="35" y="73"/>
                        <a:pt x="41" y="73"/>
                      </a:cubicBezTo>
                      <a:cubicBezTo>
                        <a:pt x="35" y="73"/>
                        <a:pt x="29" y="72"/>
                        <a:pt x="25" y="70"/>
                      </a:cubicBezTo>
                      <a:cubicBezTo>
                        <a:pt x="25" y="70"/>
                        <a:pt x="25" y="69"/>
                        <a:pt x="25" y="69"/>
                      </a:cubicBezTo>
                      <a:close/>
                      <a:moveTo>
                        <a:pt x="43" y="73"/>
                      </a:moveTo>
                      <a:cubicBezTo>
                        <a:pt x="49" y="73"/>
                        <a:pt x="57" y="72"/>
                        <a:pt x="63" y="67"/>
                      </a:cubicBezTo>
                      <a:cubicBezTo>
                        <a:pt x="64" y="67"/>
                        <a:pt x="64" y="67"/>
                        <a:pt x="64" y="67"/>
                      </a:cubicBezTo>
                      <a:cubicBezTo>
                        <a:pt x="57" y="73"/>
                        <a:pt x="49" y="74"/>
                        <a:pt x="43" y="74"/>
                      </a:cubicBezTo>
                      <a:lnTo>
                        <a:pt x="43" y="73"/>
                      </a:lnTo>
                      <a:close/>
                      <a:moveTo>
                        <a:pt x="31" y="67"/>
                      </a:moveTo>
                      <a:cubicBezTo>
                        <a:pt x="35" y="68"/>
                        <a:pt x="39" y="69"/>
                        <a:pt x="43" y="69"/>
                      </a:cubicBezTo>
                      <a:cubicBezTo>
                        <a:pt x="44" y="69"/>
                        <a:pt x="45" y="69"/>
                        <a:pt x="46" y="69"/>
                      </a:cubicBezTo>
                      <a:cubicBezTo>
                        <a:pt x="45" y="69"/>
                        <a:pt x="44" y="69"/>
                        <a:pt x="43" y="69"/>
                      </a:cubicBezTo>
                      <a:cubicBezTo>
                        <a:pt x="39" y="69"/>
                        <a:pt x="35" y="69"/>
                        <a:pt x="31" y="67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lose/>
                      <a:moveTo>
                        <a:pt x="48" y="68"/>
                      </a:moveTo>
                      <a:cubicBezTo>
                        <a:pt x="51" y="68"/>
                        <a:pt x="55" y="67"/>
                        <a:pt x="59" y="64"/>
                      </a:cubicBezTo>
                      <a:cubicBezTo>
                        <a:pt x="60" y="64"/>
                        <a:pt x="60" y="64"/>
                        <a:pt x="60" y="65"/>
                      </a:cubicBezTo>
                      <a:cubicBezTo>
                        <a:pt x="55" y="68"/>
                        <a:pt x="51" y="69"/>
                        <a:pt x="48" y="69"/>
                      </a:cubicBezTo>
                      <a:lnTo>
                        <a:pt x="48" y="68"/>
                      </a:lnTo>
                      <a:close/>
                      <a:moveTo>
                        <a:pt x="32" y="63"/>
                      </a:moveTo>
                      <a:cubicBezTo>
                        <a:pt x="36" y="64"/>
                        <a:pt x="39" y="65"/>
                        <a:pt x="43" y="65"/>
                      </a:cubicBezTo>
                      <a:cubicBezTo>
                        <a:pt x="48" y="65"/>
                        <a:pt x="53" y="64"/>
                        <a:pt x="57" y="6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58" y="62"/>
                        <a:pt x="58" y="62"/>
                        <a:pt x="58" y="62"/>
                      </a:cubicBezTo>
                      <a:cubicBezTo>
                        <a:pt x="53" y="64"/>
                        <a:pt x="48" y="65"/>
                        <a:pt x="43" y="65"/>
                      </a:cubicBezTo>
                      <a:cubicBezTo>
                        <a:pt x="39" y="65"/>
                        <a:pt x="36" y="65"/>
                        <a:pt x="32" y="63"/>
                      </a:cubicBezTo>
                      <a:cubicBezTo>
                        <a:pt x="31" y="63"/>
                        <a:pt x="32" y="63"/>
                        <a:pt x="32" y="63"/>
                      </a:cubicBezTo>
                      <a:close/>
                      <a:moveTo>
                        <a:pt x="74" y="59"/>
                      </a:moveTo>
                      <a:cubicBezTo>
                        <a:pt x="83" y="59"/>
                        <a:pt x="83" y="59"/>
                        <a:pt x="83" y="59"/>
                      </a:cubicBezTo>
                      <a:cubicBezTo>
                        <a:pt x="74" y="59"/>
                        <a:pt x="74" y="59"/>
                        <a:pt x="74" y="59"/>
                      </a:cubicBezTo>
                      <a:close/>
                      <a:moveTo>
                        <a:pt x="13" y="51"/>
                      </a:move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13" y="51"/>
                        <a:pt x="13" y="51"/>
                        <a:pt x="13" y="51"/>
                      </a:cubicBezTo>
                      <a:close/>
                      <a:moveTo>
                        <a:pt x="13" y="44"/>
                      </a:move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2" y="47"/>
                        <a:pt x="22" y="48"/>
                        <a:pt x="21" y="47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lose/>
                      <a:moveTo>
                        <a:pt x="14" y="59"/>
                      </a:moveTo>
                      <a:cubicBezTo>
                        <a:pt x="19" y="59"/>
                        <a:pt x="19" y="59"/>
                        <a:pt x="19" y="59"/>
                      </a:cubicBezTo>
                      <a:cubicBezTo>
                        <a:pt x="14" y="60"/>
                        <a:pt x="14" y="60"/>
                        <a:pt x="14" y="60"/>
                      </a:cubicBezTo>
                      <a:lnTo>
                        <a:pt x="14" y="59"/>
                      </a:lnTo>
                      <a:close/>
                      <a:moveTo>
                        <a:pt x="22" y="25"/>
                      </a:move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lnTo>
                        <a:pt x="22" y="25"/>
                      </a:lnTo>
                      <a:close/>
                      <a:moveTo>
                        <a:pt x="29" y="22"/>
                      </a:move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5" y="35"/>
                        <a:pt x="35" y="35"/>
                        <a:pt x="34" y="35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lnTo>
                        <a:pt x="29" y="22"/>
                      </a:lnTo>
                      <a:close/>
                      <a:moveTo>
                        <a:pt x="35" y="19"/>
                      </a:moveTo>
                      <a:cubicBezTo>
                        <a:pt x="38" y="34"/>
                        <a:pt x="38" y="34"/>
                        <a:pt x="38" y="34"/>
                      </a:cubicBezTo>
                      <a:cubicBezTo>
                        <a:pt x="39" y="34"/>
                        <a:pt x="39" y="34"/>
                        <a:pt x="39" y="33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lnTo>
                        <a:pt x="35" y="19"/>
                      </a:lnTo>
                      <a:close/>
                      <a:moveTo>
                        <a:pt x="87" y="49"/>
                      </a:move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3" y="52"/>
                        <a:pt x="63" y="53"/>
                        <a:pt x="64" y="53"/>
                      </a:cubicBezTo>
                      <a:cubicBezTo>
                        <a:pt x="87" y="49"/>
                        <a:pt x="87" y="49"/>
                        <a:pt x="87" y="49"/>
                      </a:cubicBezTo>
                      <a:close/>
                      <a:moveTo>
                        <a:pt x="63" y="47"/>
                      </a:moveTo>
                      <a:cubicBezTo>
                        <a:pt x="71" y="44"/>
                        <a:pt x="71" y="44"/>
                        <a:pt x="71" y="44"/>
                      </a:cubicBezTo>
                      <a:cubicBezTo>
                        <a:pt x="63" y="48"/>
                        <a:pt x="63" y="48"/>
                        <a:pt x="63" y="48"/>
                      </a:cubicBezTo>
                      <a:lnTo>
                        <a:pt x="63" y="47"/>
                      </a:lnTo>
                      <a:close/>
                      <a:moveTo>
                        <a:pt x="66" y="39"/>
                      </a:moveTo>
                      <a:cubicBezTo>
                        <a:pt x="64" y="40"/>
                        <a:pt x="64" y="40"/>
                        <a:pt x="64" y="40"/>
                      </a:cubicBezTo>
                      <a:cubicBezTo>
                        <a:pt x="66" y="40"/>
                        <a:pt x="66" y="40"/>
                        <a:pt x="66" y="40"/>
                      </a:cubicBezTo>
                      <a:lnTo>
                        <a:pt x="66" y="39"/>
                      </a:lnTo>
                      <a:close/>
                      <a:moveTo>
                        <a:pt x="57" y="40"/>
                      </a:moveTo>
                      <a:cubicBezTo>
                        <a:pt x="56" y="40"/>
                        <a:pt x="56" y="41"/>
                        <a:pt x="56" y="41"/>
                      </a:cubicBezTo>
                      <a:cubicBezTo>
                        <a:pt x="57" y="40"/>
                        <a:pt x="57" y="40"/>
                        <a:pt x="57" y="40"/>
                      </a:cubicBezTo>
                      <a:close/>
                      <a:moveTo>
                        <a:pt x="62" y="35"/>
                      </a:moveTo>
                      <a:cubicBezTo>
                        <a:pt x="59" y="37"/>
                        <a:pt x="59" y="37"/>
                        <a:pt x="59" y="37"/>
                      </a:cubicBezTo>
                      <a:cubicBezTo>
                        <a:pt x="62" y="35"/>
                        <a:pt x="62" y="35"/>
                        <a:pt x="62" y="35"/>
                      </a:cubicBezTo>
                      <a:close/>
                      <a:moveTo>
                        <a:pt x="51" y="34"/>
                      </a:move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lose/>
                      <a:moveTo>
                        <a:pt x="52" y="25"/>
                      </a:moveTo>
                      <a:cubicBezTo>
                        <a:pt x="51" y="26"/>
                        <a:pt x="51" y="26"/>
                        <a:pt x="51" y="26"/>
                      </a:cubicBezTo>
                      <a:cubicBezTo>
                        <a:pt x="52" y="27"/>
                        <a:pt x="52" y="27"/>
                        <a:pt x="52" y="27"/>
                      </a:cubicBezTo>
                      <a:cubicBezTo>
                        <a:pt x="53" y="25"/>
                        <a:pt x="53" y="25"/>
                        <a:pt x="53" y="25"/>
                      </a:cubicBezTo>
                      <a:lnTo>
                        <a:pt x="52" y="25"/>
                      </a:lnTo>
                      <a:close/>
                      <a:moveTo>
                        <a:pt x="50" y="15"/>
                      </a:move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lnTo>
                        <a:pt x="50" y="15"/>
                      </a:lnTo>
                      <a:close/>
                      <a:moveTo>
                        <a:pt x="43" y="0"/>
                      </a:moveTo>
                      <a:cubicBezTo>
                        <a:pt x="42" y="27"/>
                        <a:pt x="42" y="27"/>
                        <a:pt x="42" y="27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3" y="0"/>
                        <a:pt x="43" y="0"/>
                        <a:pt x="43" y="0"/>
                      </a:cubicBezTo>
                      <a:close/>
                      <a:moveTo>
                        <a:pt x="0" y="49"/>
                      </a:move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0" y="50"/>
                        <a:pt x="0" y="50"/>
                        <a:pt x="0" y="50"/>
                      </a:cubicBezTo>
                      <a:lnTo>
                        <a:pt x="0" y="49"/>
                      </a:lnTo>
                      <a:close/>
                      <a:moveTo>
                        <a:pt x="9" y="22"/>
                      </a:move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9" y="21"/>
                        <a:pt x="9" y="21"/>
                        <a:pt x="9" y="21"/>
                      </a:cubicBezTo>
                      <a:lnTo>
                        <a:pt x="9" y="22"/>
                      </a:lnTo>
                      <a:close/>
                      <a:moveTo>
                        <a:pt x="15" y="13"/>
                      </a:move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lose/>
                      <a:moveTo>
                        <a:pt x="23" y="6"/>
                      </a:move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4" y="6"/>
                        <a:pt x="24" y="6"/>
                        <a:pt x="24" y="6"/>
                      </a:cubicBezTo>
                      <a:lnTo>
                        <a:pt x="23" y="6"/>
                      </a:lnTo>
                      <a:close/>
                      <a:moveTo>
                        <a:pt x="33" y="2"/>
                      </a:move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3" y="2"/>
                        <a:pt x="33" y="2"/>
                        <a:pt x="33" y="2"/>
                      </a:cubicBezTo>
                      <a:close/>
                      <a:moveTo>
                        <a:pt x="69" y="14"/>
                      </a:moveTo>
                      <a:cubicBezTo>
                        <a:pt x="66" y="19"/>
                        <a:pt x="66" y="19"/>
                        <a:pt x="66" y="19"/>
                      </a:cubicBezTo>
                      <a:cubicBezTo>
                        <a:pt x="69" y="14"/>
                        <a:pt x="69" y="14"/>
                        <a:pt x="69" y="14"/>
                      </a:cubicBezTo>
                      <a:close/>
                      <a:moveTo>
                        <a:pt x="72" y="25"/>
                      </a:moveTo>
                      <a:cubicBezTo>
                        <a:pt x="75" y="22"/>
                        <a:pt x="75" y="22"/>
                        <a:pt x="75" y="22"/>
                      </a:cubicBezTo>
                      <a:cubicBezTo>
                        <a:pt x="72" y="25"/>
                        <a:pt x="72" y="25"/>
                        <a:pt x="72" y="25"/>
                      </a:cubicBezTo>
                      <a:close/>
                      <a:moveTo>
                        <a:pt x="77" y="32"/>
                      </a:moveTo>
                      <a:cubicBezTo>
                        <a:pt x="82" y="30"/>
                        <a:pt x="82" y="30"/>
                        <a:pt x="82" y="30"/>
                      </a:cubicBezTo>
                      <a:cubicBezTo>
                        <a:pt x="77" y="33"/>
                        <a:pt x="77" y="33"/>
                        <a:pt x="77" y="33"/>
                      </a:cubicBezTo>
                      <a:lnTo>
                        <a:pt x="77" y="32"/>
                      </a:lnTo>
                      <a:close/>
                      <a:moveTo>
                        <a:pt x="82" y="39"/>
                      </a:moveTo>
                      <a:cubicBezTo>
                        <a:pt x="84" y="39"/>
                        <a:pt x="84" y="39"/>
                        <a:pt x="84" y="39"/>
                      </a:cubicBezTo>
                      <a:cubicBezTo>
                        <a:pt x="82" y="40"/>
                        <a:pt x="82" y="40"/>
                        <a:pt x="82" y="40"/>
                      </a:cubicBezTo>
                      <a:lnTo>
                        <a:pt x="82" y="39"/>
                      </a:lnTo>
                      <a:close/>
                      <a:moveTo>
                        <a:pt x="62" y="7"/>
                      </a:moveTo>
                      <a:cubicBezTo>
                        <a:pt x="60" y="13"/>
                        <a:pt x="60" y="13"/>
                        <a:pt x="60" y="13"/>
                      </a:cubicBezTo>
                      <a:cubicBezTo>
                        <a:pt x="62" y="7"/>
                        <a:pt x="62" y="7"/>
                        <a:pt x="62" y="7"/>
                      </a:cubicBezTo>
                      <a:close/>
                      <a:moveTo>
                        <a:pt x="53" y="3"/>
                      </a:moveTo>
                      <a:cubicBezTo>
                        <a:pt x="53" y="5"/>
                        <a:pt x="53" y="5"/>
                        <a:pt x="53" y="5"/>
                      </a:cubicBezTo>
                      <a:lnTo>
                        <a:pt x="53" y="3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6F9ED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>
                    <a:latin typeface="+mj-lt"/>
                  </a:endParaRPr>
                </a:p>
              </p:txBody>
            </p:sp>
            <p:grpSp>
              <p:nvGrpSpPr>
                <p:cNvPr id="41" name="Gruppieren 40"/>
                <p:cNvGrpSpPr/>
                <p:nvPr/>
              </p:nvGrpSpPr>
              <p:grpSpPr bwMode="gray">
                <a:xfrm>
                  <a:off x="4350062" y="5677951"/>
                  <a:ext cx="613948" cy="613948"/>
                  <a:chOff x="3919537" y="4654550"/>
                  <a:chExt cx="374650" cy="374650"/>
                </a:xfrm>
              </p:grpSpPr>
              <p:sp>
                <p:nvSpPr>
                  <p:cNvPr id="42" name="Oval 13"/>
                  <p:cNvSpPr>
                    <a:spLocks noChangeArrowheads="1"/>
                  </p:cNvSpPr>
                  <p:nvPr/>
                </p:nvSpPr>
                <p:spPr bwMode="gray">
                  <a:xfrm>
                    <a:off x="3919537" y="4654550"/>
                    <a:ext cx="374650" cy="374650"/>
                  </a:xfrm>
                  <a:prstGeom prst="ellipse">
                    <a:avLst/>
                  </a:prstGeom>
                  <a:noFill/>
                  <a:ln w="6350" cap="flat">
                    <a:solidFill>
                      <a:srgbClr val="6F9ED0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43" name="Freeform 14"/>
                  <p:cNvSpPr>
                    <a:spLocks/>
                  </p:cNvSpPr>
                  <p:nvPr/>
                </p:nvSpPr>
                <p:spPr bwMode="gray">
                  <a:xfrm>
                    <a:off x="3944937" y="4913313"/>
                    <a:ext cx="30163" cy="3175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8" y="0"/>
                      </a:cxn>
                      <a:cxn ang="0">
                        <a:pos x="8" y="0"/>
                      </a:cxn>
                      <a:cxn ang="0">
                        <a:pos x="8" y="1"/>
                      </a:cxn>
                      <a:cxn ang="0">
                        <a:pos x="1" y="0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8" h="1">
                        <a:moveTo>
                          <a:pt x="1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8" y="0"/>
                          <a:pt x="8" y="1"/>
                          <a:pt x="8" y="1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</a:path>
                    </a:pathLst>
                  </a:custGeom>
                  <a:solidFill>
                    <a:srgbClr val="6F9E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44" name="Freeform 15"/>
                  <p:cNvSpPr>
                    <a:spLocks noEditPoints="1"/>
                  </p:cNvSpPr>
                  <p:nvPr/>
                </p:nvSpPr>
                <p:spPr bwMode="gray">
                  <a:xfrm>
                    <a:off x="3933825" y="4714875"/>
                    <a:ext cx="346075" cy="242887"/>
                  </a:xfrm>
                  <a:custGeom>
                    <a:avLst/>
                    <a:gdLst/>
                    <a:ahLst/>
                    <a:cxnLst>
                      <a:cxn ang="0">
                        <a:pos x="56" y="40"/>
                      </a:cxn>
                      <a:cxn ang="0">
                        <a:pos x="60" y="33"/>
                      </a:cxn>
                      <a:cxn ang="0">
                        <a:pos x="39" y="35"/>
                      </a:cxn>
                      <a:cxn ang="0">
                        <a:pos x="69" y="32"/>
                      </a:cxn>
                      <a:cxn ang="0">
                        <a:pos x="81" y="38"/>
                      </a:cxn>
                      <a:cxn ang="0">
                        <a:pos x="77" y="26"/>
                      </a:cxn>
                      <a:cxn ang="0">
                        <a:pos x="67" y="29"/>
                      </a:cxn>
                      <a:cxn ang="0">
                        <a:pos x="65" y="57"/>
                      </a:cxn>
                      <a:cxn ang="0">
                        <a:pos x="79" y="57"/>
                      </a:cxn>
                      <a:cxn ang="0">
                        <a:pos x="65" y="50"/>
                      </a:cxn>
                      <a:cxn ang="0">
                        <a:pos x="23" y="17"/>
                      </a:cxn>
                      <a:cxn ang="0">
                        <a:pos x="7" y="37"/>
                      </a:cxn>
                      <a:cxn ang="0">
                        <a:pos x="11" y="39"/>
                      </a:cxn>
                      <a:cxn ang="0">
                        <a:pos x="23" y="33"/>
                      </a:cxn>
                      <a:cxn ang="0">
                        <a:pos x="30" y="11"/>
                      </a:cxn>
                      <a:cxn ang="0">
                        <a:pos x="15" y="57"/>
                      </a:cxn>
                      <a:cxn ang="0">
                        <a:pos x="49" y="39"/>
                      </a:cxn>
                      <a:cxn ang="0">
                        <a:pos x="51" y="21"/>
                      </a:cxn>
                      <a:cxn ang="0">
                        <a:pos x="54" y="44"/>
                      </a:cxn>
                      <a:cxn ang="0">
                        <a:pos x="48" y="31"/>
                      </a:cxn>
                      <a:cxn ang="0">
                        <a:pos x="38" y="42"/>
                      </a:cxn>
                      <a:cxn ang="0">
                        <a:pos x="24" y="50"/>
                      </a:cxn>
                      <a:cxn ang="0">
                        <a:pos x="12" y="43"/>
                      </a:cxn>
                      <a:cxn ang="0">
                        <a:pos x="17" y="55"/>
                      </a:cxn>
                      <a:cxn ang="0">
                        <a:pos x="26" y="56"/>
                      </a:cxn>
                      <a:cxn ang="0">
                        <a:pos x="31" y="60"/>
                      </a:cxn>
                      <a:cxn ang="0">
                        <a:pos x="33" y="41"/>
                      </a:cxn>
                      <a:cxn ang="0">
                        <a:pos x="18" y="63"/>
                      </a:cxn>
                      <a:cxn ang="0">
                        <a:pos x="47" y="47"/>
                      </a:cxn>
                      <a:cxn ang="0">
                        <a:pos x="41" y="44"/>
                      </a:cxn>
                      <a:cxn ang="0">
                        <a:pos x="30" y="49"/>
                      </a:cxn>
                      <a:cxn ang="0">
                        <a:pos x="24" y="64"/>
                      </a:cxn>
                      <a:cxn ang="0">
                        <a:pos x="29" y="52"/>
                      </a:cxn>
                      <a:cxn ang="0">
                        <a:pos x="73" y="22"/>
                      </a:cxn>
                      <a:cxn ang="0">
                        <a:pos x="77" y="25"/>
                      </a:cxn>
                      <a:cxn ang="0">
                        <a:pos x="86" y="40"/>
                      </a:cxn>
                      <a:cxn ang="0">
                        <a:pos x="72" y="34"/>
                      </a:cxn>
                      <a:cxn ang="0">
                        <a:pos x="58" y="35"/>
                      </a:cxn>
                      <a:cxn ang="0">
                        <a:pos x="66" y="39"/>
                      </a:cxn>
                      <a:cxn ang="0">
                        <a:pos x="73" y="52"/>
                      </a:cxn>
                      <a:cxn ang="0">
                        <a:pos x="77" y="62"/>
                      </a:cxn>
                      <a:cxn ang="0">
                        <a:pos x="62" y="53"/>
                      </a:cxn>
                      <a:cxn ang="0">
                        <a:pos x="31" y="61"/>
                      </a:cxn>
                      <a:cxn ang="0">
                        <a:pos x="22" y="62"/>
                      </a:cxn>
                      <a:cxn ang="0">
                        <a:pos x="20" y="57"/>
                      </a:cxn>
                      <a:cxn ang="0">
                        <a:pos x="11" y="52"/>
                      </a:cxn>
                      <a:cxn ang="0">
                        <a:pos x="40" y="8"/>
                      </a:cxn>
                      <a:cxn ang="0">
                        <a:pos x="23" y="18"/>
                      </a:cxn>
                      <a:cxn ang="0">
                        <a:pos x="42" y="28"/>
                      </a:cxn>
                      <a:cxn ang="0">
                        <a:pos x="48" y="30"/>
                      </a:cxn>
                      <a:cxn ang="0">
                        <a:pos x="56" y="17"/>
                      </a:cxn>
                      <a:cxn ang="0">
                        <a:pos x="54" y="4"/>
                      </a:cxn>
                      <a:cxn ang="0">
                        <a:pos x="66" y="12"/>
                      </a:cxn>
                      <a:cxn ang="0">
                        <a:pos x="66" y="17"/>
                      </a:cxn>
                      <a:cxn ang="0">
                        <a:pos x="54" y="0"/>
                      </a:cxn>
                      <a:cxn ang="0">
                        <a:pos x="55" y="8"/>
                      </a:cxn>
                      <a:cxn ang="0">
                        <a:pos x="57" y="17"/>
                      </a:cxn>
                      <a:cxn ang="0">
                        <a:pos x="63" y="24"/>
                      </a:cxn>
                      <a:cxn ang="0">
                        <a:pos x="70" y="16"/>
                      </a:cxn>
                      <a:cxn ang="0">
                        <a:pos x="67" y="56"/>
                      </a:cxn>
                      <a:cxn ang="0">
                        <a:pos x="76" y="55"/>
                      </a:cxn>
                    </a:cxnLst>
                    <a:rect l="0" t="0" r="r" b="b"/>
                    <a:pathLst>
                      <a:path w="92" h="65">
                        <a:moveTo>
                          <a:pt x="51" y="38"/>
                        </a:moveTo>
                        <a:cubicBezTo>
                          <a:pt x="53" y="39"/>
                          <a:pt x="54" y="39"/>
                          <a:pt x="56" y="40"/>
                        </a:cubicBezTo>
                        <a:cubicBezTo>
                          <a:pt x="58" y="40"/>
                          <a:pt x="60" y="40"/>
                          <a:pt x="61" y="39"/>
                        </a:cubicBezTo>
                        <a:cubicBezTo>
                          <a:pt x="60" y="38"/>
                          <a:pt x="60" y="38"/>
                          <a:pt x="59" y="37"/>
                        </a:cubicBezTo>
                        <a:cubicBezTo>
                          <a:pt x="59" y="36"/>
                          <a:pt x="58" y="36"/>
                          <a:pt x="58" y="35"/>
                        </a:cubicBezTo>
                        <a:cubicBezTo>
                          <a:pt x="57" y="35"/>
                          <a:pt x="56" y="34"/>
                          <a:pt x="56" y="33"/>
                        </a:cubicBezTo>
                        <a:cubicBezTo>
                          <a:pt x="51" y="37"/>
                          <a:pt x="51" y="37"/>
                          <a:pt x="51" y="37"/>
                        </a:cubicBezTo>
                        <a:lnTo>
                          <a:pt x="51" y="38"/>
                        </a:lnTo>
                        <a:close/>
                        <a:moveTo>
                          <a:pt x="64" y="38"/>
                        </a:moveTo>
                        <a:cubicBezTo>
                          <a:pt x="62" y="40"/>
                          <a:pt x="59" y="41"/>
                          <a:pt x="56" y="40"/>
                        </a:cubicBezTo>
                        <a:cubicBezTo>
                          <a:pt x="54" y="40"/>
                          <a:pt x="53" y="39"/>
                          <a:pt x="51" y="39"/>
                        </a:cubicBezTo>
                        <a:cubicBezTo>
                          <a:pt x="51" y="39"/>
                          <a:pt x="51" y="39"/>
                          <a:pt x="51" y="40"/>
                        </a:cubicBezTo>
                        <a:cubicBezTo>
                          <a:pt x="51" y="41"/>
                          <a:pt x="52" y="42"/>
                          <a:pt x="54" y="43"/>
                        </a:cubicBezTo>
                        <a:cubicBezTo>
                          <a:pt x="56" y="43"/>
                          <a:pt x="58" y="43"/>
                          <a:pt x="61" y="42"/>
                        </a:cubicBezTo>
                        <a:cubicBezTo>
                          <a:pt x="63" y="42"/>
                          <a:pt x="65" y="41"/>
                          <a:pt x="66" y="38"/>
                        </a:cubicBezTo>
                        <a:cubicBezTo>
                          <a:pt x="66" y="37"/>
                          <a:pt x="66" y="36"/>
                          <a:pt x="65" y="34"/>
                        </a:cubicBezTo>
                        <a:cubicBezTo>
                          <a:pt x="65" y="33"/>
                          <a:pt x="64" y="32"/>
                          <a:pt x="63" y="32"/>
                        </a:cubicBezTo>
                        <a:cubicBezTo>
                          <a:pt x="62" y="32"/>
                          <a:pt x="61" y="32"/>
                          <a:pt x="60" y="32"/>
                        </a:cubicBezTo>
                        <a:cubicBezTo>
                          <a:pt x="61" y="33"/>
                          <a:pt x="61" y="33"/>
                          <a:pt x="61" y="33"/>
                        </a:cubicBezTo>
                        <a:cubicBezTo>
                          <a:pt x="60" y="33"/>
                          <a:pt x="60" y="33"/>
                          <a:pt x="60" y="33"/>
                        </a:cubicBezTo>
                        <a:cubicBezTo>
                          <a:pt x="60" y="33"/>
                          <a:pt x="61" y="34"/>
                          <a:pt x="62" y="35"/>
                        </a:cubicBezTo>
                        <a:cubicBezTo>
                          <a:pt x="62" y="36"/>
                          <a:pt x="63" y="37"/>
                          <a:pt x="64" y="37"/>
                        </a:cubicBezTo>
                        <a:lnTo>
                          <a:pt x="64" y="38"/>
                        </a:lnTo>
                        <a:close/>
                        <a:moveTo>
                          <a:pt x="39" y="35"/>
                        </a:moveTo>
                        <a:cubicBezTo>
                          <a:pt x="40" y="35"/>
                          <a:pt x="41" y="35"/>
                          <a:pt x="42" y="35"/>
                        </a:cubicBezTo>
                        <a:cubicBezTo>
                          <a:pt x="42" y="35"/>
                          <a:pt x="42" y="35"/>
                          <a:pt x="43" y="35"/>
                        </a:cubicBezTo>
                        <a:cubicBezTo>
                          <a:pt x="43" y="34"/>
                          <a:pt x="43" y="33"/>
                          <a:pt x="43" y="33"/>
                        </a:cubicBezTo>
                        <a:cubicBezTo>
                          <a:pt x="43" y="32"/>
                          <a:pt x="43" y="31"/>
                          <a:pt x="43" y="31"/>
                        </a:cubicBezTo>
                        <a:cubicBezTo>
                          <a:pt x="40" y="31"/>
                          <a:pt x="37" y="32"/>
                          <a:pt x="35" y="33"/>
                        </a:cubicBezTo>
                        <a:lnTo>
                          <a:pt x="39" y="35"/>
                        </a:lnTo>
                        <a:close/>
                        <a:moveTo>
                          <a:pt x="43" y="35"/>
                        </a:moveTo>
                        <a:cubicBezTo>
                          <a:pt x="43" y="35"/>
                          <a:pt x="43" y="35"/>
                          <a:pt x="43" y="35"/>
                        </a:cubicBezTo>
                        <a:cubicBezTo>
                          <a:pt x="42" y="35"/>
                          <a:pt x="42" y="35"/>
                          <a:pt x="42" y="35"/>
                        </a:cubicBezTo>
                        <a:cubicBezTo>
                          <a:pt x="41" y="36"/>
                          <a:pt x="41" y="36"/>
                          <a:pt x="41" y="36"/>
                        </a:cubicBezTo>
                        <a:cubicBezTo>
                          <a:pt x="44" y="38"/>
                          <a:pt x="44" y="38"/>
                          <a:pt x="44" y="38"/>
                        </a:cubicBezTo>
                        <a:cubicBezTo>
                          <a:pt x="44" y="38"/>
                          <a:pt x="44" y="37"/>
                          <a:pt x="44" y="37"/>
                        </a:cubicBezTo>
                        <a:cubicBezTo>
                          <a:pt x="44" y="36"/>
                          <a:pt x="44" y="36"/>
                          <a:pt x="43" y="36"/>
                        </a:cubicBezTo>
                        <a:lnTo>
                          <a:pt x="43" y="35"/>
                        </a:lnTo>
                        <a:close/>
                        <a:moveTo>
                          <a:pt x="68" y="29"/>
                        </a:moveTo>
                        <a:cubicBezTo>
                          <a:pt x="69" y="31"/>
                          <a:pt x="69" y="31"/>
                          <a:pt x="69" y="32"/>
                        </a:cubicBezTo>
                        <a:cubicBezTo>
                          <a:pt x="70" y="32"/>
                          <a:pt x="70" y="33"/>
                          <a:pt x="71" y="33"/>
                        </a:cubicBezTo>
                        <a:cubicBezTo>
                          <a:pt x="71" y="31"/>
                          <a:pt x="71" y="31"/>
                          <a:pt x="71" y="31"/>
                        </a:cubicBezTo>
                        <a:cubicBezTo>
                          <a:pt x="72" y="32"/>
                          <a:pt x="72" y="33"/>
                          <a:pt x="73" y="33"/>
                        </a:cubicBezTo>
                        <a:cubicBezTo>
                          <a:pt x="73" y="34"/>
                          <a:pt x="74" y="35"/>
                          <a:pt x="75" y="36"/>
                        </a:cubicBezTo>
                        <a:cubicBezTo>
                          <a:pt x="76" y="36"/>
                          <a:pt x="76" y="36"/>
                          <a:pt x="76" y="36"/>
                        </a:cubicBezTo>
                        <a:cubicBezTo>
                          <a:pt x="76" y="36"/>
                          <a:pt x="76" y="36"/>
                          <a:pt x="76" y="35"/>
                        </a:cubicBezTo>
                        <a:cubicBezTo>
                          <a:pt x="76" y="35"/>
                          <a:pt x="76" y="35"/>
                          <a:pt x="76" y="35"/>
                        </a:cubicBezTo>
                        <a:cubicBezTo>
                          <a:pt x="77" y="35"/>
                          <a:pt x="77" y="36"/>
                          <a:pt x="78" y="36"/>
                        </a:cubicBezTo>
                        <a:cubicBezTo>
                          <a:pt x="79" y="37"/>
                          <a:pt x="79" y="37"/>
                          <a:pt x="80" y="38"/>
                        </a:cubicBezTo>
                        <a:cubicBezTo>
                          <a:pt x="81" y="38"/>
                          <a:pt x="81" y="38"/>
                          <a:pt x="81" y="38"/>
                        </a:cubicBezTo>
                        <a:cubicBezTo>
                          <a:pt x="81" y="38"/>
                          <a:pt x="81" y="37"/>
                          <a:pt x="81" y="37"/>
                        </a:cubicBezTo>
                        <a:cubicBezTo>
                          <a:pt x="81" y="37"/>
                          <a:pt x="81" y="36"/>
                          <a:pt x="81" y="36"/>
                        </a:cubicBezTo>
                        <a:cubicBezTo>
                          <a:pt x="81" y="36"/>
                          <a:pt x="82" y="36"/>
                          <a:pt x="82" y="37"/>
                        </a:cubicBezTo>
                        <a:cubicBezTo>
                          <a:pt x="83" y="38"/>
                          <a:pt x="83" y="38"/>
                          <a:pt x="84" y="39"/>
                        </a:cubicBezTo>
                        <a:cubicBezTo>
                          <a:pt x="85" y="39"/>
                          <a:pt x="85" y="39"/>
                          <a:pt x="86" y="39"/>
                        </a:cubicBezTo>
                        <a:cubicBezTo>
                          <a:pt x="86" y="39"/>
                          <a:pt x="86" y="40"/>
                          <a:pt x="86" y="39"/>
                        </a:cubicBezTo>
                        <a:cubicBezTo>
                          <a:pt x="86" y="38"/>
                          <a:pt x="85" y="37"/>
                          <a:pt x="84" y="36"/>
                        </a:cubicBezTo>
                        <a:cubicBezTo>
                          <a:pt x="82" y="33"/>
                          <a:pt x="82" y="33"/>
                          <a:pt x="82" y="33"/>
                        </a:cubicBezTo>
                        <a:cubicBezTo>
                          <a:pt x="81" y="32"/>
                          <a:pt x="80" y="31"/>
                          <a:pt x="79" y="30"/>
                        </a:cubicBezTo>
                        <a:cubicBezTo>
                          <a:pt x="78" y="28"/>
                          <a:pt x="78" y="28"/>
                          <a:pt x="77" y="26"/>
                        </a:cubicBezTo>
                        <a:cubicBezTo>
                          <a:pt x="77" y="26"/>
                          <a:pt x="76" y="25"/>
                          <a:pt x="76" y="25"/>
                        </a:cubicBezTo>
                        <a:cubicBezTo>
                          <a:pt x="76" y="24"/>
                          <a:pt x="75" y="24"/>
                          <a:pt x="75" y="24"/>
                        </a:cubicBezTo>
                        <a:cubicBezTo>
                          <a:pt x="74" y="24"/>
                          <a:pt x="74" y="24"/>
                          <a:pt x="74" y="24"/>
                        </a:cubicBezTo>
                        <a:cubicBezTo>
                          <a:pt x="73" y="24"/>
                          <a:pt x="73" y="24"/>
                          <a:pt x="72" y="24"/>
                        </a:cubicBezTo>
                        <a:cubicBezTo>
                          <a:pt x="71" y="25"/>
                          <a:pt x="71" y="25"/>
                          <a:pt x="70" y="25"/>
                        </a:cubicBezTo>
                        <a:cubicBezTo>
                          <a:pt x="70" y="24"/>
                          <a:pt x="69" y="24"/>
                          <a:pt x="69" y="24"/>
                        </a:cubicBezTo>
                        <a:cubicBezTo>
                          <a:pt x="68" y="24"/>
                          <a:pt x="68" y="24"/>
                          <a:pt x="68" y="23"/>
                        </a:cubicBezTo>
                        <a:cubicBezTo>
                          <a:pt x="65" y="26"/>
                          <a:pt x="65" y="26"/>
                          <a:pt x="65" y="26"/>
                        </a:cubicBezTo>
                        <a:cubicBezTo>
                          <a:pt x="65" y="27"/>
                          <a:pt x="65" y="27"/>
                          <a:pt x="65" y="28"/>
                        </a:cubicBezTo>
                        <a:cubicBezTo>
                          <a:pt x="66" y="28"/>
                          <a:pt x="66" y="29"/>
                          <a:pt x="67" y="29"/>
                        </a:cubicBezTo>
                        <a:cubicBezTo>
                          <a:pt x="67" y="30"/>
                          <a:pt x="67" y="30"/>
                          <a:pt x="67" y="30"/>
                        </a:cubicBezTo>
                        <a:cubicBezTo>
                          <a:pt x="68" y="29"/>
                          <a:pt x="68" y="29"/>
                          <a:pt x="68" y="29"/>
                        </a:cubicBezTo>
                        <a:close/>
                        <a:moveTo>
                          <a:pt x="30" y="37"/>
                        </a:moveTo>
                        <a:cubicBezTo>
                          <a:pt x="42" y="43"/>
                          <a:pt x="42" y="43"/>
                          <a:pt x="42" y="43"/>
                        </a:cubicBezTo>
                        <a:cubicBezTo>
                          <a:pt x="60" y="52"/>
                          <a:pt x="60" y="52"/>
                          <a:pt x="60" y="52"/>
                        </a:cubicBezTo>
                        <a:cubicBezTo>
                          <a:pt x="61" y="52"/>
                          <a:pt x="61" y="52"/>
                          <a:pt x="61" y="52"/>
                        </a:cubicBezTo>
                        <a:cubicBezTo>
                          <a:pt x="62" y="52"/>
                          <a:pt x="62" y="52"/>
                          <a:pt x="63" y="53"/>
                        </a:cubicBezTo>
                        <a:cubicBezTo>
                          <a:pt x="63" y="53"/>
                          <a:pt x="63" y="53"/>
                          <a:pt x="64" y="54"/>
                        </a:cubicBezTo>
                        <a:cubicBezTo>
                          <a:pt x="64" y="54"/>
                          <a:pt x="64" y="55"/>
                          <a:pt x="64" y="56"/>
                        </a:cubicBezTo>
                        <a:cubicBezTo>
                          <a:pt x="65" y="56"/>
                          <a:pt x="65" y="57"/>
                          <a:pt x="65" y="57"/>
                        </a:cubicBezTo>
                        <a:cubicBezTo>
                          <a:pt x="66" y="58"/>
                          <a:pt x="66" y="58"/>
                          <a:pt x="67" y="58"/>
                        </a:cubicBezTo>
                        <a:cubicBezTo>
                          <a:pt x="67" y="59"/>
                          <a:pt x="68" y="59"/>
                          <a:pt x="68" y="59"/>
                        </a:cubicBezTo>
                        <a:cubicBezTo>
                          <a:pt x="69" y="59"/>
                          <a:pt x="69" y="59"/>
                          <a:pt x="70" y="59"/>
                        </a:cubicBezTo>
                        <a:cubicBezTo>
                          <a:pt x="70" y="59"/>
                          <a:pt x="71" y="59"/>
                          <a:pt x="71" y="59"/>
                        </a:cubicBezTo>
                        <a:cubicBezTo>
                          <a:pt x="72" y="59"/>
                          <a:pt x="72" y="59"/>
                          <a:pt x="72" y="59"/>
                        </a:cubicBezTo>
                        <a:cubicBezTo>
                          <a:pt x="73" y="60"/>
                          <a:pt x="73" y="60"/>
                          <a:pt x="74" y="60"/>
                        </a:cubicBezTo>
                        <a:cubicBezTo>
                          <a:pt x="75" y="60"/>
                          <a:pt x="75" y="60"/>
                          <a:pt x="76" y="61"/>
                        </a:cubicBezTo>
                        <a:cubicBezTo>
                          <a:pt x="76" y="61"/>
                          <a:pt x="77" y="61"/>
                          <a:pt x="77" y="61"/>
                        </a:cubicBezTo>
                        <a:cubicBezTo>
                          <a:pt x="78" y="61"/>
                          <a:pt x="78" y="61"/>
                          <a:pt x="78" y="61"/>
                        </a:cubicBezTo>
                        <a:cubicBezTo>
                          <a:pt x="79" y="59"/>
                          <a:pt x="79" y="58"/>
                          <a:pt x="79" y="57"/>
                        </a:cubicBezTo>
                        <a:cubicBezTo>
                          <a:pt x="79" y="57"/>
                          <a:pt x="78" y="57"/>
                          <a:pt x="78" y="56"/>
                        </a:cubicBezTo>
                        <a:cubicBezTo>
                          <a:pt x="77" y="56"/>
                          <a:pt x="77" y="56"/>
                          <a:pt x="76" y="55"/>
                        </a:cubicBezTo>
                        <a:cubicBezTo>
                          <a:pt x="75" y="55"/>
                          <a:pt x="75" y="55"/>
                          <a:pt x="74" y="54"/>
                        </a:cubicBezTo>
                        <a:cubicBezTo>
                          <a:pt x="74" y="54"/>
                          <a:pt x="74" y="53"/>
                          <a:pt x="74" y="53"/>
                        </a:cubicBezTo>
                        <a:cubicBezTo>
                          <a:pt x="73" y="52"/>
                          <a:pt x="73" y="52"/>
                          <a:pt x="73" y="52"/>
                        </a:cubicBezTo>
                        <a:cubicBezTo>
                          <a:pt x="72" y="51"/>
                          <a:pt x="72" y="51"/>
                          <a:pt x="71" y="51"/>
                        </a:cubicBezTo>
                        <a:cubicBezTo>
                          <a:pt x="71" y="50"/>
                          <a:pt x="71" y="50"/>
                          <a:pt x="70" y="50"/>
                        </a:cubicBezTo>
                        <a:cubicBezTo>
                          <a:pt x="69" y="50"/>
                          <a:pt x="69" y="50"/>
                          <a:pt x="68" y="50"/>
                        </a:cubicBezTo>
                        <a:cubicBezTo>
                          <a:pt x="68" y="50"/>
                          <a:pt x="67" y="50"/>
                          <a:pt x="67" y="50"/>
                        </a:cubicBezTo>
                        <a:cubicBezTo>
                          <a:pt x="66" y="50"/>
                          <a:pt x="66" y="50"/>
                          <a:pt x="65" y="50"/>
                        </a:cubicBezTo>
                        <a:cubicBezTo>
                          <a:pt x="65" y="50"/>
                          <a:pt x="65" y="50"/>
                          <a:pt x="64" y="50"/>
                        </a:cubicBezTo>
                        <a:cubicBezTo>
                          <a:pt x="64" y="50"/>
                          <a:pt x="64" y="50"/>
                          <a:pt x="63" y="49"/>
                        </a:cubicBezTo>
                        <a:cubicBezTo>
                          <a:pt x="63" y="49"/>
                          <a:pt x="62" y="49"/>
                          <a:pt x="62" y="49"/>
                        </a:cubicBezTo>
                        <a:cubicBezTo>
                          <a:pt x="25" y="28"/>
                          <a:pt x="25" y="28"/>
                          <a:pt x="25" y="28"/>
                        </a:cubicBezTo>
                        <a:cubicBezTo>
                          <a:pt x="24" y="27"/>
                          <a:pt x="23" y="27"/>
                          <a:pt x="22" y="26"/>
                        </a:cubicBezTo>
                        <a:cubicBezTo>
                          <a:pt x="22" y="26"/>
                          <a:pt x="22" y="26"/>
                          <a:pt x="21" y="25"/>
                        </a:cubicBezTo>
                        <a:cubicBezTo>
                          <a:pt x="21" y="24"/>
                          <a:pt x="21" y="24"/>
                          <a:pt x="20" y="23"/>
                        </a:cubicBezTo>
                        <a:cubicBezTo>
                          <a:pt x="20" y="23"/>
                          <a:pt x="20" y="22"/>
                          <a:pt x="20" y="22"/>
                        </a:cubicBezTo>
                        <a:cubicBezTo>
                          <a:pt x="20" y="21"/>
                          <a:pt x="21" y="20"/>
                          <a:pt x="21" y="19"/>
                        </a:cubicBezTo>
                        <a:cubicBezTo>
                          <a:pt x="22" y="18"/>
                          <a:pt x="22" y="18"/>
                          <a:pt x="23" y="17"/>
                        </a:cubicBezTo>
                        <a:cubicBezTo>
                          <a:pt x="24" y="16"/>
                          <a:pt x="25" y="15"/>
                          <a:pt x="26" y="14"/>
                        </a:cubicBezTo>
                        <a:cubicBezTo>
                          <a:pt x="27" y="13"/>
                          <a:pt x="28" y="13"/>
                          <a:pt x="29" y="12"/>
                        </a:cubicBezTo>
                        <a:cubicBezTo>
                          <a:pt x="29" y="11"/>
                          <a:pt x="29" y="11"/>
                          <a:pt x="30" y="11"/>
                        </a:cubicBezTo>
                        <a:cubicBezTo>
                          <a:pt x="31" y="10"/>
                          <a:pt x="31" y="10"/>
                          <a:pt x="32" y="10"/>
                        </a:cubicBezTo>
                        <a:cubicBezTo>
                          <a:pt x="33" y="10"/>
                          <a:pt x="34" y="9"/>
                          <a:pt x="35" y="9"/>
                        </a:cubicBezTo>
                        <a:cubicBezTo>
                          <a:pt x="36" y="9"/>
                          <a:pt x="36" y="9"/>
                          <a:pt x="38" y="9"/>
                        </a:cubicBezTo>
                        <a:cubicBezTo>
                          <a:pt x="35" y="8"/>
                          <a:pt x="33" y="9"/>
                          <a:pt x="30" y="9"/>
                        </a:cubicBezTo>
                        <a:cubicBezTo>
                          <a:pt x="25" y="10"/>
                          <a:pt x="21" y="12"/>
                          <a:pt x="17" y="16"/>
                        </a:cubicBezTo>
                        <a:cubicBezTo>
                          <a:pt x="13" y="18"/>
                          <a:pt x="12" y="21"/>
                          <a:pt x="10" y="25"/>
                        </a:cubicBezTo>
                        <a:cubicBezTo>
                          <a:pt x="8" y="29"/>
                          <a:pt x="7" y="32"/>
                          <a:pt x="7" y="37"/>
                        </a:cubicBezTo>
                        <a:cubicBezTo>
                          <a:pt x="7" y="42"/>
                          <a:pt x="8" y="44"/>
                          <a:pt x="10" y="49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11" y="52"/>
                          <a:pt x="12" y="53"/>
                          <a:pt x="13" y="54"/>
                        </a:cubicBezTo>
                        <a:cubicBezTo>
                          <a:pt x="12" y="52"/>
                          <a:pt x="12" y="51"/>
                          <a:pt x="11" y="50"/>
                        </a:cubicBezTo>
                        <a:cubicBezTo>
                          <a:pt x="11" y="49"/>
                          <a:pt x="11" y="48"/>
                          <a:pt x="10" y="47"/>
                        </a:cubicBezTo>
                        <a:cubicBezTo>
                          <a:pt x="10" y="47"/>
                          <a:pt x="10" y="46"/>
                          <a:pt x="10" y="46"/>
                        </a:cubicBezTo>
                        <a:cubicBezTo>
                          <a:pt x="10" y="46"/>
                          <a:pt x="11" y="46"/>
                          <a:pt x="11" y="45"/>
                        </a:cubicBezTo>
                        <a:cubicBezTo>
                          <a:pt x="11" y="45"/>
                          <a:pt x="11" y="44"/>
                          <a:pt x="11" y="44"/>
                        </a:cubicBezTo>
                        <a:cubicBezTo>
                          <a:pt x="11" y="43"/>
                          <a:pt x="11" y="43"/>
                          <a:pt x="11" y="42"/>
                        </a:cubicBezTo>
                        <a:cubicBezTo>
                          <a:pt x="11" y="41"/>
                          <a:pt x="11" y="40"/>
                          <a:pt x="11" y="39"/>
                        </a:cubicBezTo>
                        <a:cubicBezTo>
                          <a:pt x="11" y="38"/>
                          <a:pt x="11" y="38"/>
                          <a:pt x="11" y="37"/>
                        </a:cubicBezTo>
                        <a:cubicBezTo>
                          <a:pt x="11" y="36"/>
                          <a:pt x="12" y="36"/>
                          <a:pt x="12" y="36"/>
                        </a:cubicBezTo>
                        <a:cubicBezTo>
                          <a:pt x="12" y="35"/>
                          <a:pt x="12" y="34"/>
                          <a:pt x="13" y="34"/>
                        </a:cubicBezTo>
                        <a:cubicBezTo>
                          <a:pt x="13" y="33"/>
                          <a:pt x="14" y="33"/>
                          <a:pt x="14" y="33"/>
                        </a:cubicBezTo>
                        <a:cubicBezTo>
                          <a:pt x="14" y="32"/>
                          <a:pt x="15" y="32"/>
                          <a:pt x="15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7" y="31"/>
                          <a:pt x="17" y="31"/>
                          <a:pt x="17" y="31"/>
                        </a:cubicBezTo>
                        <a:cubicBezTo>
                          <a:pt x="18" y="31"/>
                          <a:pt x="18" y="31"/>
                          <a:pt x="19" y="32"/>
                        </a:cubicBezTo>
                        <a:cubicBezTo>
                          <a:pt x="19" y="32"/>
                          <a:pt x="19" y="32"/>
                          <a:pt x="20" y="32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lnTo>
                          <a:pt x="30" y="37"/>
                        </a:lnTo>
                        <a:close/>
                        <a:moveTo>
                          <a:pt x="41" y="9"/>
                        </a:moveTo>
                        <a:cubicBezTo>
                          <a:pt x="41" y="9"/>
                          <a:pt x="41" y="9"/>
                          <a:pt x="40" y="9"/>
                        </a:cubicBezTo>
                        <a:cubicBezTo>
                          <a:pt x="40" y="9"/>
                          <a:pt x="40" y="9"/>
                          <a:pt x="39" y="9"/>
                        </a:cubicBezTo>
                        <a:cubicBezTo>
                          <a:pt x="38" y="9"/>
                          <a:pt x="38" y="9"/>
                          <a:pt x="38" y="9"/>
                        </a:cubicBezTo>
                        <a:cubicBezTo>
                          <a:pt x="36" y="10"/>
                          <a:pt x="36" y="10"/>
                          <a:pt x="36" y="10"/>
                        </a:cubicBezTo>
                        <a:cubicBezTo>
                          <a:pt x="35" y="10"/>
                          <a:pt x="35" y="10"/>
                          <a:pt x="35" y="10"/>
                        </a:cubicBezTo>
                        <a:cubicBezTo>
                          <a:pt x="33" y="10"/>
                          <a:pt x="33" y="10"/>
                          <a:pt x="33" y="10"/>
                        </a:cubicBezTo>
                        <a:cubicBezTo>
                          <a:pt x="32" y="11"/>
                          <a:pt x="32" y="11"/>
                          <a:pt x="32" y="11"/>
                        </a:cubicBezTo>
                        <a:cubicBezTo>
                          <a:pt x="31" y="11"/>
                          <a:pt x="31" y="11"/>
                          <a:pt x="30" y="11"/>
                        </a:cubicBezTo>
                        <a:cubicBezTo>
                          <a:pt x="30" y="12"/>
                          <a:pt x="30" y="12"/>
                          <a:pt x="30" y="12"/>
                        </a:cubicBezTo>
                        <a:cubicBezTo>
                          <a:pt x="30" y="12"/>
                          <a:pt x="30" y="13"/>
                          <a:pt x="30" y="13"/>
                        </a:cubicBezTo>
                        <a:cubicBezTo>
                          <a:pt x="32" y="12"/>
                          <a:pt x="32" y="12"/>
                          <a:pt x="32" y="12"/>
                        </a:cubicBezTo>
                        <a:cubicBezTo>
                          <a:pt x="33" y="12"/>
                          <a:pt x="34" y="12"/>
                          <a:pt x="35" y="11"/>
                        </a:cubicBezTo>
                        <a:cubicBezTo>
                          <a:pt x="39" y="10"/>
                          <a:pt x="39" y="10"/>
                          <a:pt x="39" y="10"/>
                        </a:cubicBezTo>
                        <a:cubicBezTo>
                          <a:pt x="41" y="10"/>
                          <a:pt x="41" y="10"/>
                          <a:pt x="41" y="10"/>
                        </a:cubicBezTo>
                        <a:lnTo>
                          <a:pt x="41" y="9"/>
                        </a:lnTo>
                        <a:close/>
                        <a:moveTo>
                          <a:pt x="14" y="55"/>
                        </a:moveTo>
                        <a:cubicBezTo>
                          <a:pt x="14" y="55"/>
                          <a:pt x="14" y="56"/>
                          <a:pt x="15" y="56"/>
                        </a:cubicBezTo>
                        <a:cubicBezTo>
                          <a:pt x="15" y="56"/>
                          <a:pt x="15" y="56"/>
                          <a:pt x="15" y="57"/>
                        </a:cubicBezTo>
                        <a:cubicBezTo>
                          <a:pt x="13" y="47"/>
                          <a:pt x="13" y="47"/>
                          <a:pt x="13" y="47"/>
                        </a:cubicBezTo>
                        <a:cubicBezTo>
                          <a:pt x="12" y="46"/>
                          <a:pt x="12" y="46"/>
                          <a:pt x="12" y="46"/>
                        </a:cubicBezTo>
                        <a:cubicBezTo>
                          <a:pt x="12" y="46"/>
                          <a:pt x="12" y="46"/>
                          <a:pt x="11" y="46"/>
                        </a:cubicBezTo>
                        <a:cubicBezTo>
                          <a:pt x="11" y="47"/>
                          <a:pt x="11" y="47"/>
                          <a:pt x="11" y="47"/>
                        </a:cubicBezTo>
                        <a:cubicBezTo>
                          <a:pt x="11" y="48"/>
                          <a:pt x="11" y="48"/>
                          <a:pt x="11" y="48"/>
                        </a:cubicBezTo>
                        <a:cubicBezTo>
                          <a:pt x="11" y="49"/>
                          <a:pt x="12" y="50"/>
                          <a:pt x="12" y="51"/>
                        </a:cubicBezTo>
                        <a:cubicBezTo>
                          <a:pt x="12" y="52"/>
                          <a:pt x="13" y="52"/>
                          <a:pt x="13" y="53"/>
                        </a:cubicBezTo>
                        <a:cubicBezTo>
                          <a:pt x="13" y="54"/>
                          <a:pt x="13" y="54"/>
                          <a:pt x="14" y="55"/>
                        </a:cubicBezTo>
                        <a:moveTo>
                          <a:pt x="49" y="41"/>
                        </a:moveTo>
                        <a:cubicBezTo>
                          <a:pt x="49" y="40"/>
                          <a:pt x="49" y="40"/>
                          <a:pt x="49" y="39"/>
                        </a:cubicBezTo>
                        <a:cubicBezTo>
                          <a:pt x="49" y="36"/>
                          <a:pt x="48" y="34"/>
                          <a:pt x="47" y="32"/>
                        </a:cubicBezTo>
                        <a:cubicBezTo>
                          <a:pt x="47" y="30"/>
                          <a:pt x="46" y="28"/>
                          <a:pt x="47" y="27"/>
                        </a:cubicBezTo>
                        <a:cubicBezTo>
                          <a:pt x="47" y="25"/>
                          <a:pt x="48" y="24"/>
                          <a:pt x="49" y="23"/>
                        </a:cubicBezTo>
                        <a:cubicBezTo>
                          <a:pt x="49" y="23"/>
                          <a:pt x="49" y="23"/>
                          <a:pt x="49" y="23"/>
                        </a:cubicBezTo>
                        <a:cubicBezTo>
                          <a:pt x="50" y="24"/>
                          <a:pt x="50" y="24"/>
                          <a:pt x="51" y="25"/>
                        </a:cubicBezTo>
                        <a:cubicBezTo>
                          <a:pt x="52" y="26"/>
                          <a:pt x="53" y="26"/>
                          <a:pt x="54" y="26"/>
                        </a:cubicBezTo>
                        <a:cubicBezTo>
                          <a:pt x="54" y="25"/>
                          <a:pt x="54" y="25"/>
                          <a:pt x="54" y="25"/>
                        </a:cubicBezTo>
                        <a:cubicBezTo>
                          <a:pt x="54" y="26"/>
                          <a:pt x="54" y="26"/>
                          <a:pt x="54" y="26"/>
                        </a:cubicBezTo>
                        <a:cubicBezTo>
                          <a:pt x="55" y="25"/>
                          <a:pt x="54" y="24"/>
                          <a:pt x="54" y="23"/>
                        </a:cubicBezTo>
                        <a:cubicBezTo>
                          <a:pt x="53" y="21"/>
                          <a:pt x="52" y="21"/>
                          <a:pt x="51" y="21"/>
                        </a:cubicBezTo>
                        <a:cubicBezTo>
                          <a:pt x="48" y="20"/>
                          <a:pt x="46" y="21"/>
                          <a:pt x="45" y="23"/>
                        </a:cubicBezTo>
                        <a:cubicBezTo>
                          <a:pt x="43" y="24"/>
                          <a:pt x="43" y="26"/>
                          <a:pt x="43" y="28"/>
                        </a:cubicBezTo>
                        <a:cubicBezTo>
                          <a:pt x="43" y="29"/>
                          <a:pt x="43" y="29"/>
                          <a:pt x="43" y="30"/>
                        </a:cubicBezTo>
                        <a:cubicBezTo>
                          <a:pt x="43" y="31"/>
                          <a:pt x="43" y="32"/>
                          <a:pt x="43" y="32"/>
                        </a:cubicBezTo>
                        <a:cubicBezTo>
                          <a:pt x="44" y="34"/>
                          <a:pt x="45" y="35"/>
                          <a:pt x="45" y="37"/>
                        </a:cubicBezTo>
                        <a:cubicBezTo>
                          <a:pt x="45" y="38"/>
                          <a:pt x="45" y="38"/>
                          <a:pt x="45" y="38"/>
                        </a:cubicBezTo>
                        <a:lnTo>
                          <a:pt x="49" y="41"/>
                        </a:lnTo>
                        <a:close/>
                        <a:moveTo>
                          <a:pt x="63" y="43"/>
                        </a:moveTo>
                        <a:cubicBezTo>
                          <a:pt x="62" y="43"/>
                          <a:pt x="62" y="43"/>
                          <a:pt x="61" y="43"/>
                        </a:cubicBezTo>
                        <a:cubicBezTo>
                          <a:pt x="59" y="44"/>
                          <a:pt x="57" y="44"/>
                          <a:pt x="54" y="44"/>
                        </a:cubicBezTo>
                        <a:cubicBezTo>
                          <a:pt x="62" y="48"/>
                          <a:pt x="62" y="48"/>
                          <a:pt x="62" y="48"/>
                        </a:cubicBezTo>
                        <a:cubicBezTo>
                          <a:pt x="63" y="49"/>
                          <a:pt x="63" y="49"/>
                          <a:pt x="64" y="49"/>
                        </a:cubicBezTo>
                        <a:cubicBezTo>
                          <a:pt x="64" y="49"/>
                          <a:pt x="64" y="48"/>
                          <a:pt x="64" y="47"/>
                        </a:cubicBezTo>
                        <a:cubicBezTo>
                          <a:pt x="64" y="45"/>
                          <a:pt x="63" y="44"/>
                          <a:pt x="63" y="43"/>
                        </a:cubicBezTo>
                        <a:moveTo>
                          <a:pt x="48" y="31"/>
                        </a:moveTo>
                        <a:cubicBezTo>
                          <a:pt x="48" y="32"/>
                          <a:pt x="48" y="32"/>
                          <a:pt x="48" y="33"/>
                        </a:cubicBezTo>
                        <a:cubicBezTo>
                          <a:pt x="49" y="35"/>
                          <a:pt x="49" y="35"/>
                          <a:pt x="49" y="35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52" y="31"/>
                          <a:pt x="52" y="31"/>
                          <a:pt x="52" y="31"/>
                        </a:cubicBezTo>
                        <a:cubicBezTo>
                          <a:pt x="51" y="31"/>
                          <a:pt x="49" y="31"/>
                          <a:pt x="48" y="31"/>
                        </a:cubicBezTo>
                        <a:moveTo>
                          <a:pt x="43" y="44"/>
                        </a:moveTo>
                        <a:cubicBezTo>
                          <a:pt x="37" y="48"/>
                          <a:pt x="37" y="48"/>
                          <a:pt x="37" y="48"/>
                        </a:cubicBezTo>
                        <a:cubicBezTo>
                          <a:pt x="39" y="49"/>
                          <a:pt x="40" y="49"/>
                          <a:pt x="42" y="48"/>
                        </a:cubicBezTo>
                        <a:cubicBezTo>
                          <a:pt x="43" y="48"/>
                          <a:pt x="44" y="47"/>
                          <a:pt x="45" y="46"/>
                        </a:cubicBezTo>
                        <a:lnTo>
                          <a:pt x="43" y="44"/>
                        </a:lnTo>
                        <a:close/>
                        <a:moveTo>
                          <a:pt x="38" y="42"/>
                        </a:moveTo>
                        <a:cubicBezTo>
                          <a:pt x="37" y="43"/>
                          <a:pt x="37" y="43"/>
                          <a:pt x="37" y="43"/>
                        </a:cubicBezTo>
                        <a:cubicBezTo>
                          <a:pt x="37" y="44"/>
                          <a:pt x="37" y="45"/>
                          <a:pt x="37" y="46"/>
                        </a:cubicBezTo>
                        <a:cubicBezTo>
                          <a:pt x="40" y="43"/>
                          <a:pt x="40" y="43"/>
                          <a:pt x="40" y="43"/>
                        </a:cubicBezTo>
                        <a:lnTo>
                          <a:pt x="38" y="42"/>
                        </a:lnTo>
                        <a:close/>
                        <a:moveTo>
                          <a:pt x="26" y="49"/>
                        </a:moveTo>
                        <a:cubicBezTo>
                          <a:pt x="27" y="48"/>
                          <a:pt x="28" y="48"/>
                          <a:pt x="30" y="48"/>
                        </a:cubicBezTo>
                        <a:cubicBezTo>
                          <a:pt x="31" y="48"/>
                          <a:pt x="31" y="48"/>
                          <a:pt x="31" y="48"/>
                        </a:cubicBezTo>
                        <a:cubicBezTo>
                          <a:pt x="32" y="47"/>
                          <a:pt x="32" y="47"/>
                          <a:pt x="32" y="47"/>
                        </a:cubicBezTo>
                        <a:cubicBezTo>
                          <a:pt x="32" y="45"/>
                          <a:pt x="32" y="43"/>
                          <a:pt x="32" y="41"/>
                        </a:cubicBezTo>
                        <a:cubicBezTo>
                          <a:pt x="33" y="40"/>
                          <a:pt x="33" y="40"/>
                          <a:pt x="33" y="40"/>
                        </a:cubicBezTo>
                        <a:cubicBezTo>
                          <a:pt x="30" y="38"/>
                          <a:pt x="30" y="38"/>
                          <a:pt x="30" y="38"/>
                        </a:cubicBezTo>
                        <a:cubicBezTo>
                          <a:pt x="28" y="40"/>
                          <a:pt x="27" y="41"/>
                          <a:pt x="27" y="44"/>
                        </a:cubicBezTo>
                        <a:cubicBezTo>
                          <a:pt x="26" y="46"/>
                          <a:pt x="26" y="47"/>
                          <a:pt x="26" y="49"/>
                        </a:cubicBezTo>
                        <a:moveTo>
                          <a:pt x="24" y="50"/>
                        </a:moveTo>
                        <a:cubicBezTo>
                          <a:pt x="25" y="47"/>
                          <a:pt x="25" y="46"/>
                          <a:pt x="26" y="44"/>
                        </a:cubicBezTo>
                        <a:cubicBezTo>
                          <a:pt x="27" y="41"/>
                          <a:pt x="28" y="40"/>
                          <a:pt x="29" y="38"/>
                        </a:cubicBezTo>
                        <a:cubicBezTo>
                          <a:pt x="19" y="33"/>
                          <a:pt x="19" y="33"/>
                          <a:pt x="19" y="33"/>
                        </a:cubicBezTo>
                        <a:cubicBezTo>
                          <a:pt x="19" y="33"/>
                          <a:pt x="19" y="33"/>
                          <a:pt x="18" y="33"/>
                        </a:cubicBezTo>
                        <a:cubicBezTo>
                          <a:pt x="18" y="33"/>
                          <a:pt x="18" y="33"/>
                          <a:pt x="17" y="33"/>
                        </a:cubicBezTo>
                        <a:cubicBezTo>
                          <a:pt x="16" y="33"/>
                          <a:pt x="16" y="33"/>
                          <a:pt x="15" y="34"/>
                        </a:cubicBezTo>
                        <a:cubicBezTo>
                          <a:pt x="14" y="34"/>
                          <a:pt x="14" y="35"/>
                          <a:pt x="14" y="35"/>
                        </a:cubicBezTo>
                        <a:cubicBezTo>
                          <a:pt x="13" y="36"/>
                          <a:pt x="13" y="37"/>
                          <a:pt x="13" y="37"/>
                        </a:cubicBezTo>
                        <a:cubicBezTo>
                          <a:pt x="12" y="38"/>
                          <a:pt x="12" y="39"/>
                          <a:pt x="12" y="40"/>
                        </a:cubicBezTo>
                        <a:cubicBezTo>
                          <a:pt x="12" y="41"/>
                          <a:pt x="12" y="42"/>
                          <a:pt x="12" y="43"/>
                        </a:cubicBezTo>
                        <a:cubicBezTo>
                          <a:pt x="12" y="44"/>
                          <a:pt x="12" y="44"/>
                          <a:pt x="13" y="45"/>
                        </a:cubicBezTo>
                        <a:cubicBezTo>
                          <a:pt x="13" y="45"/>
                          <a:pt x="13" y="45"/>
                          <a:pt x="13" y="45"/>
                        </a:cubicBezTo>
                        <a:cubicBezTo>
                          <a:pt x="14" y="46"/>
                          <a:pt x="14" y="46"/>
                          <a:pt x="14" y="46"/>
                        </a:cubicBezTo>
                        <a:cubicBezTo>
                          <a:pt x="15" y="50"/>
                          <a:pt x="15" y="50"/>
                          <a:pt x="15" y="50"/>
                        </a:cubicBezTo>
                        <a:lnTo>
                          <a:pt x="24" y="50"/>
                        </a:lnTo>
                        <a:close/>
                        <a:moveTo>
                          <a:pt x="23" y="55"/>
                        </a:moveTo>
                        <a:cubicBezTo>
                          <a:pt x="23" y="54"/>
                          <a:pt x="23" y="53"/>
                          <a:pt x="23" y="52"/>
                        </a:cubicBezTo>
                        <a:cubicBezTo>
                          <a:pt x="24" y="52"/>
                          <a:pt x="24" y="52"/>
                          <a:pt x="24" y="51"/>
                        </a:cubicBezTo>
                        <a:cubicBezTo>
                          <a:pt x="16" y="52"/>
                          <a:pt x="16" y="52"/>
                          <a:pt x="16" y="52"/>
                        </a:cubicBezTo>
                        <a:cubicBezTo>
                          <a:pt x="17" y="55"/>
                          <a:pt x="17" y="55"/>
                          <a:pt x="17" y="55"/>
                        </a:cubicBezTo>
                        <a:lnTo>
                          <a:pt x="23" y="55"/>
                        </a:lnTo>
                        <a:close/>
                        <a:moveTo>
                          <a:pt x="23" y="57"/>
                        </a:moveTo>
                        <a:cubicBezTo>
                          <a:pt x="22" y="57"/>
                          <a:pt x="22" y="57"/>
                          <a:pt x="21" y="57"/>
                        </a:cubicBezTo>
                        <a:cubicBezTo>
                          <a:pt x="20" y="57"/>
                          <a:pt x="20" y="57"/>
                          <a:pt x="19" y="58"/>
                        </a:cubicBezTo>
                        <a:cubicBezTo>
                          <a:pt x="18" y="58"/>
                          <a:pt x="18" y="59"/>
                          <a:pt x="17" y="59"/>
                        </a:cubicBezTo>
                        <a:cubicBezTo>
                          <a:pt x="18" y="59"/>
                          <a:pt x="18" y="59"/>
                          <a:pt x="19" y="58"/>
                        </a:cubicBezTo>
                        <a:cubicBezTo>
                          <a:pt x="20" y="58"/>
                          <a:pt x="20" y="58"/>
                          <a:pt x="21" y="58"/>
                        </a:cubicBezTo>
                        <a:cubicBezTo>
                          <a:pt x="22" y="58"/>
                          <a:pt x="22" y="58"/>
                          <a:pt x="22" y="58"/>
                        </a:cubicBezTo>
                        <a:lnTo>
                          <a:pt x="23" y="57"/>
                        </a:lnTo>
                        <a:close/>
                        <a:moveTo>
                          <a:pt x="26" y="56"/>
                        </a:moveTo>
                        <a:cubicBezTo>
                          <a:pt x="26" y="57"/>
                          <a:pt x="26" y="57"/>
                          <a:pt x="26" y="57"/>
                        </a:cubicBezTo>
                        <a:cubicBezTo>
                          <a:pt x="31" y="52"/>
                          <a:pt x="31" y="52"/>
                          <a:pt x="31" y="52"/>
                        </a:cubicBezTo>
                        <a:cubicBezTo>
                          <a:pt x="31" y="52"/>
                          <a:pt x="31" y="52"/>
                          <a:pt x="31" y="52"/>
                        </a:cubicBezTo>
                        <a:cubicBezTo>
                          <a:pt x="31" y="51"/>
                          <a:pt x="31" y="51"/>
                          <a:pt x="31" y="51"/>
                        </a:cubicBezTo>
                        <a:lnTo>
                          <a:pt x="26" y="56"/>
                        </a:lnTo>
                        <a:close/>
                        <a:moveTo>
                          <a:pt x="26" y="58"/>
                        </a:moveTo>
                        <a:cubicBezTo>
                          <a:pt x="26" y="59"/>
                          <a:pt x="26" y="59"/>
                          <a:pt x="26" y="59"/>
                        </a:cubicBezTo>
                        <a:cubicBezTo>
                          <a:pt x="26" y="59"/>
                          <a:pt x="26" y="59"/>
                          <a:pt x="26" y="59"/>
                        </a:cubicBezTo>
                        <a:cubicBezTo>
                          <a:pt x="27" y="60"/>
                          <a:pt x="27" y="60"/>
                          <a:pt x="28" y="60"/>
                        </a:cubicBezTo>
                        <a:cubicBezTo>
                          <a:pt x="29" y="60"/>
                          <a:pt x="30" y="60"/>
                          <a:pt x="31" y="60"/>
                        </a:cubicBezTo>
                        <a:cubicBezTo>
                          <a:pt x="32" y="60"/>
                          <a:pt x="32" y="59"/>
                          <a:pt x="33" y="59"/>
                        </a:cubicBezTo>
                        <a:cubicBezTo>
                          <a:pt x="33" y="58"/>
                          <a:pt x="34" y="58"/>
                          <a:pt x="34" y="57"/>
                        </a:cubicBezTo>
                        <a:cubicBezTo>
                          <a:pt x="34" y="56"/>
                          <a:pt x="35" y="55"/>
                          <a:pt x="35" y="54"/>
                        </a:cubicBezTo>
                        <a:cubicBezTo>
                          <a:pt x="35" y="53"/>
                          <a:pt x="35" y="52"/>
                          <a:pt x="35" y="51"/>
                        </a:cubicBezTo>
                        <a:cubicBezTo>
                          <a:pt x="35" y="49"/>
                          <a:pt x="35" y="48"/>
                          <a:pt x="36" y="46"/>
                        </a:cubicBezTo>
                        <a:cubicBezTo>
                          <a:pt x="36" y="45"/>
                          <a:pt x="36" y="45"/>
                          <a:pt x="36" y="44"/>
                        </a:cubicBezTo>
                        <a:cubicBezTo>
                          <a:pt x="36" y="43"/>
                          <a:pt x="36" y="43"/>
                          <a:pt x="36" y="42"/>
                        </a:cubicBezTo>
                        <a:cubicBezTo>
                          <a:pt x="36" y="42"/>
                          <a:pt x="36" y="42"/>
                          <a:pt x="36" y="42"/>
                        </a:cubicBezTo>
                        <a:cubicBezTo>
                          <a:pt x="35" y="41"/>
                          <a:pt x="35" y="41"/>
                          <a:pt x="34" y="41"/>
                        </a:cubicBezTo>
                        <a:cubicBezTo>
                          <a:pt x="33" y="41"/>
                          <a:pt x="33" y="41"/>
                          <a:pt x="33" y="41"/>
                        </a:cubicBezTo>
                        <a:cubicBezTo>
                          <a:pt x="33" y="41"/>
                          <a:pt x="32" y="43"/>
                          <a:pt x="32" y="45"/>
                        </a:cubicBezTo>
                        <a:cubicBezTo>
                          <a:pt x="32" y="46"/>
                          <a:pt x="32" y="46"/>
                          <a:pt x="32" y="47"/>
                        </a:cubicBezTo>
                        <a:cubicBezTo>
                          <a:pt x="32" y="49"/>
                          <a:pt x="32" y="50"/>
                          <a:pt x="32" y="51"/>
                        </a:cubicBezTo>
                        <a:cubicBezTo>
                          <a:pt x="32" y="53"/>
                          <a:pt x="32" y="55"/>
                          <a:pt x="31" y="56"/>
                        </a:cubicBezTo>
                        <a:cubicBezTo>
                          <a:pt x="30" y="58"/>
                          <a:pt x="28" y="58"/>
                          <a:pt x="26" y="58"/>
                        </a:cubicBezTo>
                        <a:moveTo>
                          <a:pt x="23" y="60"/>
                        </a:moveTo>
                        <a:cubicBezTo>
                          <a:pt x="23" y="59"/>
                          <a:pt x="23" y="59"/>
                          <a:pt x="23" y="59"/>
                        </a:cubicBezTo>
                        <a:cubicBezTo>
                          <a:pt x="18" y="63"/>
                          <a:pt x="18" y="63"/>
                          <a:pt x="18" y="63"/>
                        </a:cubicBezTo>
                        <a:cubicBezTo>
                          <a:pt x="17" y="64"/>
                          <a:pt x="17" y="64"/>
                          <a:pt x="17" y="64"/>
                        </a:cubicBezTo>
                        <a:cubicBezTo>
                          <a:pt x="18" y="63"/>
                          <a:pt x="18" y="63"/>
                          <a:pt x="18" y="63"/>
                        </a:cubicBezTo>
                        <a:lnTo>
                          <a:pt x="23" y="60"/>
                        </a:lnTo>
                        <a:close/>
                        <a:moveTo>
                          <a:pt x="36" y="49"/>
                        </a:moveTo>
                        <a:cubicBezTo>
                          <a:pt x="36" y="50"/>
                          <a:pt x="36" y="50"/>
                          <a:pt x="36" y="50"/>
                        </a:cubicBezTo>
                        <a:cubicBezTo>
                          <a:pt x="36" y="51"/>
                          <a:pt x="36" y="51"/>
                          <a:pt x="36" y="52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37" y="53"/>
                          <a:pt x="37" y="53"/>
                          <a:pt x="38" y="53"/>
                        </a:cubicBezTo>
                        <a:cubicBezTo>
                          <a:pt x="40" y="53"/>
                          <a:pt x="42" y="53"/>
                          <a:pt x="44" y="51"/>
                        </a:cubicBezTo>
                        <a:cubicBezTo>
                          <a:pt x="45" y="51"/>
                          <a:pt x="46" y="50"/>
                          <a:pt x="47" y="49"/>
                        </a:cubicBezTo>
                        <a:cubicBezTo>
                          <a:pt x="48" y="49"/>
                          <a:pt x="47" y="48"/>
                          <a:pt x="47" y="48"/>
                        </a:cubicBezTo>
                        <a:cubicBezTo>
                          <a:pt x="47" y="47"/>
                          <a:pt x="47" y="47"/>
                          <a:pt x="47" y="47"/>
                        </a:cubicBezTo>
                        <a:cubicBezTo>
                          <a:pt x="46" y="46"/>
                          <a:pt x="46" y="46"/>
                          <a:pt x="46" y="46"/>
                        </a:cubicBezTo>
                        <a:cubicBezTo>
                          <a:pt x="44" y="48"/>
                          <a:pt x="43" y="48"/>
                          <a:pt x="42" y="49"/>
                        </a:cubicBezTo>
                        <a:cubicBezTo>
                          <a:pt x="41" y="49"/>
                          <a:pt x="39" y="49"/>
                          <a:pt x="36" y="49"/>
                        </a:cubicBezTo>
                        <a:moveTo>
                          <a:pt x="27" y="57"/>
                        </a:moveTo>
                        <a:cubicBezTo>
                          <a:pt x="29" y="57"/>
                          <a:pt x="30" y="57"/>
                          <a:pt x="30" y="56"/>
                        </a:cubicBezTo>
                        <a:cubicBezTo>
                          <a:pt x="31" y="55"/>
                          <a:pt x="31" y="54"/>
                          <a:pt x="31" y="54"/>
                        </a:cubicBezTo>
                        <a:lnTo>
                          <a:pt x="27" y="57"/>
                        </a:lnTo>
                        <a:close/>
                        <a:moveTo>
                          <a:pt x="37" y="47"/>
                        </a:moveTo>
                        <a:cubicBezTo>
                          <a:pt x="40" y="45"/>
                          <a:pt x="40" y="45"/>
                          <a:pt x="40" y="45"/>
                        </a:cubicBezTo>
                        <a:cubicBezTo>
                          <a:pt x="41" y="44"/>
                          <a:pt x="41" y="44"/>
                          <a:pt x="41" y="44"/>
                        </a:cubicBezTo>
                        <a:cubicBezTo>
                          <a:pt x="37" y="46"/>
                          <a:pt x="37" y="46"/>
                          <a:pt x="37" y="46"/>
                        </a:cubicBezTo>
                        <a:cubicBezTo>
                          <a:pt x="37" y="47"/>
                          <a:pt x="37" y="47"/>
                          <a:pt x="37" y="47"/>
                        </a:cubicBezTo>
                        <a:close/>
                        <a:moveTo>
                          <a:pt x="25" y="56"/>
                        </a:moveTo>
                        <a:cubicBezTo>
                          <a:pt x="25" y="55"/>
                          <a:pt x="25" y="54"/>
                          <a:pt x="26" y="54"/>
                        </a:cubicBezTo>
                        <a:cubicBezTo>
                          <a:pt x="26" y="53"/>
                          <a:pt x="26" y="53"/>
                          <a:pt x="27" y="52"/>
                        </a:cubicBezTo>
                        <a:cubicBezTo>
                          <a:pt x="27" y="52"/>
                          <a:pt x="28" y="52"/>
                          <a:pt x="28" y="52"/>
                        </a:cubicBezTo>
                        <a:cubicBezTo>
                          <a:pt x="29" y="51"/>
                          <a:pt x="29" y="51"/>
                          <a:pt x="30" y="51"/>
                        </a:cubicBezTo>
                        <a:cubicBezTo>
                          <a:pt x="31" y="50"/>
                          <a:pt x="31" y="50"/>
                          <a:pt x="31" y="50"/>
                        </a:cubicBezTo>
                        <a:cubicBezTo>
                          <a:pt x="31" y="49"/>
                          <a:pt x="31" y="49"/>
                          <a:pt x="31" y="49"/>
                        </a:cubicBezTo>
                        <a:cubicBezTo>
                          <a:pt x="30" y="49"/>
                          <a:pt x="30" y="49"/>
                          <a:pt x="30" y="49"/>
                        </a:cubicBezTo>
                        <a:cubicBezTo>
                          <a:pt x="28" y="49"/>
                          <a:pt x="27" y="49"/>
                          <a:pt x="26" y="50"/>
                        </a:cubicBezTo>
                        <a:cubicBezTo>
                          <a:pt x="25" y="51"/>
                          <a:pt x="24" y="51"/>
                          <a:pt x="24" y="52"/>
                        </a:cubicBezTo>
                        <a:cubicBezTo>
                          <a:pt x="23" y="53"/>
                          <a:pt x="23" y="54"/>
                          <a:pt x="23" y="56"/>
                        </a:cubicBezTo>
                        <a:cubicBezTo>
                          <a:pt x="23" y="57"/>
                          <a:pt x="23" y="57"/>
                          <a:pt x="23" y="57"/>
                        </a:cubicBezTo>
                        <a:cubicBezTo>
                          <a:pt x="23" y="59"/>
                          <a:pt x="23" y="59"/>
                          <a:pt x="23" y="61"/>
                        </a:cubicBezTo>
                        <a:cubicBezTo>
                          <a:pt x="23" y="62"/>
                          <a:pt x="23" y="62"/>
                          <a:pt x="23" y="62"/>
                        </a:cubicBezTo>
                        <a:cubicBezTo>
                          <a:pt x="23" y="63"/>
                          <a:pt x="23" y="63"/>
                          <a:pt x="23" y="64"/>
                        </a:cubicBezTo>
                        <a:cubicBezTo>
                          <a:pt x="22" y="64"/>
                          <a:pt x="22" y="64"/>
                          <a:pt x="22" y="64"/>
                        </a:cubicBezTo>
                        <a:cubicBezTo>
                          <a:pt x="22" y="64"/>
                          <a:pt x="23" y="64"/>
                          <a:pt x="23" y="64"/>
                        </a:cubicBezTo>
                        <a:cubicBezTo>
                          <a:pt x="23" y="64"/>
                          <a:pt x="23" y="64"/>
                          <a:pt x="24" y="64"/>
                        </a:cubicBezTo>
                        <a:cubicBezTo>
                          <a:pt x="24" y="63"/>
                          <a:pt x="24" y="63"/>
                          <a:pt x="24" y="62"/>
                        </a:cubicBezTo>
                        <a:cubicBezTo>
                          <a:pt x="25" y="61"/>
                          <a:pt x="25" y="61"/>
                          <a:pt x="25" y="60"/>
                        </a:cubicBezTo>
                        <a:cubicBezTo>
                          <a:pt x="25" y="59"/>
                          <a:pt x="25" y="59"/>
                          <a:pt x="25" y="59"/>
                        </a:cubicBezTo>
                        <a:cubicBezTo>
                          <a:pt x="25" y="57"/>
                          <a:pt x="25" y="57"/>
                          <a:pt x="25" y="57"/>
                        </a:cubicBezTo>
                        <a:lnTo>
                          <a:pt x="25" y="56"/>
                        </a:lnTo>
                        <a:close/>
                        <a:moveTo>
                          <a:pt x="29" y="52"/>
                        </a:moveTo>
                        <a:cubicBezTo>
                          <a:pt x="28" y="53"/>
                          <a:pt x="28" y="53"/>
                          <a:pt x="27" y="53"/>
                        </a:cubicBezTo>
                        <a:cubicBezTo>
                          <a:pt x="27" y="53"/>
                          <a:pt x="27" y="53"/>
                          <a:pt x="27" y="54"/>
                        </a:cubicBezTo>
                        <a:cubicBezTo>
                          <a:pt x="26" y="54"/>
                          <a:pt x="26" y="54"/>
                          <a:pt x="26" y="55"/>
                        </a:cubicBezTo>
                        <a:lnTo>
                          <a:pt x="29" y="52"/>
                        </a:lnTo>
                        <a:close/>
                        <a:moveTo>
                          <a:pt x="48" y="50"/>
                        </a:moveTo>
                        <a:cubicBezTo>
                          <a:pt x="56" y="50"/>
                          <a:pt x="56" y="50"/>
                          <a:pt x="56" y="50"/>
                        </a:cubicBezTo>
                        <a:cubicBezTo>
                          <a:pt x="50" y="48"/>
                          <a:pt x="50" y="48"/>
                          <a:pt x="50" y="48"/>
                        </a:cubicBezTo>
                        <a:cubicBezTo>
                          <a:pt x="50" y="49"/>
                          <a:pt x="49" y="49"/>
                          <a:pt x="49" y="50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moveTo>
                          <a:pt x="70" y="16"/>
                        </a:moveTo>
                        <a:cubicBezTo>
                          <a:pt x="71" y="16"/>
                          <a:pt x="72" y="17"/>
                          <a:pt x="72" y="18"/>
                        </a:cubicBezTo>
                        <a:cubicBezTo>
                          <a:pt x="73" y="18"/>
                          <a:pt x="73" y="18"/>
                          <a:pt x="73" y="19"/>
                        </a:cubicBezTo>
                        <a:cubicBezTo>
                          <a:pt x="73" y="19"/>
                          <a:pt x="73" y="20"/>
                          <a:pt x="73" y="20"/>
                        </a:cubicBezTo>
                        <a:cubicBezTo>
                          <a:pt x="73" y="21"/>
                          <a:pt x="73" y="21"/>
                          <a:pt x="73" y="22"/>
                        </a:cubicBezTo>
                        <a:cubicBezTo>
                          <a:pt x="72" y="22"/>
                          <a:pt x="72" y="22"/>
                          <a:pt x="71" y="23"/>
                        </a:cubicBezTo>
                        <a:cubicBezTo>
                          <a:pt x="71" y="23"/>
                          <a:pt x="71" y="23"/>
                          <a:pt x="70" y="23"/>
                        </a:cubicBezTo>
                        <a:cubicBezTo>
                          <a:pt x="70" y="23"/>
                          <a:pt x="69" y="23"/>
                          <a:pt x="69" y="23"/>
                        </a:cubicBezTo>
                        <a:cubicBezTo>
                          <a:pt x="69" y="23"/>
                          <a:pt x="69" y="24"/>
                          <a:pt x="69" y="24"/>
                        </a:cubicBezTo>
                        <a:cubicBezTo>
                          <a:pt x="69" y="24"/>
                          <a:pt x="69" y="24"/>
                          <a:pt x="70" y="24"/>
                        </a:cubicBezTo>
                        <a:cubicBezTo>
                          <a:pt x="70" y="24"/>
                          <a:pt x="71" y="24"/>
                          <a:pt x="71" y="24"/>
                        </a:cubicBezTo>
                        <a:cubicBezTo>
                          <a:pt x="72" y="24"/>
                          <a:pt x="72" y="24"/>
                          <a:pt x="73" y="23"/>
                        </a:cubicBezTo>
                        <a:cubicBezTo>
                          <a:pt x="74" y="23"/>
                          <a:pt x="74" y="23"/>
                          <a:pt x="75" y="23"/>
                        </a:cubicBezTo>
                        <a:cubicBezTo>
                          <a:pt x="75" y="23"/>
                          <a:pt x="75" y="23"/>
                          <a:pt x="76" y="24"/>
                        </a:cubicBezTo>
                        <a:cubicBezTo>
                          <a:pt x="76" y="24"/>
                          <a:pt x="76" y="24"/>
                          <a:pt x="77" y="25"/>
                        </a:cubicBezTo>
                        <a:cubicBezTo>
                          <a:pt x="77" y="25"/>
                          <a:pt x="77" y="26"/>
                          <a:pt x="78" y="26"/>
                        </a:cubicBezTo>
                        <a:cubicBezTo>
                          <a:pt x="79" y="28"/>
                          <a:pt x="79" y="28"/>
                          <a:pt x="79" y="28"/>
                        </a:cubicBezTo>
                        <a:cubicBezTo>
                          <a:pt x="80" y="30"/>
                          <a:pt x="80" y="30"/>
                          <a:pt x="80" y="30"/>
                        </a:cubicBezTo>
                        <a:cubicBezTo>
                          <a:pt x="81" y="31"/>
                          <a:pt x="82" y="32"/>
                          <a:pt x="82" y="33"/>
                        </a:cubicBezTo>
                        <a:cubicBezTo>
                          <a:pt x="84" y="35"/>
                          <a:pt x="84" y="35"/>
                          <a:pt x="84" y="35"/>
                        </a:cubicBezTo>
                        <a:cubicBezTo>
                          <a:pt x="85" y="37"/>
                          <a:pt x="85" y="37"/>
                          <a:pt x="85" y="37"/>
                        </a:cubicBezTo>
                        <a:cubicBezTo>
                          <a:pt x="86" y="37"/>
                          <a:pt x="86" y="38"/>
                          <a:pt x="87" y="38"/>
                        </a:cubicBezTo>
                        <a:cubicBezTo>
                          <a:pt x="87" y="39"/>
                          <a:pt x="87" y="39"/>
                          <a:pt x="87" y="39"/>
                        </a:cubicBezTo>
                        <a:cubicBezTo>
                          <a:pt x="87" y="40"/>
                          <a:pt x="87" y="40"/>
                          <a:pt x="87" y="40"/>
                        </a:cubicBezTo>
                        <a:cubicBezTo>
                          <a:pt x="86" y="40"/>
                          <a:pt x="86" y="40"/>
                          <a:pt x="86" y="40"/>
                        </a:cubicBezTo>
                        <a:cubicBezTo>
                          <a:pt x="85" y="40"/>
                          <a:pt x="85" y="39"/>
                          <a:pt x="84" y="39"/>
                        </a:cubicBezTo>
                        <a:cubicBezTo>
                          <a:pt x="83" y="38"/>
                          <a:pt x="82" y="38"/>
                          <a:pt x="82" y="37"/>
                        </a:cubicBezTo>
                        <a:cubicBezTo>
                          <a:pt x="82" y="38"/>
                          <a:pt x="82" y="38"/>
                          <a:pt x="82" y="38"/>
                        </a:cubicBezTo>
                        <a:cubicBezTo>
                          <a:pt x="82" y="39"/>
                          <a:pt x="82" y="39"/>
                          <a:pt x="82" y="39"/>
                        </a:cubicBezTo>
                        <a:cubicBezTo>
                          <a:pt x="81" y="39"/>
                          <a:pt x="80" y="39"/>
                          <a:pt x="80" y="38"/>
                        </a:cubicBezTo>
                        <a:cubicBezTo>
                          <a:pt x="79" y="38"/>
                          <a:pt x="78" y="37"/>
                          <a:pt x="77" y="37"/>
                        </a:cubicBezTo>
                        <a:cubicBezTo>
                          <a:pt x="77" y="37"/>
                          <a:pt x="77" y="37"/>
                          <a:pt x="77" y="37"/>
                        </a:cubicBezTo>
                        <a:cubicBezTo>
                          <a:pt x="76" y="37"/>
                          <a:pt x="75" y="37"/>
                          <a:pt x="74" y="36"/>
                        </a:cubicBezTo>
                        <a:cubicBezTo>
                          <a:pt x="73" y="35"/>
                          <a:pt x="73" y="34"/>
                          <a:pt x="72" y="33"/>
                        </a:cubicBezTo>
                        <a:cubicBezTo>
                          <a:pt x="72" y="34"/>
                          <a:pt x="72" y="34"/>
                          <a:pt x="72" y="34"/>
                        </a:cubicBezTo>
                        <a:cubicBezTo>
                          <a:pt x="71" y="34"/>
                          <a:pt x="71" y="34"/>
                          <a:pt x="70" y="34"/>
                        </a:cubicBezTo>
                        <a:cubicBezTo>
                          <a:pt x="70" y="33"/>
                          <a:pt x="69" y="33"/>
                          <a:pt x="69" y="32"/>
                        </a:cubicBezTo>
                        <a:cubicBezTo>
                          <a:pt x="68" y="31"/>
                          <a:pt x="68" y="31"/>
                          <a:pt x="68" y="31"/>
                        </a:cubicBezTo>
                        <a:cubicBezTo>
                          <a:pt x="68" y="31"/>
                          <a:pt x="68" y="31"/>
                          <a:pt x="67" y="31"/>
                        </a:cubicBezTo>
                        <a:cubicBezTo>
                          <a:pt x="67" y="31"/>
                          <a:pt x="66" y="30"/>
                          <a:pt x="66" y="30"/>
                        </a:cubicBezTo>
                        <a:cubicBezTo>
                          <a:pt x="65" y="29"/>
                          <a:pt x="65" y="29"/>
                          <a:pt x="65" y="28"/>
                        </a:cubicBezTo>
                        <a:cubicBezTo>
                          <a:pt x="64" y="28"/>
                          <a:pt x="64" y="27"/>
                          <a:pt x="64" y="27"/>
                        </a:cubicBezTo>
                        <a:cubicBezTo>
                          <a:pt x="61" y="29"/>
                          <a:pt x="61" y="29"/>
                          <a:pt x="61" y="29"/>
                        </a:cubicBezTo>
                        <a:cubicBezTo>
                          <a:pt x="56" y="33"/>
                          <a:pt x="56" y="33"/>
                          <a:pt x="56" y="33"/>
                        </a:cubicBezTo>
                        <a:cubicBezTo>
                          <a:pt x="57" y="34"/>
                          <a:pt x="57" y="34"/>
                          <a:pt x="58" y="35"/>
                        </a:cubicBezTo>
                        <a:cubicBezTo>
                          <a:pt x="59" y="35"/>
                          <a:pt x="59" y="36"/>
                          <a:pt x="60" y="36"/>
                        </a:cubicBezTo>
                        <a:cubicBezTo>
                          <a:pt x="60" y="37"/>
                          <a:pt x="61" y="38"/>
                          <a:pt x="61" y="39"/>
                        </a:cubicBezTo>
                        <a:cubicBezTo>
                          <a:pt x="62" y="38"/>
                          <a:pt x="63" y="38"/>
                          <a:pt x="63" y="37"/>
                        </a:cubicBezTo>
                        <a:cubicBezTo>
                          <a:pt x="62" y="37"/>
                          <a:pt x="62" y="36"/>
                          <a:pt x="61" y="35"/>
                        </a:cubicBezTo>
                        <a:cubicBezTo>
                          <a:pt x="60" y="34"/>
                          <a:pt x="60" y="33"/>
                          <a:pt x="60" y="32"/>
                        </a:cubicBezTo>
                        <a:cubicBezTo>
                          <a:pt x="59" y="32"/>
                          <a:pt x="59" y="31"/>
                          <a:pt x="59" y="31"/>
                        </a:cubicBezTo>
                        <a:cubicBezTo>
                          <a:pt x="60" y="32"/>
                          <a:pt x="60" y="32"/>
                          <a:pt x="60" y="32"/>
                        </a:cubicBezTo>
                        <a:cubicBezTo>
                          <a:pt x="61" y="31"/>
                          <a:pt x="62" y="32"/>
                          <a:pt x="63" y="32"/>
                        </a:cubicBezTo>
                        <a:cubicBezTo>
                          <a:pt x="64" y="32"/>
                          <a:pt x="65" y="33"/>
                          <a:pt x="66" y="34"/>
                        </a:cubicBezTo>
                        <a:cubicBezTo>
                          <a:pt x="67" y="35"/>
                          <a:pt x="67" y="37"/>
                          <a:pt x="66" y="39"/>
                        </a:cubicBezTo>
                        <a:cubicBezTo>
                          <a:pt x="66" y="40"/>
                          <a:pt x="65" y="41"/>
                          <a:pt x="63" y="42"/>
                        </a:cubicBezTo>
                        <a:cubicBezTo>
                          <a:pt x="64" y="44"/>
                          <a:pt x="64" y="45"/>
                          <a:pt x="64" y="47"/>
                        </a:cubicBezTo>
                        <a:cubicBezTo>
                          <a:pt x="65" y="48"/>
                          <a:pt x="65" y="49"/>
                          <a:pt x="65" y="49"/>
                        </a:cubicBezTo>
                        <a:cubicBezTo>
                          <a:pt x="65" y="50"/>
                          <a:pt x="66" y="49"/>
                          <a:pt x="66" y="49"/>
                        </a:cubicBezTo>
                        <a:cubicBezTo>
                          <a:pt x="67" y="49"/>
                          <a:pt x="68" y="49"/>
                          <a:pt x="68" y="49"/>
                        </a:cubicBezTo>
                        <a:cubicBezTo>
                          <a:pt x="69" y="49"/>
                          <a:pt x="69" y="49"/>
                          <a:pt x="70" y="50"/>
                        </a:cubicBezTo>
                        <a:cubicBezTo>
                          <a:pt x="71" y="50"/>
                          <a:pt x="71" y="50"/>
                          <a:pt x="72" y="50"/>
                        </a:cubicBezTo>
                        <a:cubicBezTo>
                          <a:pt x="92" y="50"/>
                          <a:pt x="92" y="50"/>
                          <a:pt x="92" y="50"/>
                        </a:cubicBezTo>
                        <a:cubicBezTo>
                          <a:pt x="92" y="52"/>
                          <a:pt x="92" y="52"/>
                          <a:pt x="92" y="52"/>
                        </a:cubicBezTo>
                        <a:cubicBezTo>
                          <a:pt x="73" y="52"/>
                          <a:pt x="73" y="52"/>
                          <a:pt x="73" y="52"/>
                        </a:cubicBezTo>
                        <a:cubicBezTo>
                          <a:pt x="74" y="52"/>
                          <a:pt x="74" y="52"/>
                          <a:pt x="74" y="52"/>
                        </a:cubicBezTo>
                        <a:cubicBezTo>
                          <a:pt x="74" y="53"/>
                          <a:pt x="74" y="53"/>
                          <a:pt x="75" y="54"/>
                        </a:cubicBezTo>
                        <a:cubicBezTo>
                          <a:pt x="75" y="54"/>
                          <a:pt x="75" y="54"/>
                          <a:pt x="76" y="55"/>
                        </a:cubicBezTo>
                        <a:cubicBezTo>
                          <a:pt x="76" y="55"/>
                          <a:pt x="77" y="55"/>
                          <a:pt x="77" y="55"/>
                        </a:cubicBezTo>
                        <a:cubicBezTo>
                          <a:pt x="78" y="56"/>
                          <a:pt x="78" y="56"/>
                          <a:pt x="79" y="56"/>
                        </a:cubicBezTo>
                        <a:cubicBezTo>
                          <a:pt x="79" y="57"/>
                          <a:pt x="79" y="57"/>
                          <a:pt x="80" y="57"/>
                        </a:cubicBezTo>
                        <a:cubicBezTo>
                          <a:pt x="80" y="57"/>
                          <a:pt x="80" y="59"/>
                          <a:pt x="80" y="60"/>
                        </a:cubicBezTo>
                        <a:cubicBezTo>
                          <a:pt x="80" y="61"/>
                          <a:pt x="80" y="61"/>
                          <a:pt x="79" y="61"/>
                        </a:cubicBezTo>
                        <a:cubicBezTo>
                          <a:pt x="79" y="61"/>
                          <a:pt x="79" y="61"/>
                          <a:pt x="78" y="62"/>
                        </a:cubicBezTo>
                        <a:cubicBezTo>
                          <a:pt x="78" y="62"/>
                          <a:pt x="78" y="62"/>
                          <a:pt x="77" y="62"/>
                        </a:cubicBezTo>
                        <a:cubicBezTo>
                          <a:pt x="76" y="62"/>
                          <a:pt x="76" y="62"/>
                          <a:pt x="75" y="62"/>
                        </a:cubicBezTo>
                        <a:cubicBezTo>
                          <a:pt x="75" y="62"/>
                          <a:pt x="75" y="61"/>
                          <a:pt x="74" y="61"/>
                        </a:cubicBezTo>
                        <a:cubicBezTo>
                          <a:pt x="73" y="61"/>
                          <a:pt x="73" y="61"/>
                          <a:pt x="72" y="61"/>
                        </a:cubicBezTo>
                        <a:cubicBezTo>
                          <a:pt x="72" y="60"/>
                          <a:pt x="72" y="60"/>
                          <a:pt x="71" y="60"/>
                        </a:cubicBezTo>
                        <a:cubicBezTo>
                          <a:pt x="70" y="60"/>
                          <a:pt x="69" y="60"/>
                          <a:pt x="68" y="60"/>
                        </a:cubicBezTo>
                        <a:cubicBezTo>
                          <a:pt x="68" y="60"/>
                          <a:pt x="67" y="60"/>
                          <a:pt x="66" y="60"/>
                        </a:cubicBezTo>
                        <a:cubicBezTo>
                          <a:pt x="65" y="59"/>
                          <a:pt x="65" y="59"/>
                          <a:pt x="64" y="58"/>
                        </a:cubicBezTo>
                        <a:cubicBezTo>
                          <a:pt x="64" y="57"/>
                          <a:pt x="63" y="57"/>
                          <a:pt x="63" y="56"/>
                        </a:cubicBezTo>
                        <a:cubicBezTo>
                          <a:pt x="63" y="55"/>
                          <a:pt x="63" y="55"/>
                          <a:pt x="62" y="54"/>
                        </a:cubicBezTo>
                        <a:cubicBezTo>
                          <a:pt x="62" y="54"/>
                          <a:pt x="62" y="54"/>
                          <a:pt x="62" y="53"/>
                        </a:cubicBezTo>
                        <a:cubicBezTo>
                          <a:pt x="61" y="53"/>
                          <a:pt x="61" y="53"/>
                          <a:pt x="61" y="53"/>
                        </a:cubicBezTo>
                        <a:cubicBezTo>
                          <a:pt x="58" y="52"/>
                          <a:pt x="58" y="52"/>
                          <a:pt x="58" y="52"/>
                        </a:cubicBezTo>
                        <a:cubicBezTo>
                          <a:pt x="46" y="52"/>
                          <a:pt x="46" y="52"/>
                          <a:pt x="46" y="52"/>
                        </a:cubicBezTo>
                        <a:cubicBezTo>
                          <a:pt x="46" y="52"/>
                          <a:pt x="45" y="52"/>
                          <a:pt x="45" y="52"/>
                        </a:cubicBezTo>
                        <a:cubicBezTo>
                          <a:pt x="42" y="54"/>
                          <a:pt x="41" y="54"/>
                          <a:pt x="38" y="54"/>
                        </a:cubicBezTo>
                        <a:cubicBezTo>
                          <a:pt x="37" y="54"/>
                          <a:pt x="37" y="54"/>
                          <a:pt x="36" y="54"/>
                        </a:cubicBezTo>
                        <a:cubicBezTo>
                          <a:pt x="36" y="55"/>
                          <a:pt x="36" y="55"/>
                          <a:pt x="35" y="56"/>
                        </a:cubicBezTo>
                        <a:cubicBezTo>
                          <a:pt x="35" y="57"/>
                          <a:pt x="35" y="57"/>
                          <a:pt x="35" y="58"/>
                        </a:cubicBezTo>
                        <a:cubicBezTo>
                          <a:pt x="34" y="59"/>
                          <a:pt x="34" y="59"/>
                          <a:pt x="33" y="60"/>
                        </a:cubicBezTo>
                        <a:cubicBezTo>
                          <a:pt x="32" y="60"/>
                          <a:pt x="32" y="61"/>
                          <a:pt x="31" y="61"/>
                        </a:cubicBezTo>
                        <a:cubicBezTo>
                          <a:pt x="30" y="61"/>
                          <a:pt x="29" y="61"/>
                          <a:pt x="28" y="61"/>
                        </a:cubicBezTo>
                        <a:cubicBezTo>
                          <a:pt x="27" y="61"/>
                          <a:pt x="27" y="61"/>
                          <a:pt x="26" y="61"/>
                        </a:cubicBezTo>
                        <a:cubicBezTo>
                          <a:pt x="26" y="61"/>
                          <a:pt x="26" y="61"/>
                          <a:pt x="26" y="61"/>
                        </a:cubicBezTo>
                        <a:cubicBezTo>
                          <a:pt x="25" y="62"/>
                          <a:pt x="25" y="62"/>
                          <a:pt x="25" y="63"/>
                        </a:cubicBezTo>
                        <a:cubicBezTo>
                          <a:pt x="25" y="64"/>
                          <a:pt x="25" y="64"/>
                          <a:pt x="24" y="64"/>
                        </a:cubicBezTo>
                        <a:cubicBezTo>
                          <a:pt x="24" y="65"/>
                          <a:pt x="24" y="65"/>
                          <a:pt x="24" y="65"/>
                        </a:cubicBezTo>
                        <a:cubicBezTo>
                          <a:pt x="23" y="65"/>
                          <a:pt x="23" y="65"/>
                          <a:pt x="22" y="65"/>
                        </a:cubicBezTo>
                        <a:cubicBezTo>
                          <a:pt x="22" y="65"/>
                          <a:pt x="22" y="65"/>
                          <a:pt x="21" y="65"/>
                        </a:cubicBezTo>
                        <a:cubicBezTo>
                          <a:pt x="21" y="64"/>
                          <a:pt x="22" y="64"/>
                          <a:pt x="22" y="63"/>
                        </a:cubicBezTo>
                        <a:cubicBezTo>
                          <a:pt x="22" y="63"/>
                          <a:pt x="23" y="62"/>
                          <a:pt x="22" y="62"/>
                        </a:cubicBezTo>
                        <a:cubicBezTo>
                          <a:pt x="22" y="61"/>
                          <a:pt x="22" y="61"/>
                          <a:pt x="22" y="61"/>
                        </a:cubicBezTo>
                        <a:cubicBezTo>
                          <a:pt x="19" y="64"/>
                          <a:pt x="19" y="64"/>
                          <a:pt x="19" y="64"/>
                        </a:cubicBezTo>
                        <a:cubicBezTo>
                          <a:pt x="16" y="65"/>
                          <a:pt x="16" y="65"/>
                          <a:pt x="16" y="65"/>
                        </a:cubicBezTo>
                        <a:cubicBezTo>
                          <a:pt x="17" y="62"/>
                          <a:pt x="17" y="62"/>
                          <a:pt x="17" y="62"/>
                        </a:cubicBezTo>
                        <a:cubicBezTo>
                          <a:pt x="21" y="59"/>
                          <a:pt x="21" y="59"/>
                          <a:pt x="21" y="59"/>
                        </a:cubicBezTo>
                        <a:cubicBezTo>
                          <a:pt x="20" y="59"/>
                          <a:pt x="19" y="59"/>
                          <a:pt x="18" y="60"/>
                        </a:cubicBezTo>
                        <a:cubicBezTo>
                          <a:pt x="17" y="60"/>
                          <a:pt x="17" y="60"/>
                          <a:pt x="16" y="61"/>
                        </a:cubicBezTo>
                        <a:cubicBezTo>
                          <a:pt x="16" y="60"/>
                          <a:pt x="16" y="60"/>
                          <a:pt x="17" y="59"/>
                        </a:cubicBezTo>
                        <a:cubicBezTo>
                          <a:pt x="17" y="58"/>
                          <a:pt x="17" y="58"/>
                          <a:pt x="18" y="58"/>
                        </a:cubicBezTo>
                        <a:cubicBezTo>
                          <a:pt x="19" y="57"/>
                          <a:pt x="19" y="57"/>
                          <a:pt x="20" y="57"/>
                        </a:cubicBezTo>
                        <a:cubicBezTo>
                          <a:pt x="21" y="56"/>
                          <a:pt x="22" y="56"/>
                          <a:pt x="23" y="56"/>
                        </a:cubicBezTo>
                        <a:cubicBezTo>
                          <a:pt x="17" y="56"/>
                          <a:pt x="17" y="56"/>
                          <a:pt x="17" y="56"/>
                        </a:cubicBezTo>
                        <a:cubicBezTo>
                          <a:pt x="17" y="57"/>
                          <a:pt x="17" y="57"/>
                          <a:pt x="17" y="57"/>
                        </a:cubicBezTo>
                        <a:cubicBezTo>
                          <a:pt x="16" y="57"/>
                          <a:pt x="16" y="57"/>
                          <a:pt x="16" y="57"/>
                        </a:cubicBezTo>
                        <a:cubicBezTo>
                          <a:pt x="15" y="57"/>
                          <a:pt x="14" y="57"/>
                          <a:pt x="14" y="56"/>
                        </a:cubicBezTo>
                        <a:cubicBezTo>
                          <a:pt x="14" y="56"/>
                          <a:pt x="13" y="56"/>
                          <a:pt x="13" y="55"/>
                        </a:cubicBezTo>
                        <a:cubicBezTo>
                          <a:pt x="2" y="55"/>
                          <a:pt x="2" y="55"/>
                          <a:pt x="2" y="55"/>
                        </a:cubicBezTo>
                        <a:cubicBezTo>
                          <a:pt x="2" y="54"/>
                          <a:pt x="2" y="54"/>
                          <a:pt x="2" y="54"/>
                        </a:cubicBezTo>
                        <a:cubicBezTo>
                          <a:pt x="13" y="55"/>
                          <a:pt x="13" y="55"/>
                          <a:pt x="13" y="55"/>
                        </a:cubicBezTo>
                        <a:cubicBezTo>
                          <a:pt x="12" y="54"/>
                          <a:pt x="11" y="53"/>
                          <a:pt x="11" y="52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10" y="50"/>
                          <a:pt x="10" y="50"/>
                          <a:pt x="10" y="50"/>
                        </a:cubicBezTo>
                        <a:cubicBezTo>
                          <a:pt x="9" y="49"/>
                          <a:pt x="9" y="49"/>
                          <a:pt x="9" y="49"/>
                        </a:cubicBezTo>
                        <a:cubicBezTo>
                          <a:pt x="7" y="45"/>
                          <a:pt x="7" y="42"/>
                          <a:pt x="7" y="37"/>
                        </a:cubicBezTo>
                        <a:cubicBezTo>
                          <a:pt x="7" y="32"/>
                          <a:pt x="7" y="29"/>
                          <a:pt x="9" y="24"/>
                        </a:cubicBezTo>
                        <a:cubicBezTo>
                          <a:pt x="11" y="20"/>
                          <a:pt x="13" y="18"/>
                          <a:pt x="16" y="15"/>
                        </a:cubicBezTo>
                        <a:cubicBezTo>
                          <a:pt x="21" y="11"/>
                          <a:pt x="25" y="9"/>
                          <a:pt x="30" y="8"/>
                        </a:cubicBezTo>
                        <a:cubicBezTo>
                          <a:pt x="34" y="8"/>
                          <a:pt x="36" y="8"/>
                          <a:pt x="39" y="8"/>
                        </a:cubicBezTo>
                        <a:cubicBezTo>
                          <a:pt x="40" y="8"/>
                          <a:pt x="40" y="8"/>
                          <a:pt x="40" y="8"/>
                        </a:cubicBezTo>
                        <a:cubicBezTo>
                          <a:pt x="41" y="8"/>
                          <a:pt x="41" y="9"/>
                          <a:pt x="42" y="9"/>
                        </a:cubicBezTo>
                        <a:cubicBezTo>
                          <a:pt x="42" y="9"/>
                          <a:pt x="42" y="10"/>
                          <a:pt x="42" y="10"/>
                        </a:cubicBezTo>
                        <a:cubicBezTo>
                          <a:pt x="42" y="11"/>
                          <a:pt x="42" y="11"/>
                          <a:pt x="42" y="11"/>
                        </a:cubicBezTo>
                        <a:cubicBezTo>
                          <a:pt x="37" y="12"/>
                          <a:pt x="37" y="12"/>
                          <a:pt x="37" y="12"/>
                        </a:cubicBezTo>
                        <a:cubicBezTo>
                          <a:pt x="33" y="14"/>
                          <a:pt x="33" y="14"/>
                          <a:pt x="33" y="14"/>
                        </a:cubicBezTo>
                        <a:cubicBezTo>
                          <a:pt x="32" y="14"/>
                          <a:pt x="32" y="14"/>
                          <a:pt x="31" y="14"/>
                        </a:cubicBezTo>
                        <a:cubicBezTo>
                          <a:pt x="30" y="14"/>
                          <a:pt x="30" y="14"/>
                          <a:pt x="30" y="13"/>
                        </a:cubicBezTo>
                        <a:cubicBezTo>
                          <a:pt x="29" y="14"/>
                          <a:pt x="29" y="14"/>
                          <a:pt x="28" y="14"/>
                        </a:cubicBezTo>
                        <a:cubicBezTo>
                          <a:pt x="27" y="15"/>
                          <a:pt x="26" y="15"/>
                          <a:pt x="25" y="16"/>
                        </a:cubicBezTo>
                        <a:cubicBezTo>
                          <a:pt x="25" y="17"/>
                          <a:pt x="24" y="17"/>
                          <a:pt x="23" y="18"/>
                        </a:cubicBezTo>
                        <a:cubicBezTo>
                          <a:pt x="23" y="19"/>
                          <a:pt x="22" y="19"/>
                          <a:pt x="22" y="20"/>
                        </a:cubicBezTo>
                        <a:cubicBezTo>
                          <a:pt x="22" y="21"/>
                          <a:pt x="22" y="21"/>
                          <a:pt x="22" y="22"/>
                        </a:cubicBezTo>
                        <a:cubicBezTo>
                          <a:pt x="21" y="22"/>
                          <a:pt x="21" y="23"/>
                          <a:pt x="22" y="23"/>
                        </a:cubicBezTo>
                        <a:cubicBezTo>
                          <a:pt x="22" y="24"/>
                          <a:pt x="22" y="24"/>
                          <a:pt x="22" y="25"/>
                        </a:cubicBezTo>
                        <a:cubicBezTo>
                          <a:pt x="23" y="25"/>
                          <a:pt x="23" y="26"/>
                          <a:pt x="24" y="26"/>
                        </a:cubicBezTo>
                        <a:cubicBezTo>
                          <a:pt x="24" y="27"/>
                          <a:pt x="24" y="27"/>
                          <a:pt x="25" y="27"/>
                        </a:cubicBezTo>
                        <a:cubicBezTo>
                          <a:pt x="35" y="33"/>
                          <a:pt x="35" y="33"/>
                          <a:pt x="35" y="33"/>
                        </a:cubicBezTo>
                        <a:cubicBezTo>
                          <a:pt x="35" y="33"/>
                          <a:pt x="36" y="32"/>
                          <a:pt x="37" y="31"/>
                        </a:cubicBezTo>
                        <a:cubicBezTo>
                          <a:pt x="39" y="31"/>
                          <a:pt x="40" y="30"/>
                          <a:pt x="42" y="30"/>
                        </a:cubicBezTo>
                        <a:cubicBezTo>
                          <a:pt x="42" y="29"/>
                          <a:pt x="42" y="29"/>
                          <a:pt x="42" y="28"/>
                        </a:cubicBezTo>
                        <a:cubicBezTo>
                          <a:pt x="43" y="26"/>
                          <a:pt x="43" y="24"/>
                          <a:pt x="44" y="22"/>
                        </a:cubicBezTo>
                        <a:cubicBezTo>
                          <a:pt x="46" y="20"/>
                          <a:pt x="48" y="20"/>
                          <a:pt x="51" y="20"/>
                        </a:cubicBezTo>
                        <a:cubicBezTo>
                          <a:pt x="52" y="21"/>
                          <a:pt x="53" y="21"/>
                          <a:pt x="54" y="22"/>
                        </a:cubicBezTo>
                        <a:cubicBezTo>
                          <a:pt x="55" y="24"/>
                          <a:pt x="56" y="26"/>
                          <a:pt x="55" y="27"/>
                        </a:cubicBezTo>
                        <a:cubicBezTo>
                          <a:pt x="56" y="27"/>
                          <a:pt x="56" y="27"/>
                          <a:pt x="56" y="27"/>
                        </a:cubicBezTo>
                        <a:cubicBezTo>
                          <a:pt x="55" y="27"/>
                          <a:pt x="55" y="27"/>
                          <a:pt x="55" y="27"/>
                        </a:cubicBezTo>
                        <a:cubicBezTo>
                          <a:pt x="54" y="27"/>
                          <a:pt x="53" y="27"/>
                          <a:pt x="52" y="26"/>
                        </a:cubicBezTo>
                        <a:cubicBezTo>
                          <a:pt x="51" y="26"/>
                          <a:pt x="50" y="25"/>
                          <a:pt x="49" y="24"/>
                        </a:cubicBezTo>
                        <a:cubicBezTo>
                          <a:pt x="48" y="25"/>
                          <a:pt x="48" y="26"/>
                          <a:pt x="48" y="27"/>
                        </a:cubicBezTo>
                        <a:cubicBezTo>
                          <a:pt x="47" y="28"/>
                          <a:pt x="47" y="29"/>
                          <a:pt x="48" y="30"/>
                        </a:cubicBezTo>
                        <a:cubicBezTo>
                          <a:pt x="49" y="30"/>
                          <a:pt x="51" y="30"/>
                          <a:pt x="52" y="31"/>
                        </a:cubicBezTo>
                        <a:cubicBezTo>
                          <a:pt x="53" y="31"/>
                          <a:pt x="53" y="31"/>
                          <a:pt x="53" y="31"/>
                        </a:cubicBezTo>
                        <a:cubicBezTo>
                          <a:pt x="53" y="32"/>
                          <a:pt x="53" y="32"/>
                          <a:pt x="53" y="32"/>
                        </a:cubicBezTo>
                        <a:cubicBezTo>
                          <a:pt x="62" y="25"/>
                          <a:pt x="62" y="25"/>
                          <a:pt x="62" y="25"/>
                        </a:cubicBezTo>
                        <a:cubicBezTo>
                          <a:pt x="61" y="24"/>
                          <a:pt x="60" y="24"/>
                          <a:pt x="60" y="23"/>
                        </a:cubicBezTo>
                        <a:cubicBezTo>
                          <a:pt x="59" y="22"/>
                          <a:pt x="59" y="22"/>
                          <a:pt x="58" y="21"/>
                        </a:cubicBezTo>
                        <a:cubicBezTo>
                          <a:pt x="58" y="21"/>
                          <a:pt x="58" y="20"/>
                          <a:pt x="58" y="20"/>
                        </a:cubicBezTo>
                        <a:cubicBezTo>
                          <a:pt x="59" y="20"/>
                          <a:pt x="59" y="20"/>
                          <a:pt x="59" y="20"/>
                        </a:cubicBezTo>
                        <a:cubicBezTo>
                          <a:pt x="58" y="19"/>
                          <a:pt x="57" y="19"/>
                          <a:pt x="57" y="18"/>
                        </a:cubicBezTo>
                        <a:cubicBezTo>
                          <a:pt x="57" y="17"/>
                          <a:pt x="56" y="17"/>
                          <a:pt x="56" y="17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cubicBezTo>
                          <a:pt x="56" y="16"/>
                          <a:pt x="56" y="15"/>
                          <a:pt x="56" y="14"/>
                        </a:cubicBezTo>
                        <a:cubicBezTo>
                          <a:pt x="56" y="14"/>
                          <a:pt x="55" y="14"/>
                          <a:pt x="55" y="13"/>
                        </a:cubicBezTo>
                        <a:cubicBezTo>
                          <a:pt x="55" y="12"/>
                          <a:pt x="55" y="12"/>
                          <a:pt x="55" y="12"/>
                        </a:cubicBezTo>
                        <a:cubicBezTo>
                          <a:pt x="55" y="11"/>
                          <a:pt x="55" y="11"/>
                          <a:pt x="56" y="11"/>
                        </a:cubicBezTo>
                        <a:cubicBezTo>
                          <a:pt x="55" y="11"/>
                          <a:pt x="55" y="10"/>
                          <a:pt x="54" y="9"/>
                        </a:cubicBezTo>
                        <a:cubicBezTo>
                          <a:pt x="54" y="9"/>
                          <a:pt x="54" y="8"/>
                          <a:pt x="54" y="7"/>
                        </a:cubicBezTo>
                        <a:cubicBezTo>
                          <a:pt x="54" y="7"/>
                          <a:pt x="53" y="6"/>
                          <a:pt x="53" y="6"/>
                        </a:cubicBezTo>
                        <a:cubicBezTo>
                          <a:pt x="54" y="5"/>
                          <a:pt x="54" y="5"/>
                          <a:pt x="54" y="5"/>
                        </a:cubicBezTo>
                        <a:cubicBezTo>
                          <a:pt x="54" y="5"/>
                          <a:pt x="54" y="5"/>
                          <a:pt x="54" y="4"/>
                        </a:cubicBezTo>
                        <a:cubicBezTo>
                          <a:pt x="54" y="4"/>
                          <a:pt x="54" y="4"/>
                          <a:pt x="53" y="3"/>
                        </a:cubicBezTo>
                        <a:cubicBezTo>
                          <a:pt x="53" y="3"/>
                          <a:pt x="53" y="2"/>
                          <a:pt x="53" y="2"/>
                        </a:cubicBezTo>
                        <a:cubicBezTo>
                          <a:pt x="53" y="1"/>
                          <a:pt x="53" y="1"/>
                          <a:pt x="53" y="0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5" y="0"/>
                          <a:pt x="55" y="1"/>
                          <a:pt x="56" y="1"/>
                        </a:cubicBezTo>
                        <a:cubicBezTo>
                          <a:pt x="57" y="3"/>
                          <a:pt x="57" y="3"/>
                          <a:pt x="57" y="3"/>
                        </a:cubicBezTo>
                        <a:cubicBezTo>
                          <a:pt x="58" y="4"/>
                          <a:pt x="59" y="5"/>
                          <a:pt x="60" y="6"/>
                        </a:cubicBezTo>
                        <a:cubicBezTo>
                          <a:pt x="61" y="7"/>
                          <a:pt x="61" y="8"/>
                          <a:pt x="62" y="9"/>
                        </a:cubicBezTo>
                        <a:cubicBezTo>
                          <a:pt x="63" y="10"/>
                          <a:pt x="63" y="10"/>
                          <a:pt x="64" y="11"/>
                        </a:cubicBezTo>
                        <a:cubicBezTo>
                          <a:pt x="65" y="11"/>
                          <a:pt x="65" y="12"/>
                          <a:pt x="66" y="12"/>
                        </a:cubicBezTo>
                        <a:cubicBezTo>
                          <a:pt x="66" y="13"/>
                          <a:pt x="67" y="13"/>
                          <a:pt x="67" y="14"/>
                        </a:cubicBezTo>
                        <a:cubicBezTo>
                          <a:pt x="67" y="14"/>
                          <a:pt x="68" y="14"/>
                          <a:pt x="68" y="15"/>
                        </a:cubicBezTo>
                        <a:cubicBezTo>
                          <a:pt x="68" y="15"/>
                          <a:pt x="68" y="15"/>
                          <a:pt x="68" y="16"/>
                        </a:cubicBezTo>
                        <a:cubicBezTo>
                          <a:pt x="67" y="16"/>
                          <a:pt x="67" y="16"/>
                          <a:pt x="67" y="17"/>
                        </a:cubicBezTo>
                        <a:cubicBezTo>
                          <a:pt x="67" y="17"/>
                          <a:pt x="67" y="18"/>
                          <a:pt x="66" y="18"/>
                        </a:cubicBezTo>
                        <a:cubicBezTo>
                          <a:pt x="66" y="19"/>
                          <a:pt x="66" y="19"/>
                          <a:pt x="66" y="19"/>
                        </a:cubicBezTo>
                        <a:cubicBezTo>
                          <a:pt x="66" y="20"/>
                          <a:pt x="66" y="20"/>
                          <a:pt x="66" y="21"/>
                        </a:cubicBezTo>
                        <a:cubicBezTo>
                          <a:pt x="65" y="20"/>
                          <a:pt x="65" y="20"/>
                          <a:pt x="65" y="20"/>
                        </a:cubicBezTo>
                        <a:cubicBezTo>
                          <a:pt x="65" y="19"/>
                          <a:pt x="66" y="19"/>
                          <a:pt x="66" y="19"/>
                        </a:cubicBezTo>
                        <a:cubicBezTo>
                          <a:pt x="66" y="18"/>
                          <a:pt x="66" y="18"/>
                          <a:pt x="66" y="17"/>
                        </a:cubicBezTo>
                        <a:cubicBezTo>
                          <a:pt x="66" y="17"/>
                          <a:pt x="66" y="17"/>
                          <a:pt x="67" y="16"/>
                        </a:cubicBezTo>
                        <a:cubicBezTo>
                          <a:pt x="67" y="16"/>
                          <a:pt x="67" y="16"/>
                          <a:pt x="67" y="16"/>
                        </a:cubicBezTo>
                        <a:cubicBezTo>
                          <a:pt x="67" y="15"/>
                          <a:pt x="67" y="15"/>
                          <a:pt x="67" y="15"/>
                        </a:cubicBezTo>
                        <a:cubicBezTo>
                          <a:pt x="67" y="15"/>
                          <a:pt x="67" y="14"/>
                          <a:pt x="67" y="14"/>
                        </a:cubicBezTo>
                        <a:cubicBezTo>
                          <a:pt x="65" y="13"/>
                          <a:pt x="65" y="12"/>
                          <a:pt x="64" y="11"/>
                        </a:cubicBezTo>
                        <a:cubicBezTo>
                          <a:pt x="61" y="8"/>
                          <a:pt x="61" y="8"/>
                          <a:pt x="61" y="8"/>
                        </a:cubicBezTo>
                        <a:cubicBezTo>
                          <a:pt x="60" y="7"/>
                          <a:pt x="59" y="6"/>
                          <a:pt x="57" y="4"/>
                        </a:cubicBezTo>
                        <a:cubicBezTo>
                          <a:pt x="56" y="2"/>
                          <a:pt x="56" y="2"/>
                          <a:pt x="56" y="2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4" y="0"/>
                          <a:pt x="54" y="0"/>
                          <a:pt x="54" y="0"/>
                        </a:cubicBezTo>
                        <a:cubicBezTo>
                          <a:pt x="54" y="1"/>
                          <a:pt x="54" y="1"/>
                          <a:pt x="54" y="1"/>
                        </a:cubicBezTo>
                        <a:cubicBezTo>
                          <a:pt x="54" y="2"/>
                          <a:pt x="54" y="2"/>
                          <a:pt x="54" y="3"/>
                        </a:cubicBezTo>
                        <a:cubicBezTo>
                          <a:pt x="54" y="3"/>
                          <a:pt x="54" y="4"/>
                          <a:pt x="55" y="4"/>
                        </a:cubicBezTo>
                        <a:cubicBezTo>
                          <a:pt x="55" y="5"/>
                          <a:pt x="55" y="5"/>
                          <a:pt x="56" y="6"/>
                        </a:cubicBezTo>
                        <a:cubicBezTo>
                          <a:pt x="56" y="6"/>
                          <a:pt x="56" y="6"/>
                          <a:pt x="57" y="7"/>
                        </a:cubicBezTo>
                        <a:cubicBezTo>
                          <a:pt x="56" y="7"/>
                          <a:pt x="56" y="7"/>
                          <a:pt x="56" y="7"/>
                        </a:cubicBezTo>
                        <a:cubicBezTo>
                          <a:pt x="55" y="6"/>
                          <a:pt x="55" y="6"/>
                          <a:pt x="55" y="6"/>
                        </a:cubicBezTo>
                        <a:cubicBezTo>
                          <a:pt x="54" y="6"/>
                          <a:pt x="54" y="6"/>
                          <a:pt x="54" y="6"/>
                        </a:cubicBezTo>
                        <a:cubicBezTo>
                          <a:pt x="54" y="7"/>
                          <a:pt x="54" y="7"/>
                          <a:pt x="54" y="7"/>
                        </a:cubicBezTo>
                        <a:cubicBezTo>
                          <a:pt x="54" y="8"/>
                          <a:pt x="55" y="8"/>
                          <a:pt x="55" y="8"/>
                        </a:cubicBezTo>
                        <a:cubicBezTo>
                          <a:pt x="55" y="9"/>
                          <a:pt x="55" y="9"/>
                          <a:pt x="56" y="10"/>
                        </a:cubicBezTo>
                        <a:cubicBezTo>
                          <a:pt x="56" y="10"/>
                          <a:pt x="56" y="11"/>
                          <a:pt x="56" y="11"/>
                        </a:cubicBezTo>
                        <a:cubicBezTo>
                          <a:pt x="57" y="12"/>
                          <a:pt x="57" y="12"/>
                          <a:pt x="57" y="12"/>
                        </a:cubicBezTo>
                        <a:cubicBezTo>
                          <a:pt x="56" y="12"/>
                          <a:pt x="56" y="12"/>
                          <a:pt x="56" y="12"/>
                        </a:cubicBezTo>
                        <a:cubicBezTo>
                          <a:pt x="56" y="12"/>
                          <a:pt x="55" y="12"/>
                          <a:pt x="55" y="12"/>
                        </a:cubicBezTo>
                        <a:cubicBezTo>
                          <a:pt x="55" y="12"/>
                          <a:pt x="56" y="13"/>
                          <a:pt x="56" y="13"/>
                        </a:cubicBezTo>
                        <a:cubicBezTo>
                          <a:pt x="56" y="13"/>
                          <a:pt x="56" y="13"/>
                          <a:pt x="56" y="14"/>
                        </a:cubicBezTo>
                        <a:cubicBezTo>
                          <a:pt x="57" y="14"/>
                          <a:pt x="57" y="15"/>
                          <a:pt x="57" y="15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cubicBezTo>
                          <a:pt x="57" y="17"/>
                          <a:pt x="57" y="16"/>
                          <a:pt x="57" y="17"/>
                        </a:cubicBezTo>
                        <a:cubicBezTo>
                          <a:pt x="57" y="18"/>
                          <a:pt x="58" y="18"/>
                          <a:pt x="58" y="18"/>
                        </a:cubicBezTo>
                        <a:cubicBezTo>
                          <a:pt x="58" y="19"/>
                          <a:pt x="59" y="19"/>
                          <a:pt x="59" y="20"/>
                        </a:cubicBezTo>
                        <a:cubicBezTo>
                          <a:pt x="60" y="20"/>
                          <a:pt x="60" y="20"/>
                          <a:pt x="60" y="20"/>
                        </a:cubicBezTo>
                        <a:cubicBezTo>
                          <a:pt x="61" y="21"/>
                          <a:pt x="61" y="21"/>
                          <a:pt x="61" y="21"/>
                        </a:cubicBezTo>
                        <a:cubicBezTo>
                          <a:pt x="61" y="21"/>
                          <a:pt x="60" y="21"/>
                          <a:pt x="60" y="21"/>
                        </a:cubicBezTo>
                        <a:cubicBezTo>
                          <a:pt x="60" y="21"/>
                          <a:pt x="60" y="21"/>
                          <a:pt x="59" y="21"/>
                        </a:cubicBezTo>
                        <a:cubicBezTo>
                          <a:pt x="60" y="22"/>
                          <a:pt x="60" y="22"/>
                          <a:pt x="60" y="22"/>
                        </a:cubicBezTo>
                        <a:cubicBezTo>
                          <a:pt x="61" y="23"/>
                          <a:pt x="62" y="24"/>
                          <a:pt x="63" y="24"/>
                        </a:cubicBezTo>
                        <a:cubicBezTo>
                          <a:pt x="65" y="22"/>
                          <a:pt x="65" y="22"/>
                          <a:pt x="65" y="22"/>
                        </a:cubicBezTo>
                        <a:cubicBezTo>
                          <a:pt x="63" y="24"/>
                          <a:pt x="63" y="24"/>
                          <a:pt x="63" y="24"/>
                        </a:cubicBezTo>
                        <a:cubicBezTo>
                          <a:pt x="54" y="32"/>
                          <a:pt x="54" y="32"/>
                          <a:pt x="54" y="32"/>
                        </a:cubicBezTo>
                        <a:cubicBezTo>
                          <a:pt x="50" y="35"/>
                          <a:pt x="50" y="35"/>
                          <a:pt x="50" y="35"/>
                        </a:cubicBezTo>
                        <a:cubicBezTo>
                          <a:pt x="50" y="36"/>
                          <a:pt x="50" y="36"/>
                          <a:pt x="50" y="36"/>
                        </a:cubicBezTo>
                        <a:cubicBezTo>
                          <a:pt x="62" y="27"/>
                          <a:pt x="62" y="27"/>
                          <a:pt x="62" y="27"/>
                        </a:cubicBezTo>
                        <a:cubicBezTo>
                          <a:pt x="68" y="22"/>
                          <a:pt x="68" y="22"/>
                          <a:pt x="68" y="22"/>
                        </a:cubicBezTo>
                        <a:cubicBezTo>
                          <a:pt x="67" y="22"/>
                          <a:pt x="67" y="21"/>
                          <a:pt x="67" y="21"/>
                        </a:cubicBezTo>
                        <a:cubicBezTo>
                          <a:pt x="66" y="22"/>
                          <a:pt x="66" y="22"/>
                          <a:pt x="66" y="22"/>
                        </a:cubicBezTo>
                        <a:cubicBezTo>
                          <a:pt x="67" y="20"/>
                          <a:pt x="67" y="20"/>
                          <a:pt x="67" y="20"/>
                        </a:cubicBezTo>
                        <a:cubicBezTo>
                          <a:pt x="67" y="20"/>
                          <a:pt x="67" y="20"/>
                          <a:pt x="67" y="19"/>
                        </a:cubicBezTo>
                        <a:cubicBezTo>
                          <a:pt x="67" y="18"/>
                          <a:pt x="68" y="16"/>
                          <a:pt x="70" y="16"/>
                        </a:cubicBezTo>
                        <a:moveTo>
                          <a:pt x="70" y="17"/>
                        </a:moveTo>
                        <a:cubicBezTo>
                          <a:pt x="68" y="17"/>
                          <a:pt x="67" y="18"/>
                          <a:pt x="67" y="19"/>
                        </a:cubicBezTo>
                        <a:cubicBezTo>
                          <a:pt x="67" y="21"/>
                          <a:pt x="68" y="22"/>
                          <a:pt x="70" y="22"/>
                        </a:cubicBezTo>
                        <a:cubicBezTo>
                          <a:pt x="71" y="22"/>
                          <a:pt x="72" y="21"/>
                          <a:pt x="72" y="19"/>
                        </a:cubicBezTo>
                        <a:cubicBezTo>
                          <a:pt x="72" y="18"/>
                          <a:pt x="71" y="17"/>
                          <a:pt x="70" y="17"/>
                        </a:cubicBezTo>
                        <a:moveTo>
                          <a:pt x="67" y="56"/>
                        </a:moveTo>
                        <a:cubicBezTo>
                          <a:pt x="65" y="54"/>
                          <a:pt x="66" y="51"/>
                          <a:pt x="69" y="51"/>
                        </a:cubicBezTo>
                        <a:cubicBezTo>
                          <a:pt x="71" y="51"/>
                          <a:pt x="74" y="54"/>
                          <a:pt x="71" y="56"/>
                        </a:cubicBezTo>
                        <a:cubicBezTo>
                          <a:pt x="73" y="54"/>
                          <a:pt x="71" y="52"/>
                          <a:pt x="69" y="52"/>
                        </a:cubicBezTo>
                        <a:cubicBezTo>
                          <a:pt x="67" y="52"/>
                          <a:pt x="65" y="53"/>
                          <a:pt x="67" y="56"/>
                        </a:cubicBezTo>
                        <a:moveTo>
                          <a:pt x="70" y="54"/>
                        </a:moveTo>
                        <a:cubicBezTo>
                          <a:pt x="70" y="55"/>
                          <a:pt x="70" y="56"/>
                          <a:pt x="69" y="56"/>
                        </a:cubicBezTo>
                        <a:cubicBezTo>
                          <a:pt x="68" y="56"/>
                          <a:pt x="68" y="55"/>
                          <a:pt x="68" y="54"/>
                        </a:cubicBezTo>
                        <a:cubicBezTo>
                          <a:pt x="68" y="54"/>
                          <a:pt x="68" y="53"/>
                          <a:pt x="69" y="53"/>
                        </a:cubicBezTo>
                        <a:cubicBezTo>
                          <a:pt x="70" y="53"/>
                          <a:pt x="70" y="54"/>
                          <a:pt x="70" y="54"/>
                        </a:cubicBezTo>
                        <a:moveTo>
                          <a:pt x="76" y="54"/>
                        </a:moveTo>
                        <a:cubicBezTo>
                          <a:pt x="91" y="54"/>
                          <a:pt x="91" y="54"/>
                          <a:pt x="91" y="54"/>
                        </a:cubicBezTo>
                        <a:cubicBezTo>
                          <a:pt x="90" y="55"/>
                          <a:pt x="90" y="55"/>
                          <a:pt x="90" y="55"/>
                        </a:cubicBezTo>
                        <a:cubicBezTo>
                          <a:pt x="77" y="55"/>
                          <a:pt x="77" y="55"/>
                          <a:pt x="77" y="55"/>
                        </a:cubicBezTo>
                        <a:cubicBezTo>
                          <a:pt x="76" y="55"/>
                          <a:pt x="76" y="55"/>
                          <a:pt x="76" y="55"/>
                        </a:cubicBezTo>
                        <a:lnTo>
                          <a:pt x="76" y="54"/>
                        </a:lnTo>
                        <a:close/>
                      </a:path>
                    </a:pathLst>
                  </a:custGeom>
                  <a:solidFill>
                    <a:srgbClr val="6F9E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45" name="Freeform 16"/>
                  <p:cNvSpPr>
                    <a:spLocks noEditPoints="1"/>
                  </p:cNvSpPr>
                  <p:nvPr/>
                </p:nvSpPr>
                <p:spPr bwMode="gray">
                  <a:xfrm>
                    <a:off x="3944937" y="4692650"/>
                    <a:ext cx="327025" cy="292100"/>
                  </a:xfrm>
                  <a:custGeom>
                    <a:avLst/>
                    <a:gdLst/>
                    <a:ahLst/>
                    <a:cxnLst>
                      <a:cxn ang="0">
                        <a:pos x="60" y="40"/>
                      </a:cxn>
                      <a:cxn ang="0">
                        <a:pos x="49" y="29"/>
                      </a:cxn>
                      <a:cxn ang="0">
                        <a:pos x="46" y="41"/>
                      </a:cxn>
                      <a:cxn ang="0">
                        <a:pos x="21" y="73"/>
                      </a:cxn>
                      <a:cxn ang="0">
                        <a:pos x="47" y="77"/>
                      </a:cxn>
                      <a:cxn ang="0">
                        <a:pos x="43" y="62"/>
                      </a:cxn>
                      <a:cxn ang="0">
                        <a:pos x="55" y="59"/>
                      </a:cxn>
                      <a:cxn ang="0">
                        <a:pos x="43" y="62"/>
                      </a:cxn>
                      <a:cxn ang="0">
                        <a:pos x="3" y="34"/>
                      </a:cxn>
                      <a:cxn ang="0">
                        <a:pos x="3" y="34"/>
                      </a:cxn>
                      <a:cxn ang="0">
                        <a:pos x="2" y="41"/>
                      </a:cxn>
                      <a:cxn ang="0">
                        <a:pos x="5" y="28"/>
                      </a:cxn>
                      <a:cxn ang="0">
                        <a:pos x="69" y="69"/>
                      </a:cxn>
                      <a:cxn ang="0">
                        <a:pos x="25" y="69"/>
                      </a:cxn>
                      <a:cxn ang="0">
                        <a:pos x="25" y="69"/>
                      </a:cxn>
                      <a:cxn ang="0">
                        <a:pos x="64" y="67"/>
                      </a:cxn>
                      <a:cxn ang="0">
                        <a:pos x="31" y="67"/>
                      </a:cxn>
                      <a:cxn ang="0">
                        <a:pos x="43" y="69"/>
                      </a:cxn>
                      <a:cxn ang="0">
                        <a:pos x="48" y="68"/>
                      </a:cxn>
                      <a:cxn ang="0">
                        <a:pos x="48" y="69"/>
                      </a:cxn>
                      <a:cxn ang="0">
                        <a:pos x="43" y="65"/>
                      </a:cxn>
                      <a:cxn ang="0">
                        <a:pos x="58" y="62"/>
                      </a:cxn>
                      <a:cxn ang="0">
                        <a:pos x="32" y="63"/>
                      </a:cxn>
                      <a:cxn ang="0">
                        <a:pos x="74" y="59"/>
                      </a:cxn>
                      <a:cxn ang="0">
                        <a:pos x="20" y="52"/>
                      </a:cxn>
                      <a:cxn ang="0">
                        <a:pos x="22" y="47"/>
                      </a:cxn>
                      <a:cxn ang="0">
                        <a:pos x="14" y="59"/>
                      </a:cxn>
                      <a:cxn ang="0">
                        <a:pos x="14" y="59"/>
                      </a:cxn>
                      <a:cxn ang="0">
                        <a:pos x="30" y="36"/>
                      </a:cxn>
                      <a:cxn ang="0">
                        <a:pos x="29" y="22"/>
                      </a:cxn>
                      <a:cxn ang="0">
                        <a:pos x="29" y="21"/>
                      </a:cxn>
                      <a:cxn ang="0">
                        <a:pos x="38" y="34"/>
                      </a:cxn>
                      <a:cxn ang="0">
                        <a:pos x="35" y="19"/>
                      </a:cxn>
                      <a:cxn ang="0">
                        <a:pos x="64" y="53"/>
                      </a:cxn>
                      <a:cxn ang="0">
                        <a:pos x="71" y="44"/>
                      </a:cxn>
                      <a:cxn ang="0">
                        <a:pos x="66" y="39"/>
                      </a:cxn>
                      <a:cxn ang="0">
                        <a:pos x="66" y="39"/>
                      </a:cxn>
                      <a:cxn ang="0">
                        <a:pos x="57" y="40"/>
                      </a:cxn>
                      <a:cxn ang="0">
                        <a:pos x="62" y="35"/>
                      </a:cxn>
                      <a:cxn ang="0">
                        <a:pos x="51" y="34"/>
                      </a:cxn>
                      <a:cxn ang="0">
                        <a:pos x="52" y="27"/>
                      </a:cxn>
                      <a:cxn ang="0">
                        <a:pos x="50" y="15"/>
                      </a:cxn>
                      <a:cxn ang="0">
                        <a:pos x="50" y="15"/>
                      </a:cxn>
                      <a:cxn ang="0">
                        <a:pos x="43" y="26"/>
                      </a:cxn>
                      <a:cxn ang="0">
                        <a:pos x="3" y="50"/>
                      </a:cxn>
                      <a:cxn ang="0">
                        <a:pos x="9" y="22"/>
                      </a:cxn>
                      <a:cxn ang="0">
                        <a:pos x="9" y="22"/>
                      </a:cxn>
                      <a:cxn ang="0">
                        <a:pos x="15" y="13"/>
                      </a:cxn>
                      <a:cxn ang="0">
                        <a:pos x="24" y="6"/>
                      </a:cxn>
                      <a:cxn ang="0">
                        <a:pos x="34" y="13"/>
                      </a:cxn>
                      <a:cxn ang="0">
                        <a:pos x="66" y="19"/>
                      </a:cxn>
                      <a:cxn ang="0">
                        <a:pos x="75" y="22"/>
                      </a:cxn>
                      <a:cxn ang="0">
                        <a:pos x="82" y="30"/>
                      </a:cxn>
                      <a:cxn ang="0">
                        <a:pos x="82" y="39"/>
                      </a:cxn>
                      <a:cxn ang="0">
                        <a:pos x="82" y="39"/>
                      </a:cxn>
                      <a:cxn ang="0">
                        <a:pos x="62" y="7"/>
                      </a:cxn>
                      <a:cxn ang="0">
                        <a:pos x="53" y="3"/>
                      </a:cxn>
                    </a:cxnLst>
                    <a:rect l="0" t="0" r="r" b="b"/>
                    <a:pathLst>
                      <a:path w="87" h="78">
                        <a:moveTo>
                          <a:pt x="60" y="40"/>
                        </a:moveTo>
                        <a:cubicBezTo>
                          <a:pt x="61" y="40"/>
                          <a:pt x="61" y="40"/>
                          <a:pt x="61" y="40"/>
                        </a:cubicBezTo>
                        <a:cubicBezTo>
                          <a:pt x="61" y="41"/>
                          <a:pt x="60" y="40"/>
                          <a:pt x="60" y="40"/>
                        </a:cubicBezTo>
                        <a:moveTo>
                          <a:pt x="49" y="29"/>
                        </a:moveTo>
                        <a:cubicBezTo>
                          <a:pt x="50" y="29"/>
                          <a:pt x="50" y="29"/>
                          <a:pt x="50" y="29"/>
                        </a:cubicBezTo>
                        <a:cubicBezTo>
                          <a:pt x="50" y="30"/>
                          <a:pt x="49" y="30"/>
                          <a:pt x="49" y="29"/>
                        </a:cubicBezTo>
                        <a:moveTo>
                          <a:pt x="46" y="41"/>
                        </a:moveTo>
                        <a:cubicBezTo>
                          <a:pt x="59" y="30"/>
                          <a:pt x="59" y="30"/>
                          <a:pt x="59" y="30"/>
                        </a:cubicBezTo>
                        <a:cubicBezTo>
                          <a:pt x="46" y="41"/>
                          <a:pt x="46" y="41"/>
                          <a:pt x="46" y="41"/>
                        </a:cubicBezTo>
                        <a:close/>
                        <a:moveTo>
                          <a:pt x="47" y="78"/>
                        </a:moveTo>
                        <a:cubicBezTo>
                          <a:pt x="46" y="78"/>
                          <a:pt x="44" y="78"/>
                          <a:pt x="43" y="78"/>
                        </a:cubicBezTo>
                        <a:cubicBezTo>
                          <a:pt x="35" y="78"/>
                          <a:pt x="26" y="76"/>
                          <a:pt x="21" y="73"/>
                        </a:cubicBezTo>
                        <a:cubicBezTo>
                          <a:pt x="20" y="73"/>
                          <a:pt x="20" y="72"/>
                          <a:pt x="21" y="72"/>
                        </a:cubicBezTo>
                        <a:cubicBezTo>
                          <a:pt x="26" y="75"/>
                          <a:pt x="35" y="77"/>
                          <a:pt x="43" y="77"/>
                        </a:cubicBezTo>
                        <a:cubicBezTo>
                          <a:pt x="44" y="77"/>
                          <a:pt x="46" y="77"/>
                          <a:pt x="47" y="77"/>
                        </a:cubicBezTo>
                        <a:lnTo>
                          <a:pt x="47" y="78"/>
                        </a:lnTo>
                        <a:close/>
                        <a:moveTo>
                          <a:pt x="37" y="61"/>
                        </a:moveTo>
                        <a:cubicBezTo>
                          <a:pt x="37" y="61"/>
                          <a:pt x="40" y="62"/>
                          <a:pt x="43" y="62"/>
                        </a:cubicBezTo>
                        <a:cubicBezTo>
                          <a:pt x="45" y="62"/>
                          <a:pt x="47" y="62"/>
                          <a:pt x="48" y="61"/>
                        </a:cubicBezTo>
                        <a:cubicBezTo>
                          <a:pt x="50" y="60"/>
                          <a:pt x="52" y="59"/>
                          <a:pt x="52" y="59"/>
                        </a:cubicBezTo>
                        <a:cubicBezTo>
                          <a:pt x="55" y="59"/>
                          <a:pt x="55" y="59"/>
                          <a:pt x="55" y="59"/>
                        </a:cubicBezTo>
                        <a:cubicBezTo>
                          <a:pt x="52" y="59"/>
                          <a:pt x="52" y="59"/>
                          <a:pt x="52" y="59"/>
                        </a:cubicBezTo>
                        <a:cubicBezTo>
                          <a:pt x="52" y="59"/>
                          <a:pt x="51" y="61"/>
                          <a:pt x="49" y="61"/>
                        </a:cubicBezTo>
                        <a:cubicBezTo>
                          <a:pt x="47" y="62"/>
                          <a:pt x="45" y="62"/>
                          <a:pt x="43" y="62"/>
                        </a:cubicBezTo>
                        <a:cubicBezTo>
                          <a:pt x="39" y="62"/>
                          <a:pt x="37" y="62"/>
                          <a:pt x="37" y="62"/>
                        </a:cubicBezTo>
                        <a:lnTo>
                          <a:pt x="37" y="61"/>
                        </a:lnTo>
                        <a:close/>
                        <a:moveTo>
                          <a:pt x="3" y="34"/>
                        </a:moveTo>
                        <a:cubicBezTo>
                          <a:pt x="4" y="35"/>
                          <a:pt x="4" y="35"/>
                          <a:pt x="4" y="35"/>
                        </a:cubicBezTo>
                        <a:cubicBezTo>
                          <a:pt x="3" y="35"/>
                          <a:pt x="3" y="35"/>
                          <a:pt x="3" y="35"/>
                        </a:cubicBezTo>
                        <a:lnTo>
                          <a:pt x="3" y="34"/>
                        </a:lnTo>
                        <a:close/>
                        <a:moveTo>
                          <a:pt x="2" y="41"/>
                        </a:moveTo>
                        <a:cubicBezTo>
                          <a:pt x="3" y="41"/>
                          <a:pt x="3" y="41"/>
                          <a:pt x="3" y="41"/>
                        </a:cubicBezTo>
                        <a:cubicBezTo>
                          <a:pt x="2" y="41"/>
                          <a:pt x="2" y="41"/>
                          <a:pt x="2" y="41"/>
                        </a:cubicBezTo>
                        <a:close/>
                        <a:moveTo>
                          <a:pt x="5" y="28"/>
                        </a:moveTo>
                        <a:cubicBezTo>
                          <a:pt x="6" y="28"/>
                          <a:pt x="6" y="28"/>
                          <a:pt x="6" y="28"/>
                        </a:cubicBezTo>
                        <a:cubicBezTo>
                          <a:pt x="5" y="28"/>
                          <a:pt x="5" y="28"/>
                          <a:pt x="5" y="28"/>
                        </a:cubicBezTo>
                        <a:close/>
                        <a:moveTo>
                          <a:pt x="50" y="77"/>
                        </a:moveTo>
                        <a:cubicBezTo>
                          <a:pt x="55" y="77"/>
                          <a:pt x="63" y="74"/>
                          <a:pt x="69" y="69"/>
                        </a:cubicBezTo>
                        <a:cubicBezTo>
                          <a:pt x="69" y="68"/>
                          <a:pt x="69" y="69"/>
                          <a:pt x="69" y="69"/>
                        </a:cubicBezTo>
                        <a:cubicBezTo>
                          <a:pt x="64" y="75"/>
                          <a:pt x="55" y="77"/>
                          <a:pt x="50" y="78"/>
                        </a:cubicBezTo>
                        <a:lnTo>
                          <a:pt x="50" y="77"/>
                        </a:lnTo>
                        <a:close/>
                        <a:moveTo>
                          <a:pt x="25" y="69"/>
                        </a:moveTo>
                        <a:cubicBezTo>
                          <a:pt x="30" y="71"/>
                          <a:pt x="35" y="73"/>
                          <a:pt x="41" y="73"/>
                        </a:cubicBezTo>
                        <a:cubicBezTo>
                          <a:pt x="35" y="73"/>
                          <a:pt x="29" y="72"/>
                          <a:pt x="25" y="70"/>
                        </a:cubicBezTo>
                        <a:cubicBezTo>
                          <a:pt x="25" y="70"/>
                          <a:pt x="25" y="69"/>
                          <a:pt x="25" y="69"/>
                        </a:cubicBezTo>
                        <a:moveTo>
                          <a:pt x="43" y="73"/>
                        </a:moveTo>
                        <a:cubicBezTo>
                          <a:pt x="49" y="73"/>
                          <a:pt x="57" y="72"/>
                          <a:pt x="63" y="67"/>
                        </a:cubicBezTo>
                        <a:cubicBezTo>
                          <a:pt x="64" y="67"/>
                          <a:pt x="64" y="67"/>
                          <a:pt x="64" y="67"/>
                        </a:cubicBezTo>
                        <a:cubicBezTo>
                          <a:pt x="57" y="73"/>
                          <a:pt x="49" y="74"/>
                          <a:pt x="43" y="74"/>
                        </a:cubicBezTo>
                        <a:lnTo>
                          <a:pt x="43" y="73"/>
                        </a:lnTo>
                        <a:close/>
                        <a:moveTo>
                          <a:pt x="31" y="67"/>
                        </a:moveTo>
                        <a:cubicBezTo>
                          <a:pt x="35" y="68"/>
                          <a:pt x="39" y="69"/>
                          <a:pt x="43" y="69"/>
                        </a:cubicBezTo>
                        <a:cubicBezTo>
                          <a:pt x="44" y="69"/>
                          <a:pt x="45" y="69"/>
                          <a:pt x="46" y="69"/>
                        </a:cubicBezTo>
                        <a:cubicBezTo>
                          <a:pt x="45" y="69"/>
                          <a:pt x="44" y="69"/>
                          <a:pt x="43" y="69"/>
                        </a:cubicBezTo>
                        <a:cubicBezTo>
                          <a:pt x="39" y="69"/>
                          <a:pt x="35" y="69"/>
                          <a:pt x="31" y="67"/>
                        </a:cubicBezTo>
                        <a:cubicBezTo>
                          <a:pt x="31" y="67"/>
                          <a:pt x="31" y="67"/>
                          <a:pt x="31" y="67"/>
                        </a:cubicBezTo>
                        <a:moveTo>
                          <a:pt x="48" y="68"/>
                        </a:moveTo>
                        <a:cubicBezTo>
                          <a:pt x="51" y="68"/>
                          <a:pt x="55" y="67"/>
                          <a:pt x="59" y="64"/>
                        </a:cubicBezTo>
                        <a:cubicBezTo>
                          <a:pt x="60" y="64"/>
                          <a:pt x="60" y="64"/>
                          <a:pt x="60" y="65"/>
                        </a:cubicBezTo>
                        <a:cubicBezTo>
                          <a:pt x="55" y="68"/>
                          <a:pt x="51" y="69"/>
                          <a:pt x="48" y="69"/>
                        </a:cubicBezTo>
                        <a:lnTo>
                          <a:pt x="48" y="68"/>
                        </a:lnTo>
                        <a:close/>
                        <a:moveTo>
                          <a:pt x="32" y="63"/>
                        </a:moveTo>
                        <a:cubicBezTo>
                          <a:pt x="36" y="64"/>
                          <a:pt x="39" y="65"/>
                          <a:pt x="43" y="65"/>
                        </a:cubicBezTo>
                        <a:cubicBezTo>
                          <a:pt x="48" y="65"/>
                          <a:pt x="53" y="64"/>
                          <a:pt x="57" y="61"/>
                        </a:cubicBezTo>
                        <a:cubicBezTo>
                          <a:pt x="61" y="61"/>
                          <a:pt x="61" y="61"/>
                          <a:pt x="61" y="61"/>
                        </a:cubicBezTo>
                        <a:cubicBezTo>
                          <a:pt x="58" y="62"/>
                          <a:pt x="58" y="62"/>
                          <a:pt x="58" y="62"/>
                        </a:cubicBezTo>
                        <a:cubicBezTo>
                          <a:pt x="53" y="64"/>
                          <a:pt x="48" y="65"/>
                          <a:pt x="43" y="65"/>
                        </a:cubicBezTo>
                        <a:cubicBezTo>
                          <a:pt x="39" y="65"/>
                          <a:pt x="36" y="65"/>
                          <a:pt x="32" y="63"/>
                        </a:cubicBezTo>
                        <a:cubicBezTo>
                          <a:pt x="31" y="63"/>
                          <a:pt x="32" y="63"/>
                          <a:pt x="32" y="63"/>
                        </a:cubicBezTo>
                        <a:moveTo>
                          <a:pt x="74" y="59"/>
                        </a:moveTo>
                        <a:cubicBezTo>
                          <a:pt x="83" y="59"/>
                          <a:pt x="83" y="59"/>
                          <a:pt x="83" y="59"/>
                        </a:cubicBezTo>
                        <a:cubicBezTo>
                          <a:pt x="74" y="59"/>
                          <a:pt x="74" y="59"/>
                          <a:pt x="74" y="59"/>
                        </a:cubicBezTo>
                        <a:close/>
                        <a:moveTo>
                          <a:pt x="13" y="51"/>
                        </a:moveTo>
                        <a:cubicBezTo>
                          <a:pt x="20" y="52"/>
                          <a:pt x="20" y="52"/>
                          <a:pt x="20" y="52"/>
                        </a:cubicBezTo>
                        <a:cubicBezTo>
                          <a:pt x="20" y="52"/>
                          <a:pt x="20" y="52"/>
                          <a:pt x="20" y="52"/>
                        </a:cubicBezTo>
                        <a:cubicBezTo>
                          <a:pt x="13" y="51"/>
                          <a:pt x="13" y="51"/>
                          <a:pt x="13" y="51"/>
                        </a:cubicBezTo>
                        <a:close/>
                        <a:moveTo>
                          <a:pt x="13" y="44"/>
                        </a:moveTo>
                        <a:cubicBezTo>
                          <a:pt x="22" y="47"/>
                          <a:pt x="22" y="47"/>
                          <a:pt x="22" y="47"/>
                        </a:cubicBezTo>
                        <a:cubicBezTo>
                          <a:pt x="22" y="47"/>
                          <a:pt x="22" y="48"/>
                          <a:pt x="21" y="47"/>
                        </a:cubicBezTo>
                        <a:cubicBezTo>
                          <a:pt x="13" y="44"/>
                          <a:pt x="13" y="44"/>
                          <a:pt x="13" y="44"/>
                        </a:cubicBezTo>
                        <a:close/>
                        <a:moveTo>
                          <a:pt x="14" y="59"/>
                        </a:moveTo>
                        <a:cubicBezTo>
                          <a:pt x="19" y="59"/>
                          <a:pt x="19" y="59"/>
                          <a:pt x="19" y="59"/>
                        </a:cubicBezTo>
                        <a:cubicBezTo>
                          <a:pt x="14" y="60"/>
                          <a:pt x="14" y="60"/>
                          <a:pt x="14" y="60"/>
                        </a:cubicBezTo>
                        <a:lnTo>
                          <a:pt x="14" y="59"/>
                        </a:lnTo>
                        <a:close/>
                        <a:moveTo>
                          <a:pt x="22" y="25"/>
                        </a:move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30" y="36"/>
                          <a:pt x="30" y="36"/>
                          <a:pt x="30" y="36"/>
                        </a:cubicBezTo>
                        <a:cubicBezTo>
                          <a:pt x="23" y="25"/>
                          <a:pt x="23" y="25"/>
                          <a:pt x="23" y="25"/>
                        </a:cubicBezTo>
                        <a:lnTo>
                          <a:pt x="22" y="25"/>
                        </a:lnTo>
                        <a:close/>
                        <a:moveTo>
                          <a:pt x="29" y="22"/>
                        </a:moveTo>
                        <a:cubicBezTo>
                          <a:pt x="34" y="35"/>
                          <a:pt x="34" y="35"/>
                          <a:pt x="34" y="35"/>
                        </a:cubicBezTo>
                        <a:cubicBezTo>
                          <a:pt x="35" y="35"/>
                          <a:pt x="35" y="35"/>
                          <a:pt x="34" y="35"/>
                        </a:cubicBezTo>
                        <a:cubicBezTo>
                          <a:pt x="29" y="21"/>
                          <a:pt x="29" y="21"/>
                          <a:pt x="29" y="21"/>
                        </a:cubicBezTo>
                        <a:lnTo>
                          <a:pt x="29" y="22"/>
                        </a:lnTo>
                        <a:close/>
                        <a:moveTo>
                          <a:pt x="35" y="19"/>
                        </a:moveTo>
                        <a:cubicBezTo>
                          <a:pt x="38" y="34"/>
                          <a:pt x="38" y="34"/>
                          <a:pt x="38" y="34"/>
                        </a:cubicBezTo>
                        <a:cubicBezTo>
                          <a:pt x="39" y="34"/>
                          <a:pt x="39" y="34"/>
                          <a:pt x="39" y="33"/>
                        </a:cubicBezTo>
                        <a:cubicBezTo>
                          <a:pt x="36" y="19"/>
                          <a:pt x="36" y="19"/>
                          <a:pt x="36" y="19"/>
                        </a:cubicBezTo>
                        <a:lnTo>
                          <a:pt x="35" y="19"/>
                        </a:lnTo>
                        <a:close/>
                        <a:moveTo>
                          <a:pt x="87" y="49"/>
                        </a:moveTo>
                        <a:cubicBezTo>
                          <a:pt x="64" y="52"/>
                          <a:pt x="64" y="52"/>
                          <a:pt x="64" y="52"/>
                        </a:cubicBezTo>
                        <a:cubicBezTo>
                          <a:pt x="63" y="52"/>
                          <a:pt x="63" y="53"/>
                          <a:pt x="64" y="53"/>
                        </a:cubicBezTo>
                        <a:cubicBezTo>
                          <a:pt x="87" y="49"/>
                          <a:pt x="87" y="49"/>
                          <a:pt x="87" y="49"/>
                        </a:cubicBezTo>
                        <a:close/>
                        <a:moveTo>
                          <a:pt x="63" y="47"/>
                        </a:moveTo>
                        <a:cubicBezTo>
                          <a:pt x="71" y="44"/>
                          <a:pt x="71" y="44"/>
                          <a:pt x="71" y="44"/>
                        </a:cubicBezTo>
                        <a:cubicBezTo>
                          <a:pt x="63" y="48"/>
                          <a:pt x="63" y="48"/>
                          <a:pt x="63" y="48"/>
                        </a:cubicBezTo>
                        <a:lnTo>
                          <a:pt x="63" y="47"/>
                        </a:lnTo>
                        <a:close/>
                        <a:moveTo>
                          <a:pt x="66" y="39"/>
                        </a:moveTo>
                        <a:cubicBezTo>
                          <a:pt x="64" y="40"/>
                          <a:pt x="64" y="40"/>
                          <a:pt x="64" y="40"/>
                        </a:cubicBezTo>
                        <a:cubicBezTo>
                          <a:pt x="66" y="40"/>
                          <a:pt x="66" y="40"/>
                          <a:pt x="66" y="40"/>
                        </a:cubicBezTo>
                        <a:lnTo>
                          <a:pt x="66" y="39"/>
                        </a:lnTo>
                        <a:close/>
                        <a:moveTo>
                          <a:pt x="57" y="40"/>
                        </a:moveTo>
                        <a:cubicBezTo>
                          <a:pt x="56" y="40"/>
                          <a:pt x="56" y="41"/>
                          <a:pt x="56" y="41"/>
                        </a:cubicBezTo>
                        <a:cubicBezTo>
                          <a:pt x="57" y="40"/>
                          <a:pt x="57" y="40"/>
                          <a:pt x="57" y="40"/>
                        </a:cubicBezTo>
                        <a:close/>
                        <a:moveTo>
                          <a:pt x="62" y="35"/>
                        </a:moveTo>
                        <a:cubicBezTo>
                          <a:pt x="59" y="37"/>
                          <a:pt x="59" y="37"/>
                          <a:pt x="59" y="37"/>
                        </a:cubicBezTo>
                        <a:cubicBezTo>
                          <a:pt x="62" y="35"/>
                          <a:pt x="62" y="35"/>
                          <a:pt x="62" y="35"/>
                        </a:cubicBezTo>
                        <a:close/>
                        <a:moveTo>
                          <a:pt x="51" y="34"/>
                        </a:moveTo>
                        <a:cubicBezTo>
                          <a:pt x="50" y="35"/>
                          <a:pt x="50" y="35"/>
                          <a:pt x="50" y="35"/>
                        </a:cubicBezTo>
                        <a:cubicBezTo>
                          <a:pt x="51" y="34"/>
                          <a:pt x="51" y="34"/>
                          <a:pt x="51" y="34"/>
                        </a:cubicBezTo>
                        <a:close/>
                        <a:moveTo>
                          <a:pt x="52" y="25"/>
                        </a:moveTo>
                        <a:cubicBezTo>
                          <a:pt x="51" y="26"/>
                          <a:pt x="51" y="26"/>
                          <a:pt x="51" y="26"/>
                        </a:cubicBezTo>
                        <a:cubicBezTo>
                          <a:pt x="52" y="27"/>
                          <a:pt x="52" y="27"/>
                          <a:pt x="52" y="27"/>
                        </a:cubicBezTo>
                        <a:cubicBezTo>
                          <a:pt x="53" y="25"/>
                          <a:pt x="53" y="25"/>
                          <a:pt x="53" y="25"/>
                        </a:cubicBezTo>
                        <a:lnTo>
                          <a:pt x="52" y="25"/>
                        </a:lnTo>
                        <a:close/>
                        <a:moveTo>
                          <a:pt x="50" y="15"/>
                        </a:moveTo>
                        <a:cubicBezTo>
                          <a:pt x="48" y="25"/>
                          <a:pt x="48" y="25"/>
                          <a:pt x="48" y="2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lnTo>
                          <a:pt x="50" y="15"/>
                        </a:lnTo>
                        <a:close/>
                        <a:moveTo>
                          <a:pt x="43" y="0"/>
                        </a:moveTo>
                        <a:cubicBezTo>
                          <a:pt x="42" y="27"/>
                          <a:pt x="42" y="27"/>
                          <a:pt x="42" y="27"/>
                        </a:cubicBezTo>
                        <a:cubicBezTo>
                          <a:pt x="43" y="26"/>
                          <a:pt x="43" y="26"/>
                          <a:pt x="43" y="26"/>
                        </a:cubicBezTo>
                        <a:cubicBezTo>
                          <a:pt x="43" y="0"/>
                          <a:pt x="43" y="0"/>
                          <a:pt x="43" y="0"/>
                        </a:cubicBezTo>
                        <a:close/>
                        <a:moveTo>
                          <a:pt x="0" y="49"/>
                        </a:moveTo>
                        <a:cubicBezTo>
                          <a:pt x="3" y="50"/>
                          <a:pt x="3" y="50"/>
                          <a:pt x="3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lnTo>
                          <a:pt x="0" y="49"/>
                        </a:lnTo>
                        <a:close/>
                        <a:moveTo>
                          <a:pt x="9" y="22"/>
                        </a:moveTo>
                        <a:cubicBezTo>
                          <a:pt x="10" y="23"/>
                          <a:pt x="10" y="23"/>
                          <a:pt x="10" y="23"/>
                        </a:cubicBezTo>
                        <a:cubicBezTo>
                          <a:pt x="9" y="21"/>
                          <a:pt x="9" y="21"/>
                          <a:pt x="9" y="21"/>
                        </a:cubicBezTo>
                        <a:lnTo>
                          <a:pt x="9" y="22"/>
                        </a:lnTo>
                        <a:close/>
                        <a:moveTo>
                          <a:pt x="15" y="13"/>
                        </a:moveTo>
                        <a:cubicBezTo>
                          <a:pt x="17" y="17"/>
                          <a:pt x="17" y="17"/>
                          <a:pt x="17" y="17"/>
                        </a:cubicBezTo>
                        <a:cubicBezTo>
                          <a:pt x="15" y="13"/>
                          <a:pt x="15" y="13"/>
                          <a:pt x="15" y="13"/>
                        </a:cubicBezTo>
                        <a:close/>
                        <a:moveTo>
                          <a:pt x="23" y="6"/>
                        </a:moveTo>
                        <a:cubicBezTo>
                          <a:pt x="26" y="14"/>
                          <a:pt x="26" y="14"/>
                          <a:pt x="26" y="14"/>
                        </a:cubicBezTo>
                        <a:cubicBezTo>
                          <a:pt x="24" y="6"/>
                          <a:pt x="24" y="6"/>
                          <a:pt x="24" y="6"/>
                        </a:cubicBezTo>
                        <a:lnTo>
                          <a:pt x="23" y="6"/>
                        </a:lnTo>
                        <a:close/>
                        <a:moveTo>
                          <a:pt x="33" y="2"/>
                        </a:moveTo>
                        <a:cubicBezTo>
                          <a:pt x="34" y="13"/>
                          <a:pt x="34" y="13"/>
                          <a:pt x="34" y="13"/>
                        </a:cubicBezTo>
                        <a:cubicBezTo>
                          <a:pt x="33" y="2"/>
                          <a:pt x="33" y="2"/>
                          <a:pt x="33" y="2"/>
                        </a:cubicBezTo>
                        <a:close/>
                        <a:moveTo>
                          <a:pt x="69" y="14"/>
                        </a:moveTo>
                        <a:cubicBezTo>
                          <a:pt x="66" y="19"/>
                          <a:pt x="66" y="19"/>
                          <a:pt x="66" y="19"/>
                        </a:cubicBezTo>
                        <a:cubicBezTo>
                          <a:pt x="69" y="14"/>
                          <a:pt x="69" y="14"/>
                          <a:pt x="69" y="14"/>
                        </a:cubicBezTo>
                        <a:close/>
                        <a:moveTo>
                          <a:pt x="72" y="25"/>
                        </a:moveTo>
                        <a:cubicBezTo>
                          <a:pt x="75" y="22"/>
                          <a:pt x="75" y="22"/>
                          <a:pt x="75" y="22"/>
                        </a:cubicBezTo>
                        <a:cubicBezTo>
                          <a:pt x="72" y="25"/>
                          <a:pt x="72" y="25"/>
                          <a:pt x="72" y="25"/>
                        </a:cubicBezTo>
                        <a:close/>
                        <a:moveTo>
                          <a:pt x="77" y="32"/>
                        </a:moveTo>
                        <a:cubicBezTo>
                          <a:pt x="82" y="30"/>
                          <a:pt x="82" y="30"/>
                          <a:pt x="82" y="30"/>
                        </a:cubicBezTo>
                        <a:cubicBezTo>
                          <a:pt x="77" y="33"/>
                          <a:pt x="77" y="33"/>
                          <a:pt x="77" y="33"/>
                        </a:cubicBezTo>
                        <a:lnTo>
                          <a:pt x="77" y="32"/>
                        </a:lnTo>
                        <a:close/>
                        <a:moveTo>
                          <a:pt x="82" y="39"/>
                        </a:moveTo>
                        <a:cubicBezTo>
                          <a:pt x="84" y="39"/>
                          <a:pt x="84" y="39"/>
                          <a:pt x="84" y="39"/>
                        </a:cubicBezTo>
                        <a:cubicBezTo>
                          <a:pt x="82" y="40"/>
                          <a:pt x="82" y="40"/>
                          <a:pt x="82" y="40"/>
                        </a:cubicBezTo>
                        <a:lnTo>
                          <a:pt x="82" y="39"/>
                        </a:lnTo>
                        <a:close/>
                        <a:moveTo>
                          <a:pt x="62" y="7"/>
                        </a:moveTo>
                        <a:cubicBezTo>
                          <a:pt x="60" y="13"/>
                          <a:pt x="60" y="13"/>
                          <a:pt x="60" y="13"/>
                        </a:cubicBezTo>
                        <a:cubicBezTo>
                          <a:pt x="62" y="7"/>
                          <a:pt x="62" y="7"/>
                          <a:pt x="62" y="7"/>
                        </a:cubicBezTo>
                        <a:close/>
                        <a:moveTo>
                          <a:pt x="53" y="3"/>
                        </a:moveTo>
                        <a:cubicBezTo>
                          <a:pt x="53" y="5"/>
                          <a:pt x="53" y="5"/>
                          <a:pt x="53" y="5"/>
                        </a:cubicBezTo>
                        <a:lnTo>
                          <a:pt x="53" y="3"/>
                        </a:lnTo>
                        <a:close/>
                      </a:path>
                    </a:pathLst>
                  </a:custGeom>
                  <a:solidFill>
                    <a:srgbClr val="6F9E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46" name="Freeform 18"/>
                  <p:cNvSpPr>
                    <a:spLocks noEditPoints="1"/>
                  </p:cNvSpPr>
                  <p:nvPr/>
                </p:nvSpPr>
                <p:spPr bwMode="gray">
                  <a:xfrm>
                    <a:off x="4068762" y="4999038"/>
                    <a:ext cx="79375" cy="19050"/>
                  </a:xfrm>
                  <a:custGeom>
                    <a:avLst/>
                    <a:gdLst/>
                    <a:ahLst/>
                    <a:cxnLst>
                      <a:cxn ang="0">
                        <a:pos x="18" y="5"/>
                      </a:cxn>
                      <a:cxn ang="0">
                        <a:pos x="17" y="5"/>
                      </a:cxn>
                      <a:cxn ang="0">
                        <a:pos x="19" y="1"/>
                      </a:cxn>
                      <a:cxn ang="0">
                        <a:pos x="16" y="1"/>
                      </a:cxn>
                      <a:cxn ang="0">
                        <a:pos x="16" y="1"/>
                      </a:cxn>
                      <a:cxn ang="0">
                        <a:pos x="20" y="0"/>
                      </a:cxn>
                      <a:cxn ang="0">
                        <a:pos x="21" y="1"/>
                      </a:cxn>
                      <a:cxn ang="0">
                        <a:pos x="18" y="5"/>
                      </a:cxn>
                      <a:cxn ang="0">
                        <a:pos x="13" y="4"/>
                      </a:cxn>
                      <a:cxn ang="0">
                        <a:pos x="14" y="3"/>
                      </a:cxn>
                      <a:cxn ang="0">
                        <a:pos x="13" y="3"/>
                      </a:cxn>
                      <a:cxn ang="0">
                        <a:pos x="11" y="4"/>
                      </a:cxn>
                      <a:cxn ang="0">
                        <a:pos x="13" y="4"/>
                      </a:cxn>
                      <a:cxn ang="0">
                        <a:pos x="13" y="2"/>
                      </a:cxn>
                      <a:cxn ang="0">
                        <a:pos x="15" y="3"/>
                      </a:cxn>
                      <a:cxn ang="0">
                        <a:pos x="13" y="5"/>
                      </a:cxn>
                      <a:cxn ang="0">
                        <a:pos x="11" y="4"/>
                      </a:cxn>
                      <a:cxn ang="0">
                        <a:pos x="10" y="3"/>
                      </a:cxn>
                      <a:cxn ang="0">
                        <a:pos x="10" y="2"/>
                      </a:cxn>
                      <a:cxn ang="0">
                        <a:pos x="12" y="1"/>
                      </a:cxn>
                      <a:cxn ang="0">
                        <a:pos x="14" y="1"/>
                      </a:cxn>
                      <a:cxn ang="0">
                        <a:pos x="14" y="2"/>
                      </a:cxn>
                      <a:cxn ang="0">
                        <a:pos x="12" y="1"/>
                      </a:cxn>
                      <a:cxn ang="0">
                        <a:pos x="11" y="3"/>
                      </a:cxn>
                      <a:cxn ang="0">
                        <a:pos x="13" y="2"/>
                      </a:cxn>
                      <a:cxn ang="0">
                        <a:pos x="7" y="2"/>
                      </a:cxn>
                      <a:cxn ang="0">
                        <a:pos x="6" y="1"/>
                      </a:cxn>
                      <a:cxn ang="0">
                        <a:pos x="5" y="2"/>
                      </a:cxn>
                      <a:cxn ang="0">
                        <a:pos x="6" y="2"/>
                      </a:cxn>
                      <a:cxn ang="0">
                        <a:pos x="6" y="2"/>
                      </a:cxn>
                      <a:cxn ang="0">
                        <a:pos x="7" y="2"/>
                      </a:cxn>
                      <a:cxn ang="0">
                        <a:pos x="7" y="4"/>
                      </a:cxn>
                      <a:cxn ang="0">
                        <a:pos x="6" y="3"/>
                      </a:cxn>
                      <a:cxn ang="0">
                        <a:pos x="5" y="4"/>
                      </a:cxn>
                      <a:cxn ang="0">
                        <a:pos x="6" y="4"/>
                      </a:cxn>
                      <a:cxn ang="0">
                        <a:pos x="7" y="4"/>
                      </a:cxn>
                      <a:cxn ang="0">
                        <a:pos x="8" y="4"/>
                      </a:cxn>
                      <a:cxn ang="0">
                        <a:pos x="6" y="5"/>
                      </a:cxn>
                      <a:cxn ang="0">
                        <a:pos x="4" y="4"/>
                      </a:cxn>
                      <a:cxn ang="0">
                        <a:pos x="5" y="3"/>
                      </a:cxn>
                      <a:cxn ang="0">
                        <a:pos x="4" y="2"/>
                      </a:cxn>
                      <a:cxn ang="0">
                        <a:pos x="6" y="1"/>
                      </a:cxn>
                      <a:cxn ang="0">
                        <a:pos x="8" y="2"/>
                      </a:cxn>
                      <a:cxn ang="0">
                        <a:pos x="8" y="3"/>
                      </a:cxn>
                      <a:cxn ang="0">
                        <a:pos x="8" y="4"/>
                      </a:cxn>
                      <a:cxn ang="0">
                        <a:pos x="1" y="4"/>
                      </a:cxn>
                      <a:cxn ang="0">
                        <a:pos x="1" y="1"/>
                      </a:cxn>
                      <a:cxn ang="0">
                        <a:pos x="0" y="2"/>
                      </a:cxn>
                      <a:cxn ang="0">
                        <a:pos x="0" y="1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5"/>
                      </a:cxn>
                      <a:cxn ang="0">
                        <a:pos x="1" y="4"/>
                      </a:cxn>
                    </a:cxnLst>
                    <a:rect l="0" t="0" r="r" b="b"/>
                    <a:pathLst>
                      <a:path w="21" h="5">
                        <a:moveTo>
                          <a:pt x="18" y="5"/>
                        </a:moveTo>
                        <a:cubicBezTo>
                          <a:pt x="17" y="5"/>
                          <a:pt x="17" y="5"/>
                          <a:pt x="17" y="5"/>
                        </a:cubicBezTo>
                        <a:cubicBezTo>
                          <a:pt x="19" y="1"/>
                          <a:pt x="19" y="1"/>
                          <a:pt x="19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21" y="1"/>
                          <a:pt x="21" y="1"/>
                          <a:pt x="21" y="1"/>
                        </a:cubicBezTo>
                        <a:lnTo>
                          <a:pt x="18" y="5"/>
                        </a:lnTo>
                        <a:close/>
                        <a:moveTo>
                          <a:pt x="13" y="4"/>
                        </a:moveTo>
                        <a:cubicBezTo>
                          <a:pt x="13" y="4"/>
                          <a:pt x="14" y="4"/>
                          <a:pt x="14" y="3"/>
                        </a:cubicBezTo>
                        <a:cubicBezTo>
                          <a:pt x="14" y="3"/>
                          <a:pt x="13" y="3"/>
                          <a:pt x="13" y="3"/>
                        </a:cubicBezTo>
                        <a:cubicBezTo>
                          <a:pt x="12" y="3"/>
                          <a:pt x="12" y="3"/>
                          <a:pt x="11" y="4"/>
                        </a:cubicBezTo>
                        <a:cubicBezTo>
                          <a:pt x="12" y="4"/>
                          <a:pt x="12" y="4"/>
                          <a:pt x="13" y="4"/>
                        </a:cubicBezTo>
                        <a:moveTo>
                          <a:pt x="13" y="2"/>
                        </a:moveTo>
                        <a:cubicBezTo>
                          <a:pt x="14" y="2"/>
                          <a:pt x="15" y="3"/>
                          <a:pt x="15" y="3"/>
                        </a:cubicBezTo>
                        <a:cubicBezTo>
                          <a:pt x="15" y="4"/>
                          <a:pt x="14" y="5"/>
                          <a:pt x="13" y="5"/>
                        </a:cubicBezTo>
                        <a:cubicBezTo>
                          <a:pt x="12" y="5"/>
                          <a:pt x="11" y="5"/>
                          <a:pt x="11" y="4"/>
                        </a:cubicBezTo>
                        <a:cubicBezTo>
                          <a:pt x="10" y="4"/>
                          <a:pt x="10" y="4"/>
                          <a:pt x="10" y="3"/>
                        </a:cubicBezTo>
                        <a:cubicBezTo>
                          <a:pt x="10" y="2"/>
                          <a:pt x="10" y="2"/>
                          <a:pt x="10" y="2"/>
                        </a:cubicBezTo>
                        <a:cubicBezTo>
                          <a:pt x="11" y="1"/>
                          <a:pt x="12" y="1"/>
                          <a:pt x="12" y="1"/>
                        </a:cubicBezTo>
                        <a:cubicBezTo>
                          <a:pt x="13" y="1"/>
                          <a:pt x="14" y="1"/>
                          <a:pt x="14" y="1"/>
                        </a:cubicBezTo>
                        <a:cubicBezTo>
                          <a:pt x="14" y="2"/>
                          <a:pt x="14" y="2"/>
                          <a:pt x="14" y="2"/>
                        </a:cubicBezTo>
                        <a:cubicBezTo>
                          <a:pt x="14" y="2"/>
                          <a:pt x="13" y="1"/>
                          <a:pt x="12" y="1"/>
                        </a:cubicBezTo>
                        <a:cubicBezTo>
                          <a:pt x="12" y="2"/>
                          <a:pt x="11" y="2"/>
                          <a:pt x="11" y="3"/>
                        </a:cubicBezTo>
                        <a:cubicBezTo>
                          <a:pt x="11" y="2"/>
                          <a:pt x="12" y="2"/>
                          <a:pt x="13" y="2"/>
                        </a:cubicBezTo>
                        <a:moveTo>
                          <a:pt x="7" y="2"/>
                        </a:moveTo>
                        <a:cubicBezTo>
                          <a:pt x="7" y="2"/>
                          <a:pt x="7" y="1"/>
                          <a:pt x="6" y="1"/>
                        </a:cubicBezTo>
                        <a:cubicBezTo>
                          <a:pt x="5" y="1"/>
                          <a:pt x="5" y="2"/>
                          <a:pt x="5" y="2"/>
                        </a:cubicBezTo>
                        <a:cubicBezTo>
                          <a:pt x="5" y="2"/>
                          <a:pt x="5" y="2"/>
                          <a:pt x="6" y="2"/>
                        </a:cubicBezTo>
                        <a:cubicBezTo>
                          <a:pt x="6" y="2"/>
                          <a:pt x="6" y="2"/>
                          <a:pt x="6" y="2"/>
                        </a:cubicBezTo>
                        <a:cubicBezTo>
                          <a:pt x="7" y="2"/>
                          <a:pt x="7" y="2"/>
                          <a:pt x="7" y="2"/>
                        </a:cubicBezTo>
                        <a:moveTo>
                          <a:pt x="7" y="4"/>
                        </a:moveTo>
                        <a:cubicBezTo>
                          <a:pt x="7" y="3"/>
                          <a:pt x="7" y="3"/>
                          <a:pt x="6" y="3"/>
                        </a:cubicBezTo>
                        <a:cubicBezTo>
                          <a:pt x="5" y="3"/>
                          <a:pt x="5" y="3"/>
                          <a:pt x="5" y="4"/>
                        </a:cubicBezTo>
                        <a:cubicBezTo>
                          <a:pt x="5" y="4"/>
                          <a:pt x="5" y="4"/>
                          <a:pt x="6" y="4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moveTo>
                          <a:pt x="8" y="4"/>
                        </a:moveTo>
                        <a:cubicBezTo>
                          <a:pt x="8" y="5"/>
                          <a:pt x="7" y="5"/>
                          <a:pt x="6" y="5"/>
                        </a:cubicBezTo>
                        <a:cubicBezTo>
                          <a:pt x="4" y="5"/>
                          <a:pt x="4" y="4"/>
                          <a:pt x="4" y="4"/>
                        </a:cubicBezTo>
                        <a:cubicBezTo>
                          <a:pt x="4" y="3"/>
                          <a:pt x="4" y="3"/>
                          <a:pt x="5" y="3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5" y="1"/>
                          <a:pt x="6" y="1"/>
                        </a:cubicBezTo>
                        <a:cubicBezTo>
                          <a:pt x="7" y="1"/>
                          <a:pt x="8" y="1"/>
                          <a:pt x="8" y="2"/>
                        </a:cubicBezTo>
                        <a:cubicBezTo>
                          <a:pt x="8" y="2"/>
                          <a:pt x="8" y="3"/>
                          <a:pt x="8" y="3"/>
                        </a:cubicBezTo>
                        <a:cubicBezTo>
                          <a:pt x="8" y="3"/>
                          <a:pt x="8" y="3"/>
                          <a:pt x="8" y="4"/>
                        </a:cubicBezTo>
                        <a:moveTo>
                          <a:pt x="1" y="4"/>
                        </a:move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lnTo>
                          <a:pt x="1" y="4"/>
                        </a:lnTo>
                        <a:close/>
                      </a:path>
                    </a:pathLst>
                  </a:custGeom>
                  <a:solidFill>
                    <a:srgbClr val="6F9E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47" name="Freeform 19"/>
                  <p:cNvSpPr>
                    <a:spLocks noEditPoints="1"/>
                  </p:cNvSpPr>
                  <p:nvPr/>
                </p:nvSpPr>
                <p:spPr bwMode="gray">
                  <a:xfrm>
                    <a:off x="3930650" y="4665663"/>
                    <a:ext cx="352425" cy="184150"/>
                  </a:xfrm>
                  <a:custGeom>
                    <a:avLst/>
                    <a:gdLst/>
                    <a:ahLst/>
                    <a:cxnLst>
                      <a:cxn ang="0">
                        <a:pos x="93" y="45"/>
                      </a:cxn>
                      <a:cxn ang="0">
                        <a:pos x="92" y="49"/>
                      </a:cxn>
                      <a:cxn ang="0">
                        <a:pos x="94" y="44"/>
                      </a:cxn>
                      <a:cxn ang="0">
                        <a:pos x="89" y="39"/>
                      </a:cxn>
                      <a:cxn ang="0">
                        <a:pos x="93" y="36"/>
                      </a:cxn>
                      <a:cxn ang="0">
                        <a:pos x="91" y="38"/>
                      </a:cxn>
                      <a:cxn ang="0">
                        <a:pos x="89" y="31"/>
                      </a:cxn>
                      <a:cxn ang="0">
                        <a:pos x="86" y="28"/>
                      </a:cxn>
                      <a:cxn ang="0">
                        <a:pos x="90" y="31"/>
                      </a:cxn>
                      <a:cxn ang="0">
                        <a:pos x="85" y="19"/>
                      </a:cxn>
                      <a:cxn ang="0">
                        <a:pos x="84" y="25"/>
                      </a:cxn>
                      <a:cxn ang="0">
                        <a:pos x="80" y="14"/>
                      </a:cxn>
                      <a:cxn ang="0">
                        <a:pos x="77" y="16"/>
                      </a:cxn>
                      <a:cxn ang="0">
                        <a:pos x="68" y="7"/>
                      </a:cxn>
                      <a:cxn ang="0">
                        <a:pos x="70" y="9"/>
                      </a:cxn>
                      <a:cxn ang="0">
                        <a:pos x="68" y="5"/>
                      </a:cxn>
                      <a:cxn ang="0">
                        <a:pos x="71" y="11"/>
                      </a:cxn>
                      <a:cxn ang="0">
                        <a:pos x="64" y="3"/>
                      </a:cxn>
                      <a:cxn ang="0">
                        <a:pos x="63" y="4"/>
                      </a:cxn>
                      <a:cxn ang="0">
                        <a:pos x="64" y="6"/>
                      </a:cxn>
                      <a:cxn ang="0">
                        <a:pos x="55" y="3"/>
                      </a:cxn>
                      <a:cxn ang="0">
                        <a:pos x="51" y="0"/>
                      </a:cxn>
                      <a:cxn ang="0">
                        <a:pos x="55" y="1"/>
                      </a:cxn>
                      <a:cxn ang="0">
                        <a:pos x="46" y="1"/>
                      </a:cxn>
                      <a:cxn ang="0">
                        <a:pos x="46" y="3"/>
                      </a:cxn>
                      <a:cxn ang="0">
                        <a:pos x="42" y="2"/>
                      </a:cxn>
                      <a:cxn ang="0">
                        <a:pos x="46" y="1"/>
                      </a:cxn>
                      <a:cxn ang="0">
                        <a:pos x="38" y="4"/>
                      </a:cxn>
                      <a:cxn ang="0">
                        <a:pos x="36" y="5"/>
                      </a:cxn>
                      <a:cxn ang="0">
                        <a:pos x="35" y="1"/>
                      </a:cxn>
                      <a:cxn ang="0">
                        <a:pos x="29" y="8"/>
                      </a:cxn>
                      <a:cxn ang="0">
                        <a:pos x="29" y="8"/>
                      </a:cxn>
                      <a:cxn ang="0">
                        <a:pos x="22" y="12"/>
                      </a:cxn>
                      <a:cxn ang="0">
                        <a:pos x="23" y="7"/>
                      </a:cxn>
                      <a:cxn ang="0">
                        <a:pos x="8" y="29"/>
                      </a:cxn>
                      <a:cxn ang="0">
                        <a:pos x="7" y="33"/>
                      </a:cxn>
                      <a:cxn ang="0">
                        <a:pos x="7" y="28"/>
                      </a:cxn>
                      <a:cxn ang="0">
                        <a:pos x="5" y="28"/>
                      </a:cxn>
                      <a:cxn ang="0">
                        <a:pos x="6" y="28"/>
                      </a:cxn>
                      <a:cxn ang="0">
                        <a:pos x="15" y="14"/>
                      </a:cxn>
                      <a:cxn ang="0">
                        <a:pos x="16" y="17"/>
                      </a:cxn>
                      <a:cxn ang="0">
                        <a:pos x="19" y="14"/>
                      </a:cxn>
                      <a:cxn ang="0">
                        <a:pos x="11" y="22"/>
                      </a:cxn>
                      <a:cxn ang="0">
                        <a:pos x="7" y="23"/>
                      </a:cxn>
                      <a:cxn ang="0">
                        <a:pos x="10" y="18"/>
                      </a:cxn>
                      <a:cxn ang="0">
                        <a:pos x="1" y="40"/>
                      </a:cxn>
                      <a:cxn ang="0">
                        <a:pos x="2" y="39"/>
                      </a:cxn>
                      <a:cxn ang="0">
                        <a:pos x="4" y="39"/>
                      </a:cxn>
                      <a:cxn ang="0">
                        <a:pos x="4" y="45"/>
                      </a:cxn>
                      <a:cxn ang="0">
                        <a:pos x="1" y="49"/>
                      </a:cxn>
                      <a:cxn ang="0">
                        <a:pos x="1" y="47"/>
                      </a:cxn>
                      <a:cxn ang="0">
                        <a:pos x="3" y="45"/>
                      </a:cxn>
                      <a:cxn ang="0">
                        <a:pos x="4" y="45"/>
                      </a:cxn>
                    </a:cxnLst>
                    <a:rect l="0" t="0" r="r" b="b"/>
                    <a:pathLst>
                      <a:path w="94" h="49">
                        <a:moveTo>
                          <a:pt x="91" y="48"/>
                        </a:moveTo>
                        <a:cubicBezTo>
                          <a:pt x="91" y="48"/>
                          <a:pt x="92" y="48"/>
                          <a:pt x="92" y="48"/>
                        </a:cubicBezTo>
                        <a:cubicBezTo>
                          <a:pt x="92" y="48"/>
                          <a:pt x="93" y="48"/>
                          <a:pt x="93" y="47"/>
                        </a:cubicBezTo>
                        <a:cubicBezTo>
                          <a:pt x="93" y="45"/>
                          <a:pt x="93" y="45"/>
                          <a:pt x="93" y="45"/>
                        </a:cubicBezTo>
                        <a:cubicBezTo>
                          <a:pt x="91" y="45"/>
                          <a:pt x="91" y="45"/>
                          <a:pt x="91" y="45"/>
                        </a:cubicBezTo>
                        <a:cubicBezTo>
                          <a:pt x="91" y="47"/>
                          <a:pt x="91" y="47"/>
                          <a:pt x="91" y="47"/>
                        </a:cubicBezTo>
                        <a:cubicBezTo>
                          <a:pt x="91" y="47"/>
                          <a:pt x="91" y="48"/>
                          <a:pt x="91" y="48"/>
                        </a:cubicBezTo>
                        <a:moveTo>
                          <a:pt x="92" y="49"/>
                        </a:moveTo>
                        <a:cubicBezTo>
                          <a:pt x="91" y="49"/>
                          <a:pt x="91" y="49"/>
                          <a:pt x="90" y="49"/>
                        </a:cubicBezTo>
                        <a:cubicBezTo>
                          <a:pt x="90" y="48"/>
                          <a:pt x="90" y="48"/>
                          <a:pt x="90" y="47"/>
                        </a:cubicBezTo>
                        <a:cubicBezTo>
                          <a:pt x="90" y="44"/>
                          <a:pt x="90" y="44"/>
                          <a:pt x="90" y="44"/>
                        </a:cubicBezTo>
                        <a:cubicBezTo>
                          <a:pt x="94" y="44"/>
                          <a:pt x="94" y="44"/>
                          <a:pt x="94" y="44"/>
                        </a:cubicBezTo>
                        <a:cubicBezTo>
                          <a:pt x="94" y="47"/>
                          <a:pt x="94" y="47"/>
                          <a:pt x="94" y="47"/>
                        </a:cubicBezTo>
                        <a:cubicBezTo>
                          <a:pt x="94" y="48"/>
                          <a:pt x="93" y="49"/>
                          <a:pt x="92" y="49"/>
                        </a:cubicBezTo>
                        <a:moveTo>
                          <a:pt x="91" y="38"/>
                        </a:moveTo>
                        <a:cubicBezTo>
                          <a:pt x="89" y="39"/>
                          <a:pt x="89" y="39"/>
                          <a:pt x="89" y="39"/>
                        </a:cubicBezTo>
                        <a:cubicBezTo>
                          <a:pt x="89" y="38"/>
                          <a:pt x="89" y="38"/>
                          <a:pt x="89" y="38"/>
                        </a:cubicBezTo>
                        <a:cubicBezTo>
                          <a:pt x="90" y="37"/>
                          <a:pt x="90" y="37"/>
                          <a:pt x="90" y="37"/>
                        </a:cubicBezTo>
                        <a:cubicBezTo>
                          <a:pt x="92" y="35"/>
                          <a:pt x="92" y="35"/>
                          <a:pt x="92" y="35"/>
                        </a:cubicBezTo>
                        <a:cubicBezTo>
                          <a:pt x="93" y="36"/>
                          <a:pt x="93" y="36"/>
                          <a:pt x="93" y="36"/>
                        </a:cubicBezTo>
                        <a:cubicBezTo>
                          <a:pt x="91" y="38"/>
                          <a:pt x="91" y="38"/>
                          <a:pt x="91" y="38"/>
                        </a:cubicBezTo>
                        <a:cubicBezTo>
                          <a:pt x="93" y="39"/>
                          <a:pt x="93" y="39"/>
                          <a:pt x="93" y="39"/>
                        </a:cubicBezTo>
                        <a:cubicBezTo>
                          <a:pt x="93" y="40"/>
                          <a:pt x="93" y="40"/>
                          <a:pt x="93" y="40"/>
                        </a:cubicBezTo>
                        <a:lnTo>
                          <a:pt x="91" y="38"/>
                        </a:lnTo>
                        <a:close/>
                        <a:moveTo>
                          <a:pt x="90" y="29"/>
                        </a:moveTo>
                        <a:cubicBezTo>
                          <a:pt x="89" y="28"/>
                          <a:pt x="88" y="27"/>
                          <a:pt x="88" y="28"/>
                        </a:cubicBezTo>
                        <a:cubicBezTo>
                          <a:pt x="87" y="28"/>
                          <a:pt x="87" y="29"/>
                          <a:pt x="87" y="30"/>
                        </a:cubicBezTo>
                        <a:cubicBezTo>
                          <a:pt x="87" y="31"/>
                          <a:pt x="88" y="31"/>
                          <a:pt x="89" y="31"/>
                        </a:cubicBezTo>
                        <a:cubicBezTo>
                          <a:pt x="90" y="31"/>
                          <a:pt x="90" y="30"/>
                          <a:pt x="90" y="29"/>
                        </a:cubicBezTo>
                        <a:moveTo>
                          <a:pt x="88" y="32"/>
                        </a:moveTo>
                        <a:cubicBezTo>
                          <a:pt x="87" y="32"/>
                          <a:pt x="87" y="31"/>
                          <a:pt x="86" y="30"/>
                        </a:cubicBezTo>
                        <a:cubicBezTo>
                          <a:pt x="86" y="29"/>
                          <a:pt x="86" y="29"/>
                          <a:pt x="86" y="28"/>
                        </a:cubicBezTo>
                        <a:cubicBezTo>
                          <a:pt x="86" y="27"/>
                          <a:pt x="87" y="27"/>
                          <a:pt x="87" y="27"/>
                        </a:cubicBezTo>
                        <a:cubicBezTo>
                          <a:pt x="88" y="27"/>
                          <a:pt x="88" y="27"/>
                          <a:pt x="89" y="27"/>
                        </a:cubicBezTo>
                        <a:cubicBezTo>
                          <a:pt x="89" y="27"/>
                          <a:pt x="90" y="28"/>
                          <a:pt x="90" y="29"/>
                        </a:cubicBezTo>
                        <a:cubicBezTo>
                          <a:pt x="91" y="29"/>
                          <a:pt x="91" y="30"/>
                          <a:pt x="90" y="31"/>
                        </a:cubicBezTo>
                        <a:cubicBezTo>
                          <a:pt x="90" y="31"/>
                          <a:pt x="90" y="32"/>
                          <a:pt x="89" y="32"/>
                        </a:cubicBezTo>
                        <a:cubicBezTo>
                          <a:pt x="89" y="32"/>
                          <a:pt x="88" y="32"/>
                          <a:pt x="88" y="32"/>
                        </a:cubicBezTo>
                        <a:moveTo>
                          <a:pt x="81" y="21"/>
                        </a:moveTo>
                        <a:cubicBezTo>
                          <a:pt x="85" y="19"/>
                          <a:pt x="85" y="19"/>
                          <a:pt x="85" y="19"/>
                        </a:cubicBezTo>
                        <a:cubicBezTo>
                          <a:pt x="85" y="20"/>
                          <a:pt x="85" y="20"/>
                          <a:pt x="85" y="20"/>
                        </a:cubicBezTo>
                        <a:cubicBezTo>
                          <a:pt x="83" y="22"/>
                          <a:pt x="83" y="22"/>
                          <a:pt x="83" y="22"/>
                        </a:cubicBezTo>
                        <a:cubicBezTo>
                          <a:pt x="84" y="24"/>
                          <a:pt x="84" y="24"/>
                          <a:pt x="84" y="24"/>
                        </a:cubicBezTo>
                        <a:cubicBezTo>
                          <a:pt x="84" y="25"/>
                          <a:pt x="84" y="25"/>
                          <a:pt x="84" y="25"/>
                        </a:cubicBezTo>
                        <a:lnTo>
                          <a:pt x="81" y="21"/>
                        </a:lnTo>
                        <a:close/>
                        <a:moveTo>
                          <a:pt x="77" y="16"/>
                        </a:moveTo>
                        <a:cubicBezTo>
                          <a:pt x="80" y="13"/>
                          <a:pt x="80" y="13"/>
                          <a:pt x="80" y="13"/>
                        </a:cubicBezTo>
                        <a:cubicBezTo>
                          <a:pt x="80" y="14"/>
                          <a:pt x="80" y="14"/>
                          <a:pt x="80" y="14"/>
                        </a:cubicBezTo>
                        <a:cubicBezTo>
                          <a:pt x="78" y="16"/>
                          <a:pt x="78" y="16"/>
                          <a:pt x="78" y="16"/>
                        </a:cubicBezTo>
                        <a:cubicBezTo>
                          <a:pt x="80" y="18"/>
                          <a:pt x="80" y="18"/>
                          <a:pt x="80" y="18"/>
                        </a:cubicBezTo>
                        <a:cubicBezTo>
                          <a:pt x="79" y="19"/>
                          <a:pt x="79" y="19"/>
                          <a:pt x="79" y="19"/>
                        </a:cubicBezTo>
                        <a:lnTo>
                          <a:pt x="77" y="16"/>
                        </a:lnTo>
                        <a:close/>
                        <a:moveTo>
                          <a:pt x="71" y="8"/>
                        </a:moveTo>
                        <a:cubicBezTo>
                          <a:pt x="71" y="8"/>
                          <a:pt x="71" y="8"/>
                          <a:pt x="71" y="7"/>
                        </a:cubicBezTo>
                        <a:cubicBezTo>
                          <a:pt x="69" y="6"/>
                          <a:pt x="69" y="6"/>
                          <a:pt x="69" y="6"/>
                        </a:cubicBezTo>
                        <a:cubicBezTo>
                          <a:pt x="68" y="7"/>
                          <a:pt x="68" y="7"/>
                          <a:pt x="68" y="7"/>
                        </a:cubicBezTo>
                        <a:cubicBezTo>
                          <a:pt x="70" y="8"/>
                          <a:pt x="70" y="8"/>
                          <a:pt x="70" y="8"/>
                        </a:cubicBezTo>
                        <a:cubicBezTo>
                          <a:pt x="71" y="9"/>
                          <a:pt x="71" y="8"/>
                          <a:pt x="71" y="8"/>
                        </a:cubicBezTo>
                        <a:moveTo>
                          <a:pt x="70" y="11"/>
                        </a:moveTo>
                        <a:cubicBezTo>
                          <a:pt x="70" y="9"/>
                          <a:pt x="70" y="9"/>
                          <a:pt x="70" y="9"/>
                        </a:cubicBezTo>
                        <a:cubicBezTo>
                          <a:pt x="68" y="8"/>
                          <a:pt x="68" y="8"/>
                          <a:pt x="68" y="8"/>
                        </a:cubicBezTo>
                        <a:cubicBezTo>
                          <a:pt x="67" y="9"/>
                          <a:pt x="67" y="9"/>
                          <a:pt x="67" y="9"/>
                        </a:cubicBezTo>
                        <a:cubicBezTo>
                          <a:pt x="66" y="9"/>
                          <a:pt x="66" y="9"/>
                          <a:pt x="66" y="9"/>
                        </a:cubicBezTo>
                        <a:cubicBezTo>
                          <a:pt x="68" y="5"/>
                          <a:pt x="68" y="5"/>
                          <a:pt x="68" y="5"/>
                        </a:cubicBezTo>
                        <a:cubicBezTo>
                          <a:pt x="71" y="7"/>
                          <a:pt x="71" y="7"/>
                          <a:pt x="71" y="7"/>
                        </a:cubicBezTo>
                        <a:cubicBezTo>
                          <a:pt x="72" y="7"/>
                          <a:pt x="72" y="8"/>
                          <a:pt x="72" y="9"/>
                        </a:cubicBezTo>
                        <a:cubicBezTo>
                          <a:pt x="72" y="9"/>
                          <a:pt x="71" y="9"/>
                          <a:pt x="71" y="9"/>
                        </a:cubicBezTo>
                        <a:cubicBezTo>
                          <a:pt x="71" y="11"/>
                          <a:pt x="71" y="11"/>
                          <a:pt x="71" y="11"/>
                        </a:cubicBezTo>
                        <a:lnTo>
                          <a:pt x="70" y="11"/>
                        </a:lnTo>
                        <a:close/>
                        <a:moveTo>
                          <a:pt x="59" y="6"/>
                        </a:moveTo>
                        <a:cubicBezTo>
                          <a:pt x="60" y="2"/>
                          <a:pt x="60" y="2"/>
                          <a:pt x="60" y="2"/>
                        </a:cubicBezTo>
                        <a:cubicBezTo>
                          <a:pt x="64" y="3"/>
                          <a:pt x="64" y="3"/>
                          <a:pt x="64" y="3"/>
                        </a:cubicBezTo>
                        <a:cubicBezTo>
                          <a:pt x="64" y="4"/>
                          <a:pt x="64" y="4"/>
                          <a:pt x="64" y="4"/>
                        </a:cubicBezTo>
                        <a:cubicBezTo>
                          <a:pt x="61" y="3"/>
                          <a:pt x="61" y="3"/>
                          <a:pt x="61" y="3"/>
                        </a:cubicBezTo>
                        <a:cubicBezTo>
                          <a:pt x="61" y="4"/>
                          <a:pt x="61" y="4"/>
                          <a:pt x="61" y="4"/>
                        </a:cubicBezTo>
                        <a:cubicBezTo>
                          <a:pt x="63" y="4"/>
                          <a:pt x="63" y="4"/>
                          <a:pt x="63" y="4"/>
                        </a:cubicBezTo>
                        <a:cubicBezTo>
                          <a:pt x="63" y="5"/>
                          <a:pt x="63" y="5"/>
                          <a:pt x="63" y="5"/>
                        </a:cubicBezTo>
                        <a:cubicBezTo>
                          <a:pt x="60" y="4"/>
                          <a:pt x="60" y="4"/>
                          <a:pt x="60" y="4"/>
                        </a:cubicBezTo>
                        <a:cubicBezTo>
                          <a:pt x="60" y="5"/>
                          <a:pt x="60" y="5"/>
                          <a:pt x="60" y="5"/>
                        </a:cubicBezTo>
                        <a:cubicBezTo>
                          <a:pt x="64" y="6"/>
                          <a:pt x="64" y="6"/>
                          <a:pt x="64" y="6"/>
                        </a:cubicBezTo>
                        <a:cubicBezTo>
                          <a:pt x="63" y="7"/>
                          <a:pt x="63" y="7"/>
                          <a:pt x="63" y="7"/>
                        </a:cubicBezTo>
                        <a:lnTo>
                          <a:pt x="59" y="6"/>
                        </a:lnTo>
                        <a:close/>
                        <a:moveTo>
                          <a:pt x="54" y="5"/>
                        </a:moveTo>
                        <a:cubicBezTo>
                          <a:pt x="55" y="3"/>
                          <a:pt x="55" y="3"/>
                          <a:pt x="55" y="3"/>
                        </a:cubicBezTo>
                        <a:cubicBezTo>
                          <a:pt x="52" y="3"/>
                          <a:pt x="52" y="3"/>
                          <a:pt x="52" y="3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51" y="0"/>
                          <a:pt x="51" y="0"/>
                          <a:pt x="51" y="0"/>
                        </a:cubicBezTo>
                        <a:cubicBezTo>
                          <a:pt x="52" y="0"/>
                          <a:pt x="52" y="0"/>
                          <a:pt x="52" y="0"/>
                        </a:cubicBezTo>
                        <a:cubicBezTo>
                          <a:pt x="52" y="2"/>
                          <a:pt x="52" y="2"/>
                          <a:pt x="52" y="2"/>
                        </a:cubicBezTo>
                        <a:cubicBezTo>
                          <a:pt x="55" y="2"/>
                          <a:pt x="55" y="2"/>
                          <a:pt x="55" y="2"/>
                        </a:cubicBezTo>
                        <a:cubicBezTo>
                          <a:pt x="55" y="1"/>
                          <a:pt x="55" y="1"/>
                          <a:pt x="55" y="1"/>
                        </a:cubicBezTo>
                        <a:cubicBezTo>
                          <a:pt x="56" y="1"/>
                          <a:pt x="56" y="1"/>
                          <a:pt x="56" y="1"/>
                        </a:cubicBezTo>
                        <a:cubicBezTo>
                          <a:pt x="55" y="5"/>
                          <a:pt x="55" y="5"/>
                          <a:pt x="55" y="5"/>
                        </a:cubicBezTo>
                        <a:lnTo>
                          <a:pt x="54" y="5"/>
                        </a:lnTo>
                        <a:close/>
                        <a:moveTo>
                          <a:pt x="46" y="1"/>
                        </a:moveTo>
                        <a:cubicBezTo>
                          <a:pt x="45" y="1"/>
                          <a:pt x="45" y="1"/>
                          <a:pt x="44" y="1"/>
                        </a:cubicBezTo>
                        <a:cubicBezTo>
                          <a:pt x="43" y="1"/>
                          <a:pt x="42" y="1"/>
                          <a:pt x="43" y="2"/>
                        </a:cubicBezTo>
                        <a:cubicBezTo>
                          <a:pt x="43" y="3"/>
                          <a:pt x="43" y="4"/>
                          <a:pt x="44" y="3"/>
                        </a:cubicBezTo>
                        <a:cubicBezTo>
                          <a:pt x="45" y="3"/>
                          <a:pt x="46" y="3"/>
                          <a:pt x="46" y="3"/>
                        </a:cubicBezTo>
                        <a:cubicBezTo>
                          <a:pt x="47" y="3"/>
                          <a:pt x="47" y="3"/>
                          <a:pt x="47" y="3"/>
                        </a:cubicBezTo>
                        <a:cubicBezTo>
                          <a:pt x="46" y="4"/>
                          <a:pt x="46" y="4"/>
                          <a:pt x="44" y="4"/>
                        </a:cubicBezTo>
                        <a:cubicBezTo>
                          <a:pt x="44" y="4"/>
                          <a:pt x="43" y="4"/>
                          <a:pt x="43" y="4"/>
                        </a:cubicBezTo>
                        <a:cubicBezTo>
                          <a:pt x="42" y="4"/>
                          <a:pt x="42" y="3"/>
                          <a:pt x="42" y="2"/>
                        </a:cubicBezTo>
                        <a:cubicBezTo>
                          <a:pt x="41" y="2"/>
                          <a:pt x="42" y="1"/>
                          <a:pt x="42" y="1"/>
                        </a:cubicBezTo>
                        <a:cubicBezTo>
                          <a:pt x="43" y="0"/>
                          <a:pt x="43" y="0"/>
                          <a:pt x="44" y="0"/>
                        </a:cubicBezTo>
                        <a:cubicBezTo>
                          <a:pt x="45" y="0"/>
                          <a:pt x="46" y="0"/>
                          <a:pt x="47" y="1"/>
                        </a:cubicBezTo>
                        <a:lnTo>
                          <a:pt x="46" y="1"/>
                        </a:lnTo>
                        <a:close/>
                        <a:moveTo>
                          <a:pt x="35" y="2"/>
                        </a:moveTo>
                        <a:cubicBezTo>
                          <a:pt x="34" y="2"/>
                          <a:pt x="34" y="3"/>
                          <a:pt x="34" y="3"/>
                        </a:cubicBezTo>
                        <a:cubicBezTo>
                          <a:pt x="35" y="3"/>
                          <a:pt x="35" y="3"/>
                          <a:pt x="36" y="3"/>
                        </a:cubicBezTo>
                        <a:cubicBezTo>
                          <a:pt x="37" y="3"/>
                          <a:pt x="38" y="3"/>
                          <a:pt x="38" y="4"/>
                        </a:cubicBezTo>
                        <a:cubicBezTo>
                          <a:pt x="38" y="4"/>
                          <a:pt x="38" y="5"/>
                          <a:pt x="36" y="6"/>
                        </a:cubicBezTo>
                        <a:cubicBezTo>
                          <a:pt x="35" y="6"/>
                          <a:pt x="34" y="6"/>
                          <a:pt x="33" y="6"/>
                        </a:cubicBezTo>
                        <a:cubicBezTo>
                          <a:pt x="34" y="5"/>
                          <a:pt x="34" y="5"/>
                          <a:pt x="34" y="5"/>
                        </a:cubicBezTo>
                        <a:cubicBezTo>
                          <a:pt x="35" y="5"/>
                          <a:pt x="35" y="5"/>
                          <a:pt x="36" y="5"/>
                        </a:cubicBezTo>
                        <a:cubicBezTo>
                          <a:pt x="37" y="5"/>
                          <a:pt x="37" y="4"/>
                          <a:pt x="37" y="4"/>
                        </a:cubicBezTo>
                        <a:cubicBezTo>
                          <a:pt x="37" y="4"/>
                          <a:pt x="36" y="4"/>
                          <a:pt x="36" y="4"/>
                        </a:cubicBezTo>
                        <a:cubicBezTo>
                          <a:pt x="34" y="4"/>
                          <a:pt x="33" y="4"/>
                          <a:pt x="33" y="3"/>
                        </a:cubicBezTo>
                        <a:cubicBezTo>
                          <a:pt x="33" y="3"/>
                          <a:pt x="33" y="2"/>
                          <a:pt x="35" y="1"/>
                        </a:cubicBezTo>
                        <a:cubicBezTo>
                          <a:pt x="36" y="1"/>
                          <a:pt x="37" y="1"/>
                          <a:pt x="37" y="1"/>
                        </a:cubicBezTo>
                        <a:cubicBezTo>
                          <a:pt x="37" y="2"/>
                          <a:pt x="37" y="2"/>
                          <a:pt x="37" y="2"/>
                        </a:cubicBezTo>
                        <a:cubicBezTo>
                          <a:pt x="36" y="2"/>
                          <a:pt x="36" y="2"/>
                          <a:pt x="35" y="2"/>
                        </a:cubicBezTo>
                        <a:moveTo>
                          <a:pt x="29" y="8"/>
                        </a:moveTo>
                        <a:cubicBezTo>
                          <a:pt x="28" y="4"/>
                          <a:pt x="28" y="4"/>
                          <a:pt x="28" y="4"/>
                        </a:cubicBezTo>
                        <a:cubicBezTo>
                          <a:pt x="29" y="4"/>
                          <a:pt x="29" y="4"/>
                          <a:pt x="29" y="4"/>
                        </a:cubicBezTo>
                        <a:cubicBezTo>
                          <a:pt x="30" y="7"/>
                          <a:pt x="30" y="7"/>
                          <a:pt x="30" y="7"/>
                        </a:cubicBezTo>
                        <a:lnTo>
                          <a:pt x="29" y="8"/>
                        </a:lnTo>
                        <a:close/>
                        <a:moveTo>
                          <a:pt x="25" y="10"/>
                        </a:moveTo>
                        <a:cubicBezTo>
                          <a:pt x="21" y="9"/>
                          <a:pt x="21" y="9"/>
                          <a:pt x="21" y="9"/>
                        </a:cubicBezTo>
                        <a:cubicBezTo>
                          <a:pt x="23" y="12"/>
                          <a:pt x="23" y="12"/>
                          <a:pt x="23" y="12"/>
                        </a:cubicBezTo>
                        <a:cubicBezTo>
                          <a:pt x="22" y="12"/>
                          <a:pt x="22" y="12"/>
                          <a:pt x="22" y="12"/>
                        </a:cubicBezTo>
                        <a:cubicBezTo>
                          <a:pt x="20" y="9"/>
                          <a:pt x="20" y="9"/>
                          <a:pt x="20" y="9"/>
                        </a:cubicBezTo>
                        <a:cubicBezTo>
                          <a:pt x="21" y="8"/>
                          <a:pt x="21" y="8"/>
                          <a:pt x="21" y="8"/>
                        </a:cubicBezTo>
                        <a:cubicBezTo>
                          <a:pt x="25" y="9"/>
                          <a:pt x="25" y="9"/>
                          <a:pt x="25" y="9"/>
                        </a:cubicBezTo>
                        <a:cubicBezTo>
                          <a:pt x="23" y="7"/>
                          <a:pt x="23" y="7"/>
                          <a:pt x="23" y="7"/>
                        </a:cubicBezTo>
                        <a:cubicBezTo>
                          <a:pt x="24" y="6"/>
                          <a:pt x="24" y="6"/>
                          <a:pt x="24" y="6"/>
                        </a:cubicBezTo>
                        <a:cubicBezTo>
                          <a:pt x="26" y="10"/>
                          <a:pt x="26" y="10"/>
                          <a:pt x="26" y="10"/>
                        </a:cubicBezTo>
                        <a:lnTo>
                          <a:pt x="25" y="10"/>
                        </a:lnTo>
                        <a:close/>
                        <a:moveTo>
                          <a:pt x="8" y="29"/>
                        </a:moveTo>
                        <a:cubicBezTo>
                          <a:pt x="6" y="29"/>
                          <a:pt x="6" y="29"/>
                          <a:pt x="6" y="29"/>
                        </a:cubicBezTo>
                        <a:cubicBezTo>
                          <a:pt x="6" y="31"/>
                          <a:pt x="6" y="31"/>
                          <a:pt x="6" y="31"/>
                        </a:cubicBezTo>
                        <a:cubicBezTo>
                          <a:pt x="7" y="32"/>
                          <a:pt x="7" y="32"/>
                          <a:pt x="7" y="32"/>
                        </a:cubicBezTo>
                        <a:cubicBezTo>
                          <a:pt x="7" y="33"/>
                          <a:pt x="7" y="33"/>
                          <a:pt x="7" y="33"/>
                        </a:cubicBezTo>
                        <a:cubicBezTo>
                          <a:pt x="3" y="31"/>
                          <a:pt x="3" y="31"/>
                          <a:pt x="3" y="31"/>
                        </a:cubicBezTo>
                        <a:cubicBezTo>
                          <a:pt x="4" y="28"/>
                          <a:pt x="4" y="28"/>
                          <a:pt x="4" y="28"/>
                        </a:cubicBezTo>
                        <a:cubicBezTo>
                          <a:pt x="4" y="27"/>
                          <a:pt x="5" y="27"/>
                          <a:pt x="6" y="27"/>
                        </a:cubicBezTo>
                        <a:cubicBezTo>
                          <a:pt x="7" y="27"/>
                          <a:pt x="7" y="28"/>
                          <a:pt x="7" y="28"/>
                        </a:cubicBezTo>
                        <a:cubicBezTo>
                          <a:pt x="9" y="28"/>
                          <a:pt x="9" y="28"/>
                          <a:pt x="9" y="28"/>
                        </a:cubicBezTo>
                        <a:lnTo>
                          <a:pt x="8" y="29"/>
                        </a:lnTo>
                        <a:close/>
                        <a:moveTo>
                          <a:pt x="6" y="28"/>
                        </a:moveTo>
                        <a:cubicBezTo>
                          <a:pt x="5" y="28"/>
                          <a:pt x="5" y="28"/>
                          <a:pt x="5" y="28"/>
                        </a:cubicBezTo>
                        <a:cubicBezTo>
                          <a:pt x="4" y="31"/>
                          <a:pt x="4" y="31"/>
                          <a:pt x="4" y="31"/>
                        </a:cubicBezTo>
                        <a:cubicBezTo>
                          <a:pt x="5" y="31"/>
                          <a:pt x="5" y="31"/>
                          <a:pt x="5" y="31"/>
                        </a:cubicBezTo>
                        <a:cubicBezTo>
                          <a:pt x="6" y="29"/>
                          <a:pt x="6" y="29"/>
                          <a:pt x="6" y="29"/>
                        </a:cubicBezTo>
                        <a:cubicBezTo>
                          <a:pt x="6" y="28"/>
                          <a:pt x="6" y="28"/>
                          <a:pt x="6" y="28"/>
                        </a:cubicBezTo>
                        <a:moveTo>
                          <a:pt x="15" y="14"/>
                        </a:moveTo>
                        <a:cubicBezTo>
                          <a:pt x="16" y="15"/>
                          <a:pt x="16" y="15"/>
                          <a:pt x="16" y="15"/>
                        </a:cubicBezTo>
                        <a:cubicBezTo>
                          <a:pt x="17" y="14"/>
                          <a:pt x="17" y="14"/>
                          <a:pt x="17" y="14"/>
                        </a:cubicBezTo>
                        <a:lnTo>
                          <a:pt x="15" y="14"/>
                        </a:lnTo>
                        <a:close/>
                        <a:moveTo>
                          <a:pt x="19" y="15"/>
                        </a:moveTo>
                        <a:cubicBezTo>
                          <a:pt x="18" y="14"/>
                          <a:pt x="18" y="14"/>
                          <a:pt x="18" y="14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16" y="17"/>
                          <a:pt x="16" y="17"/>
                          <a:pt x="16" y="17"/>
                        </a:cubicBezTo>
                        <a:cubicBezTo>
                          <a:pt x="15" y="18"/>
                          <a:pt x="15" y="18"/>
                          <a:pt x="15" y="18"/>
                        </a:cubicBezTo>
                        <a:cubicBezTo>
                          <a:pt x="14" y="13"/>
                          <a:pt x="14" y="13"/>
                          <a:pt x="14" y="13"/>
                        </a:cubicBezTo>
                        <a:cubicBezTo>
                          <a:pt x="15" y="13"/>
                          <a:pt x="15" y="13"/>
                          <a:pt x="15" y="13"/>
                        </a:cubicBezTo>
                        <a:cubicBezTo>
                          <a:pt x="19" y="14"/>
                          <a:pt x="19" y="14"/>
                          <a:pt x="19" y="14"/>
                        </a:cubicBezTo>
                        <a:lnTo>
                          <a:pt x="19" y="15"/>
                        </a:lnTo>
                        <a:close/>
                        <a:moveTo>
                          <a:pt x="13" y="21"/>
                        </a:move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11" y="22"/>
                          <a:pt x="11" y="22"/>
                          <a:pt x="11" y="22"/>
                        </a:cubicBezTo>
                        <a:cubicBezTo>
                          <a:pt x="8" y="23"/>
                          <a:pt x="8" y="23"/>
                          <a:pt x="8" y="23"/>
                        </a:cubicBezTo>
                        <a:cubicBezTo>
                          <a:pt x="11" y="24"/>
                          <a:pt x="11" y="24"/>
                          <a:pt x="11" y="24"/>
                        </a:cubicBezTo>
                        <a:cubicBezTo>
                          <a:pt x="10" y="25"/>
                          <a:pt x="10" y="25"/>
                          <a:pt x="10" y="25"/>
                        </a:cubicBezTo>
                        <a:cubicBezTo>
                          <a:pt x="7" y="23"/>
                          <a:pt x="7" y="23"/>
                          <a:pt x="7" y="23"/>
                        </a:cubicBezTo>
                        <a:cubicBezTo>
                          <a:pt x="7" y="22"/>
                          <a:pt x="7" y="22"/>
                          <a:pt x="7" y="22"/>
                        </a:cubicBezTo>
                        <a:cubicBezTo>
                          <a:pt x="10" y="22"/>
                          <a:pt x="10" y="22"/>
                          <a:pt x="10" y="22"/>
                        </a:cubicBezTo>
                        <a:cubicBezTo>
                          <a:pt x="9" y="19"/>
                          <a:pt x="9" y="19"/>
                          <a:pt x="9" y="19"/>
                        </a:cubicBezTo>
                        <a:cubicBezTo>
                          <a:pt x="10" y="18"/>
                          <a:pt x="10" y="18"/>
                          <a:pt x="10" y="18"/>
                        </a:cubicBezTo>
                        <a:cubicBezTo>
                          <a:pt x="13" y="20"/>
                          <a:pt x="13" y="20"/>
                          <a:pt x="13" y="20"/>
                        </a:cubicBezTo>
                        <a:lnTo>
                          <a:pt x="13" y="21"/>
                        </a:lnTo>
                        <a:close/>
                        <a:moveTo>
                          <a:pt x="5" y="40"/>
                        </a:moveTo>
                        <a:cubicBezTo>
                          <a:pt x="1" y="40"/>
                          <a:pt x="1" y="40"/>
                          <a:pt x="1" y="40"/>
                        </a:cubicBezTo>
                        <a:cubicBezTo>
                          <a:pt x="2" y="35"/>
                          <a:pt x="2" y="35"/>
                          <a:pt x="2" y="35"/>
                        </a:cubicBezTo>
                        <a:cubicBezTo>
                          <a:pt x="2" y="35"/>
                          <a:pt x="2" y="35"/>
                          <a:pt x="2" y="35"/>
                        </a:cubicBezTo>
                        <a:cubicBezTo>
                          <a:pt x="2" y="39"/>
                          <a:pt x="2" y="39"/>
                          <a:pt x="2" y="39"/>
                        </a:cubicBezTo>
                        <a:cubicBezTo>
                          <a:pt x="2" y="39"/>
                          <a:pt x="2" y="39"/>
                          <a:pt x="2" y="39"/>
                        </a:cubicBezTo>
                        <a:cubicBezTo>
                          <a:pt x="3" y="37"/>
                          <a:pt x="3" y="37"/>
                          <a:pt x="3" y="37"/>
                        </a:cubicBezTo>
                        <a:cubicBezTo>
                          <a:pt x="4" y="37"/>
                          <a:pt x="4" y="37"/>
                          <a:pt x="4" y="37"/>
                        </a:cubicBezTo>
                        <a:cubicBezTo>
                          <a:pt x="3" y="39"/>
                          <a:pt x="3" y="39"/>
                          <a:pt x="3" y="39"/>
                        </a:cubicBezTo>
                        <a:cubicBezTo>
                          <a:pt x="4" y="39"/>
                          <a:pt x="4" y="39"/>
                          <a:pt x="4" y="39"/>
                        </a:cubicBezTo>
                        <a:cubicBezTo>
                          <a:pt x="5" y="36"/>
                          <a:pt x="5" y="36"/>
                          <a:pt x="5" y="36"/>
                        </a:cubicBezTo>
                        <a:cubicBezTo>
                          <a:pt x="6" y="36"/>
                          <a:pt x="6" y="36"/>
                          <a:pt x="6" y="36"/>
                        </a:cubicBezTo>
                        <a:lnTo>
                          <a:pt x="5" y="40"/>
                        </a:lnTo>
                        <a:close/>
                        <a:moveTo>
                          <a:pt x="4" y="45"/>
                        </a:moveTo>
                        <a:cubicBezTo>
                          <a:pt x="4" y="45"/>
                          <a:pt x="4" y="46"/>
                          <a:pt x="4" y="47"/>
                        </a:cubicBezTo>
                        <a:cubicBezTo>
                          <a:pt x="4" y="48"/>
                          <a:pt x="4" y="48"/>
                          <a:pt x="4" y="49"/>
                        </a:cubicBezTo>
                        <a:cubicBezTo>
                          <a:pt x="3" y="49"/>
                          <a:pt x="3" y="49"/>
                          <a:pt x="2" y="49"/>
                        </a:cubicBezTo>
                        <a:cubicBezTo>
                          <a:pt x="2" y="49"/>
                          <a:pt x="1" y="49"/>
                          <a:pt x="1" y="49"/>
                        </a:cubicBezTo>
                        <a:cubicBezTo>
                          <a:pt x="0" y="48"/>
                          <a:pt x="0" y="48"/>
                          <a:pt x="0" y="47"/>
                        </a:cubicBezTo>
                        <a:cubicBezTo>
                          <a:pt x="0" y="46"/>
                          <a:pt x="0" y="45"/>
                          <a:pt x="1" y="44"/>
                        </a:cubicBezTo>
                        <a:cubicBezTo>
                          <a:pt x="1" y="45"/>
                          <a:pt x="1" y="45"/>
                          <a:pt x="1" y="45"/>
                        </a:cubicBezTo>
                        <a:cubicBezTo>
                          <a:pt x="1" y="46"/>
                          <a:pt x="1" y="46"/>
                          <a:pt x="1" y="47"/>
                        </a:cubicBezTo>
                        <a:cubicBezTo>
                          <a:pt x="1" y="48"/>
                          <a:pt x="1" y="48"/>
                          <a:pt x="2" y="48"/>
                        </a:cubicBezTo>
                        <a:cubicBezTo>
                          <a:pt x="3" y="48"/>
                          <a:pt x="3" y="48"/>
                          <a:pt x="3" y="48"/>
                        </a:cubicBezTo>
                        <a:cubicBezTo>
                          <a:pt x="4" y="48"/>
                          <a:pt x="4" y="47"/>
                          <a:pt x="4" y="47"/>
                        </a:cubicBezTo>
                        <a:cubicBezTo>
                          <a:pt x="4" y="46"/>
                          <a:pt x="3" y="45"/>
                          <a:pt x="3" y="45"/>
                        </a:cubicBezTo>
                        <a:cubicBezTo>
                          <a:pt x="3" y="47"/>
                          <a:pt x="3" y="47"/>
                          <a:pt x="3" y="47"/>
                        </a:cubicBezTo>
                        <a:cubicBezTo>
                          <a:pt x="2" y="47"/>
                          <a:pt x="2" y="47"/>
                          <a:pt x="2" y="47"/>
                        </a:cubicBezTo>
                        <a:cubicBezTo>
                          <a:pt x="2" y="44"/>
                          <a:pt x="2" y="44"/>
                          <a:pt x="2" y="44"/>
                        </a:cubicBezTo>
                        <a:cubicBezTo>
                          <a:pt x="3" y="44"/>
                          <a:pt x="3" y="44"/>
                          <a:pt x="4" y="45"/>
                        </a:cubicBezTo>
                      </a:path>
                    </a:pathLst>
                  </a:custGeom>
                  <a:solidFill>
                    <a:srgbClr val="6F9ED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>
                      <a:latin typeface="+mj-lt"/>
                    </a:endParaRPr>
                  </a:p>
                </p:txBody>
              </p:sp>
            </p:grpSp>
          </p:grpSp>
        </p:grpSp>
      </p:grpSp>
      <p:grpSp>
        <p:nvGrpSpPr>
          <p:cNvPr id="5" name="Gruppieren 4"/>
          <p:cNvGrpSpPr/>
          <p:nvPr/>
        </p:nvGrpSpPr>
        <p:grpSpPr bwMode="gray">
          <a:xfrm>
            <a:off x="5487662" y="4660926"/>
            <a:ext cx="2604166" cy="971896"/>
            <a:chOff x="5487662" y="4660926"/>
            <a:chExt cx="2604166" cy="971896"/>
          </a:xfrm>
        </p:grpSpPr>
        <p:sp>
          <p:nvSpPr>
            <p:cNvPr id="16" name="Rechteck 15"/>
            <p:cNvSpPr/>
            <p:nvPr/>
          </p:nvSpPr>
          <p:spPr bwMode="gray">
            <a:xfrm>
              <a:off x="5487662" y="4660926"/>
              <a:ext cx="2478168" cy="97189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wrap="square" lIns="144000" tIns="144000" rIns="144000" bIns="144000" anchor="ctr">
              <a:noAutofit/>
            </a:bodyPr>
            <a:lstStyle/>
            <a:p>
              <a:pPr lvl="0" fontAlgn="auto">
                <a:spcAft>
                  <a:spcPts val="0"/>
                </a:spcAft>
              </a:pPr>
              <a:r>
                <a:rPr lang="de-DE" sz="1200" b="1" dirty="0" smtClean="0">
                  <a:solidFill>
                    <a:schemeClr val="bg1"/>
                  </a:solidFill>
                </a:rPr>
                <a:t>Die </a:t>
              </a:r>
              <a:r>
                <a:rPr lang="de-DE" sz="1200" b="1" dirty="0" err="1" smtClean="0">
                  <a:solidFill>
                    <a:schemeClr val="bg1"/>
                  </a:solidFill>
                </a:rPr>
                <a:t>Saia</a:t>
              </a:r>
              <a:r>
                <a:rPr lang="de-DE" sz="1200" b="1" dirty="0" smtClean="0">
                  <a:solidFill>
                    <a:schemeClr val="bg1"/>
                  </a:solidFill>
                </a:rPr>
                <a:t> </a:t>
              </a:r>
              <a:r>
                <a:rPr lang="de-DE" sz="1200" b="1" dirty="0">
                  <a:solidFill>
                    <a:schemeClr val="bg1"/>
                  </a:solidFill>
                </a:rPr>
                <a:t>PCD1, 2, </a:t>
              </a:r>
              <a:r>
                <a:rPr lang="de-DE" sz="1200" b="1" dirty="0" smtClean="0">
                  <a:solidFill>
                    <a:schemeClr val="bg1"/>
                  </a:solidFill>
                </a:rPr>
                <a:t>3 Steuer-</a:t>
              </a:r>
              <a:r>
                <a:rPr lang="de-DE" sz="1200" b="1" dirty="0" err="1" smtClean="0">
                  <a:solidFill>
                    <a:schemeClr val="bg1"/>
                  </a:solidFill>
                </a:rPr>
                <a:t>ungstechnik</a:t>
              </a:r>
              <a:r>
                <a:rPr lang="de-DE" sz="1200" b="1" dirty="0" smtClean="0">
                  <a:solidFill>
                    <a:schemeClr val="bg1"/>
                  </a:solidFill>
                </a:rPr>
                <a:t> ist robuster </a:t>
              </a:r>
              <a:r>
                <a:rPr lang="de-DE" sz="1200" b="1" dirty="0">
                  <a:solidFill>
                    <a:schemeClr val="bg1"/>
                  </a:solidFill>
                </a:rPr>
                <a:t>gegen Störungen, als </a:t>
              </a:r>
              <a:r>
                <a:rPr lang="de-DE" sz="1200" b="1" dirty="0" smtClean="0">
                  <a:solidFill>
                    <a:schemeClr val="bg1"/>
                  </a:solidFill>
                </a:rPr>
                <a:t>es </a:t>
              </a:r>
              <a:r>
                <a:rPr lang="de-DE" sz="1200" b="1" dirty="0">
                  <a:solidFill>
                    <a:schemeClr val="bg1"/>
                  </a:solidFill>
                </a:rPr>
                <a:t>die CE Norm fordert.</a:t>
              </a:r>
            </a:p>
          </p:txBody>
        </p:sp>
        <p:sp>
          <p:nvSpPr>
            <p:cNvPr id="62" name="Gleichschenkliges Dreieck 61"/>
            <p:cNvSpPr/>
            <p:nvPr/>
          </p:nvSpPr>
          <p:spPr bwMode="gray">
            <a:xfrm flipH="1" flipV="1">
              <a:off x="7965828" y="4996690"/>
              <a:ext cx="126000" cy="636132"/>
            </a:xfrm>
            <a:prstGeom prst="triangle">
              <a:avLst>
                <a:gd name="adj" fmla="val 100000"/>
              </a:avLst>
            </a:prstGeom>
            <a:solidFill>
              <a:srgbClr val="001A36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fontAlgn="auto">
                <a:spcAft>
                  <a:spcPts val="0"/>
                </a:spcAft>
              </a:pPr>
              <a:endParaRPr lang="de-DE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49" name="Freeform 7"/>
          <p:cNvSpPr>
            <a:spLocks/>
          </p:cNvSpPr>
          <p:nvPr/>
        </p:nvSpPr>
        <p:spPr bwMode="gray">
          <a:xfrm flipH="1">
            <a:off x="3045073" y="1546681"/>
            <a:ext cx="1230086" cy="718491"/>
          </a:xfrm>
          <a:custGeom>
            <a:avLst/>
            <a:gdLst>
              <a:gd name="T0" fmla="*/ 1165 w 1246"/>
              <a:gd name="T1" fmla="*/ 421 h 728"/>
              <a:gd name="T2" fmla="*/ 0 w 1246"/>
              <a:gd name="T3" fmla="*/ 673 h 728"/>
              <a:gd name="T4" fmla="*/ 943 w 1246"/>
              <a:gd name="T5" fmla="*/ 525 h 728"/>
              <a:gd name="T6" fmla="*/ 852 w 1246"/>
              <a:gd name="T7" fmla="*/ 569 h 728"/>
              <a:gd name="T8" fmla="*/ 1167 w 1246"/>
              <a:gd name="T9" fmla="*/ 728 h 728"/>
              <a:gd name="T10" fmla="*/ 1246 w 1246"/>
              <a:gd name="T11" fmla="*/ 383 h 728"/>
              <a:gd name="T12" fmla="*/ 1165 w 1246"/>
              <a:gd name="T13" fmla="*/ 42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6" h="728">
                <a:moveTo>
                  <a:pt x="1165" y="421"/>
                </a:moveTo>
                <a:cubicBezTo>
                  <a:pt x="853" y="0"/>
                  <a:pt x="110" y="117"/>
                  <a:pt x="0" y="673"/>
                </a:cubicBezTo>
                <a:cubicBezTo>
                  <a:pt x="163" y="153"/>
                  <a:pt x="814" y="78"/>
                  <a:pt x="943" y="525"/>
                </a:cubicBezTo>
                <a:cubicBezTo>
                  <a:pt x="852" y="569"/>
                  <a:pt x="852" y="569"/>
                  <a:pt x="852" y="569"/>
                </a:cubicBezTo>
                <a:cubicBezTo>
                  <a:pt x="1167" y="728"/>
                  <a:pt x="1167" y="728"/>
                  <a:pt x="1167" y="728"/>
                </a:cubicBezTo>
                <a:cubicBezTo>
                  <a:pt x="1246" y="383"/>
                  <a:pt x="1246" y="383"/>
                  <a:pt x="1246" y="383"/>
                </a:cubicBezTo>
                <a:cubicBezTo>
                  <a:pt x="1165" y="421"/>
                  <a:pt x="1165" y="421"/>
                  <a:pt x="1165" y="4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" name="Gruppieren 3"/>
          <p:cNvGrpSpPr/>
          <p:nvPr/>
        </p:nvGrpSpPr>
        <p:grpSpPr bwMode="gray">
          <a:xfrm>
            <a:off x="815554" y="4388537"/>
            <a:ext cx="2763536" cy="1244285"/>
            <a:chOff x="815554" y="4388537"/>
            <a:chExt cx="2763536" cy="1244285"/>
          </a:xfrm>
        </p:grpSpPr>
        <p:sp>
          <p:nvSpPr>
            <p:cNvPr id="57" name="Rechteck 56"/>
            <p:cNvSpPr/>
            <p:nvPr/>
          </p:nvSpPr>
          <p:spPr bwMode="gray">
            <a:xfrm>
              <a:off x="938379" y="4660926"/>
              <a:ext cx="2640711" cy="97189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square" lIns="144000" tIns="144000" rIns="144000" bIns="144000" anchor="ctr">
              <a:noAutofit/>
            </a:bodyPr>
            <a:lstStyle/>
            <a:p>
              <a:pPr lvl="0" fontAlgn="auto">
                <a:spcAft>
                  <a:spcPts val="0"/>
                </a:spcAft>
              </a:pPr>
              <a:r>
                <a:rPr lang="de-DE" sz="1200" b="1" dirty="0" smtClean="0">
                  <a:solidFill>
                    <a:schemeClr val="bg1"/>
                  </a:solidFill>
                </a:rPr>
                <a:t>Wir </a:t>
              </a:r>
              <a:r>
                <a:rPr lang="de-DE" sz="1200" b="1" dirty="0">
                  <a:solidFill>
                    <a:schemeClr val="bg1"/>
                  </a:solidFill>
                </a:rPr>
                <a:t>stellen </a:t>
              </a:r>
              <a:r>
                <a:rPr lang="de-DE" sz="1200" b="1" dirty="0" smtClean="0">
                  <a:solidFill>
                    <a:schemeClr val="bg1"/>
                  </a:solidFill>
                </a:rPr>
                <a:t>hohe Anforder-</a:t>
              </a:r>
              <a:br>
                <a:rPr lang="de-DE" sz="1200" b="1" dirty="0" smtClean="0">
                  <a:solidFill>
                    <a:schemeClr val="bg1"/>
                  </a:solidFill>
                </a:rPr>
              </a:br>
              <a:r>
                <a:rPr lang="de-DE" sz="1200" b="1" dirty="0" err="1" smtClean="0">
                  <a:solidFill>
                    <a:schemeClr val="bg1"/>
                  </a:solidFill>
                </a:rPr>
                <a:t>ungen</a:t>
              </a:r>
              <a:r>
                <a:rPr lang="de-DE" sz="1200" b="1" dirty="0" smtClean="0">
                  <a:solidFill>
                    <a:schemeClr val="bg1"/>
                  </a:solidFill>
                </a:rPr>
                <a:t> an </a:t>
              </a:r>
              <a:r>
                <a:rPr lang="de-DE" sz="1200" b="1" dirty="0">
                  <a:solidFill>
                    <a:schemeClr val="bg1"/>
                  </a:solidFill>
                </a:rPr>
                <a:t>uns selbst. Das </a:t>
              </a:r>
              <a:r>
                <a:rPr lang="de-DE" sz="1200" b="1" dirty="0" smtClean="0">
                  <a:solidFill>
                    <a:schemeClr val="bg1"/>
                  </a:solidFill>
                </a:rPr>
                <a:t/>
              </a:r>
              <a:br>
                <a:rPr lang="de-DE" sz="1200" b="1" dirty="0" smtClean="0">
                  <a:solidFill>
                    <a:schemeClr val="bg1"/>
                  </a:solidFill>
                </a:rPr>
              </a:br>
              <a:r>
                <a:rPr lang="de-DE" sz="1200" b="1" dirty="0" smtClean="0">
                  <a:solidFill>
                    <a:schemeClr val="bg1"/>
                  </a:solidFill>
                </a:rPr>
                <a:t>bringt </a:t>
              </a:r>
              <a:r>
                <a:rPr lang="de-DE" sz="1200" b="1" dirty="0">
                  <a:solidFill>
                    <a:schemeClr val="bg1"/>
                  </a:solidFill>
                </a:rPr>
                <a:t>mehr </a:t>
              </a:r>
              <a:r>
                <a:rPr lang="de-DE" sz="1200" b="1" dirty="0" smtClean="0">
                  <a:solidFill>
                    <a:schemeClr val="bg1"/>
                  </a:solidFill>
                </a:rPr>
                <a:t>Sicherheit </a:t>
              </a:r>
              <a:r>
                <a:rPr lang="de-DE" sz="1200" b="1" dirty="0">
                  <a:solidFill>
                    <a:schemeClr val="bg1"/>
                  </a:solidFill>
                </a:rPr>
                <a:t>und </a:t>
              </a:r>
              <a:r>
                <a:rPr lang="de-DE" sz="1200" b="1" dirty="0" smtClean="0">
                  <a:solidFill>
                    <a:schemeClr val="bg1"/>
                  </a:solidFill>
                </a:rPr>
                <a:t/>
              </a:r>
              <a:br>
                <a:rPr lang="de-DE" sz="1200" b="1" dirty="0" smtClean="0">
                  <a:solidFill>
                    <a:schemeClr val="bg1"/>
                  </a:solidFill>
                </a:rPr>
              </a:br>
              <a:r>
                <a:rPr lang="de-DE" sz="1200" b="1" dirty="0" smtClean="0">
                  <a:solidFill>
                    <a:schemeClr val="bg1"/>
                  </a:solidFill>
                </a:rPr>
                <a:t>Ruhe </a:t>
              </a:r>
              <a:r>
                <a:rPr lang="de-DE" sz="1200" b="1" dirty="0">
                  <a:solidFill>
                    <a:schemeClr val="bg1"/>
                  </a:solidFill>
                </a:rPr>
                <a:t>für unsere Kunden</a:t>
              </a:r>
            </a:p>
          </p:txBody>
        </p:sp>
        <p:sp>
          <p:nvSpPr>
            <p:cNvPr id="27" name="Gleichschenkliges Dreieck 26"/>
            <p:cNvSpPr/>
            <p:nvPr/>
          </p:nvSpPr>
          <p:spPr bwMode="gray">
            <a:xfrm flipV="1">
              <a:off x="815554" y="4996690"/>
              <a:ext cx="126000" cy="636132"/>
            </a:xfrm>
            <a:prstGeom prst="triangle">
              <a:avLst>
                <a:gd name="adj" fmla="val 100000"/>
              </a:avLst>
            </a:prstGeom>
            <a:solidFill>
              <a:srgbClr val="001A36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fontAlgn="auto">
                <a:spcAft>
                  <a:spcPts val="0"/>
                </a:spcAft>
              </a:pPr>
              <a:endParaRPr lang="de-DE" sz="1200" b="1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" name="Rechteck 8"/>
            <p:cNvSpPr/>
            <p:nvPr/>
          </p:nvSpPr>
          <p:spPr bwMode="gray">
            <a:xfrm>
              <a:off x="976390" y="4388537"/>
              <a:ext cx="2331087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auto">
                <a:spcAft>
                  <a:spcPts val="0"/>
                </a:spcAft>
              </a:pPr>
              <a:r>
                <a:rPr lang="de-DE" sz="1300" b="1" dirty="0" smtClean="0">
                  <a:solidFill>
                    <a:schemeClr val="tx1"/>
                  </a:solidFill>
                </a:rPr>
                <a:t>Feste Unternehmenswerte</a:t>
              </a:r>
              <a:endParaRPr lang="de-DE" sz="13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Freeform 7"/>
          <p:cNvSpPr>
            <a:spLocks/>
          </p:cNvSpPr>
          <p:nvPr/>
        </p:nvSpPr>
        <p:spPr bwMode="gray">
          <a:xfrm flipV="1">
            <a:off x="5079890" y="3534188"/>
            <a:ext cx="1230086" cy="718491"/>
          </a:xfrm>
          <a:custGeom>
            <a:avLst/>
            <a:gdLst>
              <a:gd name="T0" fmla="*/ 1165 w 1246"/>
              <a:gd name="T1" fmla="*/ 421 h 728"/>
              <a:gd name="T2" fmla="*/ 0 w 1246"/>
              <a:gd name="T3" fmla="*/ 673 h 728"/>
              <a:gd name="T4" fmla="*/ 943 w 1246"/>
              <a:gd name="T5" fmla="*/ 525 h 728"/>
              <a:gd name="T6" fmla="*/ 852 w 1246"/>
              <a:gd name="T7" fmla="*/ 569 h 728"/>
              <a:gd name="T8" fmla="*/ 1167 w 1246"/>
              <a:gd name="T9" fmla="*/ 728 h 728"/>
              <a:gd name="T10" fmla="*/ 1246 w 1246"/>
              <a:gd name="T11" fmla="*/ 383 h 728"/>
              <a:gd name="T12" fmla="*/ 1165 w 1246"/>
              <a:gd name="T13" fmla="*/ 42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6" h="728">
                <a:moveTo>
                  <a:pt x="1165" y="421"/>
                </a:moveTo>
                <a:cubicBezTo>
                  <a:pt x="853" y="0"/>
                  <a:pt x="110" y="117"/>
                  <a:pt x="0" y="673"/>
                </a:cubicBezTo>
                <a:cubicBezTo>
                  <a:pt x="163" y="153"/>
                  <a:pt x="814" y="78"/>
                  <a:pt x="943" y="525"/>
                </a:cubicBezTo>
                <a:cubicBezTo>
                  <a:pt x="852" y="569"/>
                  <a:pt x="852" y="569"/>
                  <a:pt x="852" y="569"/>
                </a:cubicBezTo>
                <a:cubicBezTo>
                  <a:pt x="1167" y="728"/>
                  <a:pt x="1167" y="728"/>
                  <a:pt x="1167" y="728"/>
                </a:cubicBezTo>
                <a:cubicBezTo>
                  <a:pt x="1246" y="383"/>
                  <a:pt x="1246" y="383"/>
                  <a:pt x="1246" y="383"/>
                </a:cubicBezTo>
                <a:cubicBezTo>
                  <a:pt x="1165" y="421"/>
                  <a:pt x="1165" y="421"/>
                  <a:pt x="1165" y="4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25" name="Gruppieren 24"/>
          <p:cNvGrpSpPr/>
          <p:nvPr/>
        </p:nvGrpSpPr>
        <p:grpSpPr bwMode="gray">
          <a:xfrm>
            <a:off x="3181396" y="4014820"/>
            <a:ext cx="1332209" cy="1332209"/>
            <a:chOff x="3213956" y="3444289"/>
            <a:chExt cx="1332209" cy="1332209"/>
          </a:xfrm>
        </p:grpSpPr>
        <p:sp>
          <p:nvSpPr>
            <p:cNvPr id="12" name="Ellipse 11"/>
            <p:cNvSpPr/>
            <p:nvPr/>
          </p:nvSpPr>
          <p:spPr bwMode="gray">
            <a:xfrm rot="20960175">
              <a:off x="3213956" y="3444289"/>
              <a:ext cx="1332209" cy="1332209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>
              <a:no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de-DE" sz="1400" b="1" dirty="0">
                  <a:solidFill>
                    <a:schemeClr val="tx2"/>
                  </a:solidFill>
                </a:rPr>
                <a:t>s</a:t>
              </a:r>
              <a:r>
                <a:rPr lang="de-DE" sz="1400" b="1" dirty="0" smtClean="0">
                  <a:solidFill>
                    <a:schemeClr val="tx2"/>
                  </a:solidFill>
                  <a:latin typeface="Arial" charset="0"/>
                </a:rPr>
                <a:t>eit</a:t>
              </a:r>
              <a:r>
                <a:rPr lang="de-DE" sz="1400" b="1" dirty="0">
                  <a:solidFill>
                    <a:schemeClr val="tx2"/>
                  </a:solidFill>
                </a:rPr>
                <a:t/>
              </a:r>
              <a:br>
                <a:rPr lang="de-DE" sz="1400" b="1" dirty="0">
                  <a:solidFill>
                    <a:schemeClr val="tx2"/>
                  </a:solidFill>
                </a:rPr>
              </a:br>
              <a:r>
                <a:rPr lang="de-DE" sz="1400" b="1" dirty="0" smtClean="0">
                  <a:solidFill>
                    <a:schemeClr val="tx2"/>
                  </a:solidFill>
                  <a:latin typeface="Arial" charset="0"/>
                </a:rPr>
                <a:t>mehr als</a:t>
              </a:r>
              <a:br>
                <a:rPr lang="de-DE" sz="1400" b="1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de-DE" sz="2800" b="1" dirty="0" smtClean="0">
                  <a:solidFill>
                    <a:schemeClr val="tx2"/>
                  </a:solidFill>
                  <a:latin typeface="Arial" charset="0"/>
                </a:rPr>
                <a:t>50</a:t>
              </a:r>
              <a:br>
                <a:rPr lang="de-DE" sz="2800" b="1" dirty="0" smtClean="0">
                  <a:solidFill>
                    <a:schemeClr val="tx2"/>
                  </a:solidFill>
                  <a:latin typeface="Arial" charset="0"/>
                </a:rPr>
              </a:br>
              <a:r>
                <a:rPr lang="de-DE" sz="1400" b="1" dirty="0" smtClean="0">
                  <a:solidFill>
                    <a:schemeClr val="tx2"/>
                  </a:solidFill>
                  <a:latin typeface="Arial" charset="0"/>
                </a:rPr>
                <a:t>Jahren</a:t>
              </a:r>
              <a:endParaRPr lang="de-DE" sz="1400" b="1" dirty="0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58" name="Ellipse 57"/>
            <p:cNvSpPr/>
            <p:nvPr/>
          </p:nvSpPr>
          <p:spPr bwMode="gray">
            <a:xfrm rot="20960175">
              <a:off x="3266826" y="3497159"/>
              <a:ext cx="1226469" cy="122646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anchor="ctr">
              <a:noAutofit/>
            </a:bodyPr>
            <a:lstStyle/>
            <a:p>
              <a:pPr algn="ctr" fontAlgn="auto">
                <a:spcAft>
                  <a:spcPts val="0"/>
                </a:spcAft>
              </a:pPr>
              <a:endParaRPr lang="de-DE" sz="1400" b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64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9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flipV="1">
            <a:off x="3622016" y="2174832"/>
            <a:ext cx="2111920" cy="201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2"/>
          <p:cNvSpPr>
            <a:spLocks noGrp="1"/>
          </p:cNvSpPr>
          <p:nvPr>
            <p:ph idx="1"/>
          </p:nvPr>
        </p:nvSpPr>
        <p:spPr bwMode="gray">
          <a:xfrm>
            <a:off x="542084" y="1850190"/>
            <a:ext cx="2700000" cy="3600000"/>
          </a:xfrm>
          <a:prstGeom prst="roundRect">
            <a:avLst>
              <a:gd name="adj" fmla="val 1420"/>
            </a:avLst>
          </a:prstGeom>
          <a:ln>
            <a:solidFill>
              <a:schemeClr val="bg2"/>
            </a:solidFill>
          </a:ln>
        </p:spPr>
        <p:txBody>
          <a:bodyPr lIns="144000" tIns="144000" numCol="1" spcCol="180000">
            <a:noAutofit/>
          </a:bodyPr>
          <a:lstStyle/>
          <a:p>
            <a:pPr lvl="0" fontAlgn="auto">
              <a:spcAft>
                <a:spcPts val="0"/>
              </a:spcAft>
            </a:pPr>
            <a:r>
              <a:rPr lang="de-DE" dirty="0">
                <a:solidFill>
                  <a:schemeClr val="tx2"/>
                </a:solidFill>
              </a:rPr>
              <a:t>EC EN </a:t>
            </a:r>
            <a:r>
              <a:rPr lang="de-DE" dirty="0" smtClean="0">
                <a:solidFill>
                  <a:schemeClr val="tx2"/>
                </a:solidFill>
              </a:rPr>
              <a:t>61131-2</a:t>
            </a:r>
            <a:endParaRPr lang="en-US" sz="1400" b="0" dirty="0" smtClean="0">
              <a:solidFill>
                <a:srgbClr val="000000"/>
              </a:solidFill>
            </a:endParaRPr>
          </a:p>
          <a:p>
            <a:pPr lvl="0" fontAlgn="auto">
              <a:spcBef>
                <a:spcPts val="1800"/>
              </a:spcBef>
              <a:spcAft>
                <a:spcPts val="0"/>
              </a:spcAft>
            </a:pPr>
            <a:r>
              <a:rPr lang="de-DE" sz="1400" b="0" dirty="0" smtClean="0">
                <a:solidFill>
                  <a:srgbClr val="000000"/>
                </a:solidFill>
              </a:rPr>
              <a:t>Die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b="0" dirty="0">
                <a:solidFill>
                  <a:schemeClr val="accent4"/>
                </a:solidFill>
              </a:rPr>
              <a:t>EC EN 61131-2 definiert </a:t>
            </a:r>
            <a:r>
              <a:rPr lang="de-DE" sz="1400" b="0" dirty="0" smtClean="0">
                <a:solidFill>
                  <a:schemeClr val="accent4"/>
                </a:solidFill>
              </a:rPr>
              <a:t/>
            </a:r>
            <a:br>
              <a:rPr lang="de-DE" sz="1400" b="0" dirty="0" smtClean="0">
                <a:solidFill>
                  <a:schemeClr val="accent4"/>
                </a:solidFill>
              </a:rPr>
            </a:br>
            <a:r>
              <a:rPr lang="de-DE" sz="1400" b="0" dirty="0" smtClean="0">
                <a:solidFill>
                  <a:schemeClr val="accent4"/>
                </a:solidFill>
              </a:rPr>
              <a:t>auf </a:t>
            </a:r>
            <a:r>
              <a:rPr lang="de-DE" sz="1400" b="0" dirty="0">
                <a:solidFill>
                  <a:schemeClr val="accent4"/>
                </a:solidFill>
              </a:rPr>
              <a:t>150 </a:t>
            </a:r>
            <a:r>
              <a:rPr lang="de-DE" sz="1400" b="0" dirty="0" smtClean="0">
                <a:solidFill>
                  <a:schemeClr val="accent4"/>
                </a:solidFill>
              </a:rPr>
              <a:t>Seiten Elektronik-entwicklung </a:t>
            </a:r>
            <a:r>
              <a:rPr lang="de-DE" sz="1400" b="0" dirty="0">
                <a:solidFill>
                  <a:schemeClr val="accent4"/>
                </a:solidFill>
              </a:rPr>
              <a:t>und Produktion </a:t>
            </a:r>
            <a:r>
              <a:rPr lang="de-DE" sz="1400" b="0" dirty="0" smtClean="0">
                <a:solidFill>
                  <a:schemeClr val="accent4"/>
                </a:solidFill>
              </a:rPr>
              <a:t/>
            </a:r>
            <a:br>
              <a:rPr lang="de-DE" sz="1400" b="0" dirty="0" smtClean="0">
                <a:solidFill>
                  <a:schemeClr val="accent4"/>
                </a:solidFill>
              </a:rPr>
            </a:br>
            <a:r>
              <a:rPr lang="de-DE" sz="1400" b="0" dirty="0" smtClean="0">
                <a:solidFill>
                  <a:srgbClr val="000000"/>
                </a:solidFill>
              </a:rPr>
              <a:t>in </a:t>
            </a:r>
            <a:r>
              <a:rPr lang="de-DE" sz="1400" b="0" dirty="0">
                <a:solidFill>
                  <a:srgbClr val="000000"/>
                </a:solidFill>
              </a:rPr>
              <a:t>SPS Qualität. </a:t>
            </a:r>
            <a:r>
              <a:rPr lang="de-DE" sz="1400" b="0" dirty="0">
                <a:solidFill>
                  <a:schemeClr val="accent4"/>
                </a:solidFill>
              </a:rPr>
              <a:t>So wird unter </a:t>
            </a:r>
            <a:r>
              <a:rPr lang="de-DE" sz="1400" b="0" dirty="0" smtClean="0">
                <a:solidFill>
                  <a:schemeClr val="accent4"/>
                </a:solidFill>
              </a:rPr>
              <a:t>anderem sichergestellt</a:t>
            </a:r>
            <a:r>
              <a:rPr lang="de-DE" sz="1400" b="0" dirty="0">
                <a:solidFill>
                  <a:schemeClr val="accent4"/>
                </a:solidFill>
              </a:rPr>
              <a:t>, dass </a:t>
            </a:r>
            <a:r>
              <a:rPr lang="de-DE" sz="1400" b="0" dirty="0" smtClean="0">
                <a:solidFill>
                  <a:schemeClr val="accent4"/>
                </a:solidFill>
              </a:rPr>
              <a:t/>
            </a:r>
            <a:br>
              <a:rPr lang="de-DE" sz="1400" b="0" dirty="0" smtClean="0">
                <a:solidFill>
                  <a:schemeClr val="accent4"/>
                </a:solidFill>
              </a:rPr>
            </a:br>
            <a:r>
              <a:rPr lang="de-DE" sz="1400" b="0" dirty="0" smtClean="0">
                <a:solidFill>
                  <a:schemeClr val="accent4"/>
                </a:solidFill>
              </a:rPr>
              <a:t>der </a:t>
            </a:r>
            <a:r>
              <a:rPr lang="de-DE" sz="1400" b="0" dirty="0">
                <a:solidFill>
                  <a:schemeClr val="accent4"/>
                </a:solidFill>
              </a:rPr>
              <a:t>Service auch </a:t>
            </a:r>
            <a:r>
              <a:rPr lang="de-DE" sz="1400" b="0" dirty="0" smtClean="0">
                <a:solidFill>
                  <a:schemeClr val="accent4"/>
                </a:solidFill>
              </a:rPr>
              <a:t>ohne Spezia-listen </a:t>
            </a:r>
            <a:r>
              <a:rPr lang="de-DE" sz="1400" b="0" dirty="0">
                <a:solidFill>
                  <a:schemeClr val="accent4"/>
                </a:solidFill>
              </a:rPr>
              <a:t>möglich ist. </a:t>
            </a:r>
            <a:r>
              <a:rPr lang="de-DE" sz="1400" b="0" dirty="0" smtClean="0">
                <a:solidFill>
                  <a:schemeClr val="accent4"/>
                </a:solidFill>
              </a:rPr>
              <a:t>Viele </a:t>
            </a:r>
            <a:r>
              <a:rPr lang="de-DE" sz="1400" b="0" dirty="0">
                <a:solidFill>
                  <a:schemeClr val="accent4"/>
                </a:solidFill>
              </a:rPr>
              <a:t>Anbieter arbeiten lediglich mit </a:t>
            </a:r>
            <a:r>
              <a:rPr lang="de-DE" sz="1400" b="0" dirty="0" smtClean="0">
                <a:solidFill>
                  <a:schemeClr val="accent4"/>
                </a:solidFill>
              </a:rPr>
              <a:t/>
            </a:r>
            <a:br>
              <a:rPr lang="de-DE" sz="1400" b="0" dirty="0" smtClean="0">
                <a:solidFill>
                  <a:schemeClr val="accent4"/>
                </a:solidFill>
              </a:rPr>
            </a:br>
            <a:r>
              <a:rPr lang="de-DE" sz="1400" b="0" dirty="0" smtClean="0">
                <a:solidFill>
                  <a:schemeClr val="accent4"/>
                </a:solidFill>
              </a:rPr>
              <a:t>der </a:t>
            </a:r>
            <a:r>
              <a:rPr lang="de-DE" sz="1400" b="0" dirty="0">
                <a:solidFill>
                  <a:schemeClr val="accent4"/>
                </a:solidFill>
              </a:rPr>
              <a:t>SPS Norm 61131-3. </a:t>
            </a:r>
            <a:endParaRPr lang="de-DE" sz="1400" b="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</a:pPr>
            <a:endParaRPr lang="de-DE" b="0" dirty="0" smtClean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dirty="0">
                <a:latin typeface="+mj-lt"/>
              </a:rPr>
              <a:t>Werte und Kultur </a:t>
            </a:r>
            <a:r>
              <a:rPr lang="de-DE" dirty="0" smtClean="0">
                <a:latin typeface="+mj-lt"/>
              </a:rPr>
              <a:t>eines SPS-Unternehmen</a:t>
            </a:r>
            <a:r>
              <a:rPr lang="de-DE" dirty="0">
                <a:latin typeface="+mj-lt"/>
              </a:rPr>
              <a:t/>
            </a: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>
                <a:latin typeface="+mj-lt"/>
              </a:rPr>
              <a:t>Saia Burgess Controls | www.saia-pcd.com</a:t>
            </a:r>
            <a:endParaRPr lang="de-CH" dirty="0" smtClean="0">
              <a:latin typeface="+mj-lt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gray">
          <a:xfrm>
            <a:off x="446285" y="853569"/>
            <a:ext cx="8446890" cy="35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dirty="0"/>
              <a:t>E</a:t>
            </a:r>
            <a:r>
              <a:rPr lang="de-DE" dirty="0" smtClean="0"/>
              <a:t>ntwicklung und Produktion in SPS Qualität nach der EC </a:t>
            </a:r>
            <a:r>
              <a:rPr lang="de-DE" dirty="0"/>
              <a:t>EN </a:t>
            </a:r>
            <a:r>
              <a:rPr lang="de-DE" dirty="0" smtClean="0"/>
              <a:t>61131-2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 bwMode="gray">
          <a:xfrm>
            <a:off x="473229" y="4522990"/>
            <a:ext cx="5432610" cy="782701"/>
            <a:chOff x="473229" y="4522990"/>
            <a:chExt cx="5432610" cy="782701"/>
          </a:xfrm>
        </p:grpSpPr>
        <p:sp>
          <p:nvSpPr>
            <p:cNvPr id="6" name="Freeform 7"/>
            <p:cNvSpPr>
              <a:spLocks/>
            </p:cNvSpPr>
            <p:nvPr/>
          </p:nvSpPr>
          <p:spPr bwMode="gray">
            <a:xfrm>
              <a:off x="473229" y="4522990"/>
              <a:ext cx="5432610" cy="782701"/>
            </a:xfrm>
            <a:custGeom>
              <a:avLst/>
              <a:gdLst>
                <a:gd name="T0" fmla="*/ 26 w 2180"/>
                <a:gd name="T1" fmla="*/ 6 h 419"/>
                <a:gd name="T2" fmla="*/ 122 w 2180"/>
                <a:gd name="T3" fmla="*/ 145 h 419"/>
                <a:gd name="T4" fmla="*/ 2015 w 2180"/>
                <a:gd name="T5" fmla="*/ 145 h 419"/>
                <a:gd name="T6" fmla="*/ 2015 w 2180"/>
                <a:gd name="T7" fmla="*/ 94 h 419"/>
                <a:gd name="T8" fmla="*/ 2180 w 2180"/>
                <a:gd name="T9" fmla="*/ 257 h 419"/>
                <a:gd name="T10" fmla="*/ 2015 w 2180"/>
                <a:gd name="T11" fmla="*/ 419 h 419"/>
                <a:gd name="T12" fmla="*/ 2015 w 2180"/>
                <a:gd name="T13" fmla="*/ 368 h 419"/>
                <a:gd name="T14" fmla="*/ 126 w 2180"/>
                <a:gd name="T15" fmla="*/ 368 h 419"/>
                <a:gd name="T16" fmla="*/ 0 w 2180"/>
                <a:gd name="T17" fmla="*/ 242 h 419"/>
                <a:gd name="T18" fmla="*/ 7 w 2180"/>
                <a:gd name="T19" fmla="*/ 15 h 419"/>
                <a:gd name="T20" fmla="*/ 26 w 2180"/>
                <a:gd name="T21" fmla="*/ 6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0" h="419">
                  <a:moveTo>
                    <a:pt x="26" y="6"/>
                  </a:moveTo>
                  <a:cubicBezTo>
                    <a:pt x="26" y="89"/>
                    <a:pt x="47" y="145"/>
                    <a:pt x="122" y="145"/>
                  </a:cubicBezTo>
                  <a:cubicBezTo>
                    <a:pt x="189" y="145"/>
                    <a:pt x="1966" y="145"/>
                    <a:pt x="2015" y="145"/>
                  </a:cubicBezTo>
                  <a:cubicBezTo>
                    <a:pt x="2015" y="94"/>
                    <a:pt x="2015" y="94"/>
                    <a:pt x="2015" y="94"/>
                  </a:cubicBezTo>
                  <a:cubicBezTo>
                    <a:pt x="2180" y="257"/>
                    <a:pt x="2180" y="257"/>
                    <a:pt x="2180" y="257"/>
                  </a:cubicBezTo>
                  <a:cubicBezTo>
                    <a:pt x="2015" y="419"/>
                    <a:pt x="2015" y="419"/>
                    <a:pt x="2015" y="419"/>
                  </a:cubicBezTo>
                  <a:cubicBezTo>
                    <a:pt x="2015" y="368"/>
                    <a:pt x="2015" y="368"/>
                    <a:pt x="2015" y="368"/>
                  </a:cubicBezTo>
                  <a:cubicBezTo>
                    <a:pt x="1969" y="368"/>
                    <a:pt x="216" y="368"/>
                    <a:pt x="126" y="368"/>
                  </a:cubicBezTo>
                  <a:cubicBezTo>
                    <a:pt x="24" y="368"/>
                    <a:pt x="0" y="293"/>
                    <a:pt x="0" y="242"/>
                  </a:cubicBezTo>
                  <a:cubicBezTo>
                    <a:pt x="0" y="191"/>
                    <a:pt x="2" y="31"/>
                    <a:pt x="7" y="15"/>
                  </a:cubicBezTo>
                  <a:cubicBezTo>
                    <a:pt x="12" y="0"/>
                    <a:pt x="26" y="6"/>
                    <a:pt x="26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square" lIns="144000" tIns="144000" rIns="144000" bIns="144000" anchor="ctr">
              <a:noAutofit/>
            </a:bodyPr>
            <a:lstStyle/>
            <a:p>
              <a:pPr fontAlgn="auto">
                <a:spcAft>
                  <a:spcPts val="0"/>
                </a:spcAft>
              </a:pPr>
              <a:endParaRPr lang="de-DE" sz="1200" b="1">
                <a:solidFill>
                  <a:schemeClr val="bg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 bwMode="gray">
            <a:xfrm>
              <a:off x="728570" y="4831935"/>
              <a:ext cx="4571347" cy="338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1600" b="1" dirty="0">
                  <a:solidFill>
                    <a:schemeClr val="bg1"/>
                  </a:solidFill>
                </a:rPr>
                <a:t>Achten Sie auf die Erweiterung «-2</a:t>
              </a:r>
              <a:r>
                <a:rPr lang="de-DE" sz="1600" b="1" dirty="0" smtClean="0">
                  <a:solidFill>
                    <a:schemeClr val="bg1"/>
                  </a:solidFill>
                </a:rPr>
                <a:t>»!</a:t>
              </a:r>
              <a:endParaRPr lang="de-DE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Inhaltsplatzhalter 2"/>
          <p:cNvSpPr txBox="1">
            <a:spLocks/>
          </p:cNvSpPr>
          <p:nvPr/>
        </p:nvSpPr>
        <p:spPr bwMode="gray">
          <a:xfrm>
            <a:off x="5905838" y="1854374"/>
            <a:ext cx="2700000" cy="3600000"/>
          </a:xfrm>
          <a:prstGeom prst="roundRect">
            <a:avLst>
              <a:gd name="adj" fmla="val 1420"/>
            </a:avLst>
          </a:prstGeom>
          <a:ln>
            <a:solidFill>
              <a:schemeClr val="bg2"/>
            </a:solidFill>
          </a:ln>
        </p:spPr>
        <p:txBody>
          <a:bodyPr vert="horz" lIns="144000" tIns="144000" rIns="91440" bIns="4572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Bef>
                <a:spcPct val="0"/>
              </a:spcBef>
              <a:spcAft>
                <a:spcPts val="0"/>
              </a:spcAft>
            </a:pPr>
            <a:r>
              <a:rPr lang="de-DE" dirty="0" smtClean="0">
                <a:solidFill>
                  <a:schemeClr val="tx2"/>
                </a:solidFill>
                <a:latin typeface="Arial" charset="0"/>
              </a:rPr>
              <a:t>Vorteile zur SPS </a:t>
            </a:r>
            <a:r>
              <a:rPr lang="de-DE" dirty="0">
                <a:solidFill>
                  <a:schemeClr val="tx2"/>
                </a:solidFill>
                <a:latin typeface="Arial" charset="0"/>
              </a:rPr>
              <a:t>Norm </a:t>
            </a:r>
            <a:r>
              <a:rPr lang="de-DE" dirty="0" smtClean="0">
                <a:solidFill>
                  <a:schemeClr val="tx2"/>
                </a:solidFill>
                <a:latin typeface="Arial" charset="0"/>
              </a:rPr>
              <a:t>61131-3</a:t>
            </a:r>
            <a:endParaRPr lang="de-DE" sz="1400" b="0" dirty="0">
              <a:solidFill>
                <a:srgbClr val="000000"/>
              </a:solidFill>
              <a:latin typeface="Arial" charset="0"/>
            </a:endParaRPr>
          </a:p>
          <a:p>
            <a:pPr marL="285750" lvl="0" indent="-285750" fontAlgn="auto">
              <a:spcBef>
                <a:spcPts val="1600"/>
              </a:spcBef>
              <a:spcAft>
                <a:spcPts val="0"/>
              </a:spcAft>
              <a:buClr>
                <a:srgbClr val="005AA9"/>
              </a:buClr>
              <a:buFont typeface="Wingdings 3" pitchFamily="18" charset="2"/>
              <a:buChar char="}"/>
            </a:pPr>
            <a:r>
              <a:rPr lang="de-DE" sz="1400" b="0" dirty="0">
                <a:solidFill>
                  <a:srgbClr val="000000"/>
                </a:solidFill>
                <a:latin typeface="Arial" charset="0"/>
              </a:rPr>
              <a:t>Art der Programmierung, abhängig von der Hardware-/Designqualität </a:t>
            </a:r>
          </a:p>
          <a:p>
            <a:pPr marL="285750" lvl="0" indent="-285750" fontAlgn="auto">
              <a:spcBef>
                <a:spcPts val="600"/>
              </a:spcBef>
              <a:spcAft>
                <a:spcPts val="0"/>
              </a:spcAft>
              <a:buClr>
                <a:srgbClr val="005AA9"/>
              </a:buClr>
              <a:buFont typeface="Wingdings 3" pitchFamily="18" charset="2"/>
              <a:buChar char="}"/>
            </a:pPr>
            <a:r>
              <a:rPr lang="de-DE" sz="1400" b="0" dirty="0">
                <a:solidFill>
                  <a:srgbClr val="000000"/>
                </a:solidFill>
                <a:latin typeface="Arial" charset="0"/>
              </a:rPr>
              <a:t>Portierbarkeit von Applikationssoftware von Gerätereihe zu Gerätereihe </a:t>
            </a:r>
            <a:br>
              <a:rPr lang="de-DE" sz="1400" b="0" dirty="0">
                <a:solidFill>
                  <a:srgbClr val="000000"/>
                </a:solidFill>
                <a:latin typeface="Arial" charset="0"/>
              </a:rPr>
            </a:br>
            <a:r>
              <a:rPr lang="de-DE" sz="1400" b="0" dirty="0">
                <a:solidFill>
                  <a:srgbClr val="000000"/>
                </a:solidFill>
                <a:latin typeface="Arial" charset="0"/>
              </a:rPr>
              <a:t>und von Hardwareversion zu Hardwareversion</a:t>
            </a: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 flipV="1">
            <a:off x="5079890" y="3534188"/>
            <a:ext cx="1230086" cy="718491"/>
          </a:xfrm>
          <a:custGeom>
            <a:avLst/>
            <a:gdLst>
              <a:gd name="T0" fmla="*/ 1165 w 1246"/>
              <a:gd name="T1" fmla="*/ 421 h 728"/>
              <a:gd name="T2" fmla="*/ 0 w 1246"/>
              <a:gd name="T3" fmla="*/ 673 h 728"/>
              <a:gd name="T4" fmla="*/ 943 w 1246"/>
              <a:gd name="T5" fmla="*/ 525 h 728"/>
              <a:gd name="T6" fmla="*/ 852 w 1246"/>
              <a:gd name="T7" fmla="*/ 569 h 728"/>
              <a:gd name="T8" fmla="*/ 1167 w 1246"/>
              <a:gd name="T9" fmla="*/ 728 h 728"/>
              <a:gd name="T10" fmla="*/ 1246 w 1246"/>
              <a:gd name="T11" fmla="*/ 383 h 728"/>
              <a:gd name="T12" fmla="*/ 1165 w 1246"/>
              <a:gd name="T13" fmla="*/ 42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6" h="728">
                <a:moveTo>
                  <a:pt x="1165" y="421"/>
                </a:moveTo>
                <a:cubicBezTo>
                  <a:pt x="853" y="0"/>
                  <a:pt x="110" y="117"/>
                  <a:pt x="0" y="673"/>
                </a:cubicBezTo>
                <a:cubicBezTo>
                  <a:pt x="163" y="153"/>
                  <a:pt x="814" y="78"/>
                  <a:pt x="943" y="525"/>
                </a:cubicBezTo>
                <a:cubicBezTo>
                  <a:pt x="852" y="569"/>
                  <a:pt x="852" y="569"/>
                  <a:pt x="852" y="569"/>
                </a:cubicBezTo>
                <a:cubicBezTo>
                  <a:pt x="1167" y="728"/>
                  <a:pt x="1167" y="728"/>
                  <a:pt x="1167" y="728"/>
                </a:cubicBezTo>
                <a:cubicBezTo>
                  <a:pt x="1246" y="383"/>
                  <a:pt x="1246" y="383"/>
                  <a:pt x="1246" y="383"/>
                </a:cubicBezTo>
                <a:cubicBezTo>
                  <a:pt x="1165" y="421"/>
                  <a:pt x="1165" y="421"/>
                  <a:pt x="1165" y="4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9" name="Freeform 7"/>
          <p:cNvSpPr>
            <a:spLocks/>
          </p:cNvSpPr>
          <p:nvPr/>
        </p:nvSpPr>
        <p:spPr bwMode="gray">
          <a:xfrm flipH="1">
            <a:off x="3045073" y="1546681"/>
            <a:ext cx="1230086" cy="718491"/>
          </a:xfrm>
          <a:custGeom>
            <a:avLst/>
            <a:gdLst>
              <a:gd name="T0" fmla="*/ 1165 w 1246"/>
              <a:gd name="T1" fmla="*/ 421 h 728"/>
              <a:gd name="T2" fmla="*/ 0 w 1246"/>
              <a:gd name="T3" fmla="*/ 673 h 728"/>
              <a:gd name="T4" fmla="*/ 943 w 1246"/>
              <a:gd name="T5" fmla="*/ 525 h 728"/>
              <a:gd name="T6" fmla="*/ 852 w 1246"/>
              <a:gd name="T7" fmla="*/ 569 h 728"/>
              <a:gd name="T8" fmla="*/ 1167 w 1246"/>
              <a:gd name="T9" fmla="*/ 728 h 728"/>
              <a:gd name="T10" fmla="*/ 1246 w 1246"/>
              <a:gd name="T11" fmla="*/ 383 h 728"/>
              <a:gd name="T12" fmla="*/ 1165 w 1246"/>
              <a:gd name="T13" fmla="*/ 421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46" h="728">
                <a:moveTo>
                  <a:pt x="1165" y="421"/>
                </a:moveTo>
                <a:cubicBezTo>
                  <a:pt x="853" y="0"/>
                  <a:pt x="110" y="117"/>
                  <a:pt x="0" y="673"/>
                </a:cubicBezTo>
                <a:cubicBezTo>
                  <a:pt x="163" y="153"/>
                  <a:pt x="814" y="78"/>
                  <a:pt x="943" y="525"/>
                </a:cubicBezTo>
                <a:cubicBezTo>
                  <a:pt x="852" y="569"/>
                  <a:pt x="852" y="569"/>
                  <a:pt x="852" y="569"/>
                </a:cubicBezTo>
                <a:cubicBezTo>
                  <a:pt x="1167" y="728"/>
                  <a:pt x="1167" y="728"/>
                  <a:pt x="1167" y="728"/>
                </a:cubicBezTo>
                <a:cubicBezTo>
                  <a:pt x="1246" y="383"/>
                  <a:pt x="1246" y="383"/>
                  <a:pt x="1246" y="383"/>
                </a:cubicBezTo>
                <a:cubicBezTo>
                  <a:pt x="1165" y="421"/>
                  <a:pt x="1165" y="421"/>
                  <a:pt x="1165" y="4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1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 bwMode="gray">
          <a:xfrm>
            <a:off x="537478" y="4305675"/>
            <a:ext cx="8079895" cy="511307"/>
            <a:chOff x="520386" y="4385524"/>
            <a:chExt cx="8079895" cy="511307"/>
          </a:xfrm>
        </p:grpSpPr>
        <p:sp>
          <p:nvSpPr>
            <p:cNvPr id="55" name="Auf der gleichen Seite des Rechtecks liegende Ecken abrunden 54"/>
            <p:cNvSpPr/>
            <p:nvPr/>
          </p:nvSpPr>
          <p:spPr bwMode="gray">
            <a:xfrm flipV="1">
              <a:off x="520386" y="4608831"/>
              <a:ext cx="8079895" cy="288000"/>
            </a:xfrm>
            <a:prstGeom prst="round2SameRect">
              <a:avLst/>
            </a:prstGeom>
            <a:gradFill flip="none"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square" lIns="144000" tIns="144000" rIns="144000" bIns="144000" anchor="ctr">
              <a:noAutofit/>
            </a:bodyPr>
            <a:lstStyle/>
            <a:p>
              <a:pPr fontAlgn="auto">
                <a:spcAft>
                  <a:spcPts val="0"/>
                </a:spcAft>
              </a:pPr>
              <a:endParaRPr lang="de-DE" sz="1200" b="1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1172212" y="4403652"/>
              <a:ext cx="408240" cy="410380"/>
            </a:xfrm>
            <a:prstGeom prst="rect">
              <a:avLst/>
            </a:prstGeom>
          </p:spPr>
        </p:pic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172178" y="4385524"/>
              <a:ext cx="457505" cy="448560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12521" y="4422343"/>
              <a:ext cx="561960" cy="371016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5718752" y="4394302"/>
              <a:ext cx="606968" cy="430072"/>
            </a:xfrm>
            <a:prstGeom prst="rect">
              <a:avLst/>
            </a:prstGeom>
          </p:spPr>
        </p:pic>
        <p:pic>
          <p:nvPicPr>
            <p:cNvPr id="67" name="Grafik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2660607" y="4399785"/>
              <a:ext cx="430032" cy="418525"/>
            </a:xfrm>
            <a:prstGeom prst="rect">
              <a:avLst/>
            </a:prstGeom>
          </p:spPr>
        </p:pic>
      </p:grpSp>
      <p:sp>
        <p:nvSpPr>
          <p:cNvPr id="64" name="Rechteck 63"/>
          <p:cNvSpPr/>
          <p:nvPr/>
        </p:nvSpPr>
        <p:spPr bwMode="gray">
          <a:xfrm>
            <a:off x="903910" y="5336663"/>
            <a:ext cx="7690644" cy="1000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de-DE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Die Kompatibilität und freie Portierbarkeit von Anlagen-/Maschinen-Software ist über eine gesamte Produktgeneration von 18 bis 25 Jahren gesichert.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de-DE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Der Lebenszyklus der Steuerungs-/Regelungselektronik und der Anlagentechnik sollte analog verlaufen. In diesem Zyklus sollte die Technik jederzeit anpassbar und erweiterbar sein und daher modular aufgebaut und in SPS Qualität sein. </a:t>
            </a:r>
          </a:p>
        </p:txBody>
      </p:sp>
      <p:sp>
        <p:nvSpPr>
          <p:cNvPr id="18" name="AutoShape 4"/>
          <p:cNvSpPr>
            <a:spLocks noChangeAspect="1" noChangeArrowheads="1" noTextEdit="1"/>
          </p:cNvSpPr>
          <p:nvPr/>
        </p:nvSpPr>
        <p:spPr bwMode="gray">
          <a:xfrm>
            <a:off x="3069875" y="1612833"/>
            <a:ext cx="3013076" cy="299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52" name="Gruppieren 51"/>
          <p:cNvGrpSpPr/>
          <p:nvPr/>
        </p:nvGrpSpPr>
        <p:grpSpPr bwMode="gray">
          <a:xfrm>
            <a:off x="3372930" y="1674149"/>
            <a:ext cx="2398144" cy="2388888"/>
            <a:chOff x="3047817" y="1590775"/>
            <a:chExt cx="3048368" cy="3036603"/>
          </a:xfrm>
        </p:grpSpPr>
        <p:sp>
          <p:nvSpPr>
            <p:cNvPr id="19" name="Freeform 6"/>
            <p:cNvSpPr>
              <a:spLocks/>
            </p:cNvSpPr>
            <p:nvPr/>
          </p:nvSpPr>
          <p:spPr bwMode="gray">
            <a:xfrm>
              <a:off x="3047817" y="1651784"/>
              <a:ext cx="1461687" cy="1421982"/>
            </a:xfrm>
            <a:custGeom>
              <a:avLst/>
              <a:gdLst>
                <a:gd name="T0" fmla="*/ 75 w 310"/>
                <a:gd name="T1" fmla="*/ 302 h 302"/>
                <a:gd name="T2" fmla="*/ 249 w 310"/>
                <a:gd name="T3" fmla="*/ 73 h 302"/>
                <a:gd name="T4" fmla="*/ 310 w 310"/>
                <a:gd name="T5" fmla="*/ 19 h 302"/>
                <a:gd name="T6" fmla="*/ 229 w 310"/>
                <a:gd name="T7" fmla="*/ 0 h 302"/>
                <a:gd name="T8" fmla="*/ 0 w 310"/>
                <a:gd name="T9" fmla="*/ 302 h 302"/>
                <a:gd name="T10" fmla="*/ 75 w 310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302">
                  <a:moveTo>
                    <a:pt x="75" y="302"/>
                  </a:moveTo>
                  <a:cubicBezTo>
                    <a:pt x="77" y="193"/>
                    <a:pt x="149" y="102"/>
                    <a:pt x="249" y="73"/>
                  </a:cubicBezTo>
                  <a:cubicBezTo>
                    <a:pt x="310" y="19"/>
                    <a:pt x="310" y="19"/>
                    <a:pt x="310" y="19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98" y="38"/>
                    <a:pt x="2" y="159"/>
                    <a:pt x="0" y="302"/>
                  </a:cubicBezTo>
                  <a:lnTo>
                    <a:pt x="75" y="302"/>
                  </a:lnTo>
                  <a:close/>
                </a:path>
              </a:pathLst>
            </a:custGeom>
            <a:gradFill flip="none" rotWithShape="1">
              <a:gsLst>
                <a:gs pos="80000">
                  <a:schemeClr val="tx2">
                    <a:alpha val="40000"/>
                  </a:schemeClr>
                </a:gs>
                <a:gs pos="100000">
                  <a:srgbClr val="6F9ED4">
                    <a:alpha val="20000"/>
                  </a:srgbClr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gray">
            <a:xfrm>
              <a:off x="4619793" y="1590775"/>
              <a:ext cx="1476392" cy="1483745"/>
            </a:xfrm>
            <a:custGeom>
              <a:avLst/>
              <a:gdLst>
                <a:gd name="T0" fmla="*/ 238 w 313"/>
                <a:gd name="T1" fmla="*/ 315 h 315"/>
                <a:gd name="T2" fmla="*/ 313 w 313"/>
                <a:gd name="T3" fmla="*/ 315 h 315"/>
                <a:gd name="T4" fmla="*/ 0 w 313"/>
                <a:gd name="T5" fmla="*/ 0 h 315"/>
                <a:gd name="T6" fmla="*/ 0 w 313"/>
                <a:gd name="T7" fmla="*/ 75 h 315"/>
                <a:gd name="T8" fmla="*/ 238 w 313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15">
                  <a:moveTo>
                    <a:pt x="238" y="315"/>
                  </a:moveTo>
                  <a:cubicBezTo>
                    <a:pt x="313" y="315"/>
                    <a:pt x="313" y="315"/>
                    <a:pt x="313" y="315"/>
                  </a:cubicBezTo>
                  <a:cubicBezTo>
                    <a:pt x="311" y="143"/>
                    <a:pt x="172" y="4"/>
                    <a:pt x="0" y="0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31" y="79"/>
                    <a:pt x="236" y="184"/>
                    <a:pt x="238" y="315"/>
                  </a:cubicBezTo>
                  <a:close/>
                </a:path>
              </a:pathLst>
            </a:custGeom>
            <a:solidFill>
              <a:srgbClr val="005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gray">
            <a:xfrm>
              <a:off x="3047817" y="3143633"/>
              <a:ext cx="1485215" cy="1483745"/>
            </a:xfrm>
            <a:custGeom>
              <a:avLst/>
              <a:gdLst>
                <a:gd name="T0" fmla="*/ 315 w 315"/>
                <a:gd name="T1" fmla="*/ 240 h 315"/>
                <a:gd name="T2" fmla="*/ 75 w 315"/>
                <a:gd name="T3" fmla="*/ 0 h 315"/>
                <a:gd name="T4" fmla="*/ 0 w 315"/>
                <a:gd name="T5" fmla="*/ 0 h 315"/>
                <a:gd name="T6" fmla="*/ 315 w 315"/>
                <a:gd name="T7" fmla="*/ 315 h 315"/>
                <a:gd name="T8" fmla="*/ 315 w 315"/>
                <a:gd name="T9" fmla="*/ 24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315" y="240"/>
                  </a:moveTo>
                  <a:cubicBezTo>
                    <a:pt x="183" y="238"/>
                    <a:pt x="77" y="132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73"/>
                    <a:pt x="142" y="313"/>
                    <a:pt x="315" y="315"/>
                  </a:cubicBezTo>
                  <a:lnTo>
                    <a:pt x="315" y="240"/>
                  </a:lnTo>
                  <a:close/>
                </a:path>
              </a:pathLst>
            </a:custGeom>
            <a:gradFill flip="none" rotWithShape="1">
              <a:gsLst>
                <a:gs pos="80000">
                  <a:schemeClr val="tx2">
                    <a:alpha val="65000"/>
                  </a:schemeClr>
                </a:gs>
                <a:gs pos="100000">
                  <a:srgbClr val="6F9ED4">
                    <a:alpha val="27000"/>
                  </a:srgbClr>
                </a:gs>
              </a:gsLst>
              <a:lin ang="108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gray">
            <a:xfrm>
              <a:off x="4610970" y="3143633"/>
              <a:ext cx="1485215" cy="1483745"/>
            </a:xfrm>
            <a:custGeom>
              <a:avLst/>
              <a:gdLst>
                <a:gd name="T0" fmla="*/ 240 w 315"/>
                <a:gd name="T1" fmla="*/ 0 h 315"/>
                <a:gd name="T2" fmla="*/ 0 w 315"/>
                <a:gd name="T3" fmla="*/ 240 h 315"/>
                <a:gd name="T4" fmla="*/ 0 w 315"/>
                <a:gd name="T5" fmla="*/ 315 h 315"/>
                <a:gd name="T6" fmla="*/ 315 w 315"/>
                <a:gd name="T7" fmla="*/ 0 h 315"/>
                <a:gd name="T8" fmla="*/ 240 w 315"/>
                <a:gd name="T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40" y="0"/>
                  </a:moveTo>
                  <a:cubicBezTo>
                    <a:pt x="238" y="132"/>
                    <a:pt x="132" y="238"/>
                    <a:pt x="0" y="240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173" y="313"/>
                    <a:pt x="313" y="173"/>
                    <a:pt x="315" y="0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chemeClr val="tx2">
                <a:alpha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9288" name="Freeform 72"/>
          <p:cNvSpPr>
            <a:spLocks/>
          </p:cNvSpPr>
          <p:nvPr/>
        </p:nvSpPr>
        <p:spPr bwMode="gray">
          <a:xfrm>
            <a:off x="3724711" y="2022086"/>
            <a:ext cx="1694582" cy="1693014"/>
          </a:xfrm>
          <a:custGeom>
            <a:avLst/>
            <a:gdLst/>
            <a:ahLst/>
            <a:cxnLst>
              <a:cxn ang="0">
                <a:pos x="235" y="0"/>
              </a:cxn>
              <a:cxn ang="0">
                <a:pos x="235" y="77"/>
              </a:cxn>
              <a:cxn ang="0">
                <a:pos x="235" y="77"/>
              </a:cxn>
              <a:cxn ang="0">
                <a:pos x="383" y="230"/>
              </a:cxn>
              <a:cxn ang="0">
                <a:pos x="229" y="383"/>
              </a:cxn>
              <a:cxn ang="0">
                <a:pos x="76" y="230"/>
              </a:cxn>
              <a:cxn ang="0">
                <a:pos x="177" y="86"/>
              </a:cxn>
              <a:cxn ang="0">
                <a:pos x="177" y="86"/>
              </a:cxn>
              <a:cxn ang="0">
                <a:pos x="221" y="34"/>
              </a:cxn>
              <a:cxn ang="0">
                <a:pos x="161" y="11"/>
              </a:cxn>
              <a:cxn ang="0">
                <a:pos x="0" y="230"/>
              </a:cxn>
              <a:cxn ang="0">
                <a:pos x="229" y="459"/>
              </a:cxn>
              <a:cxn ang="0">
                <a:pos x="459" y="230"/>
              </a:cxn>
              <a:cxn ang="0">
                <a:pos x="235" y="0"/>
              </a:cxn>
            </a:cxnLst>
            <a:rect l="0" t="0" r="r" b="b"/>
            <a:pathLst>
              <a:path w="459" h="459">
                <a:moveTo>
                  <a:pt x="235" y="0"/>
                </a:moveTo>
                <a:cubicBezTo>
                  <a:pt x="235" y="77"/>
                  <a:pt x="235" y="77"/>
                  <a:pt x="235" y="77"/>
                </a:cubicBezTo>
                <a:cubicBezTo>
                  <a:pt x="235" y="77"/>
                  <a:pt x="235" y="77"/>
                  <a:pt x="235" y="77"/>
                </a:cubicBezTo>
                <a:cubicBezTo>
                  <a:pt x="317" y="80"/>
                  <a:pt x="383" y="147"/>
                  <a:pt x="383" y="230"/>
                </a:cubicBezTo>
                <a:cubicBezTo>
                  <a:pt x="383" y="314"/>
                  <a:pt x="314" y="383"/>
                  <a:pt x="229" y="383"/>
                </a:cubicBezTo>
                <a:cubicBezTo>
                  <a:pt x="145" y="383"/>
                  <a:pt x="76" y="314"/>
                  <a:pt x="76" y="230"/>
                </a:cubicBezTo>
                <a:cubicBezTo>
                  <a:pt x="76" y="164"/>
                  <a:pt x="118" y="107"/>
                  <a:pt x="177" y="86"/>
                </a:cubicBezTo>
                <a:cubicBezTo>
                  <a:pt x="177" y="86"/>
                  <a:pt x="177" y="86"/>
                  <a:pt x="177" y="86"/>
                </a:cubicBezTo>
                <a:cubicBezTo>
                  <a:pt x="221" y="34"/>
                  <a:pt x="221" y="34"/>
                  <a:pt x="221" y="34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68" y="40"/>
                  <a:pt x="0" y="127"/>
                  <a:pt x="0" y="230"/>
                </a:cubicBezTo>
                <a:cubicBezTo>
                  <a:pt x="0" y="357"/>
                  <a:pt x="103" y="459"/>
                  <a:pt x="229" y="459"/>
                </a:cubicBezTo>
                <a:cubicBezTo>
                  <a:pt x="356" y="459"/>
                  <a:pt x="459" y="357"/>
                  <a:pt x="459" y="230"/>
                </a:cubicBezTo>
                <a:cubicBezTo>
                  <a:pt x="459" y="105"/>
                  <a:pt x="359" y="3"/>
                  <a:pt x="235" y="0"/>
                </a:cubicBezTo>
                <a:close/>
              </a:path>
            </a:pathLst>
          </a:custGeom>
          <a:gradFill>
            <a:gsLst>
              <a:gs pos="63000">
                <a:schemeClr val="bg2"/>
              </a:gs>
              <a:gs pos="99000">
                <a:schemeClr val="bg1"/>
              </a:gs>
            </a:gsLst>
            <a:lin ang="10800000" scaled="0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dirty="0"/>
          </a:p>
        </p:txBody>
      </p:sp>
      <p:sp>
        <p:nvSpPr>
          <p:cNvPr id="80" name="Titel 1"/>
          <p:cNvSpPr>
            <a:spLocks noGrp="1"/>
          </p:cNvSpPr>
          <p:nvPr>
            <p:ph type="title"/>
          </p:nvPr>
        </p:nvSpPr>
        <p:spPr bwMode="gray">
          <a:xfrm>
            <a:off x="446284" y="67711"/>
            <a:ext cx="8424000" cy="413263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Der Lebenszyklus von </a:t>
            </a:r>
            <a:r>
              <a:rPr lang="de-DE" dirty="0" err="1" smtClean="0">
                <a:latin typeface="+mj-lt"/>
              </a:rPr>
              <a:t>Saia</a:t>
            </a:r>
            <a:r>
              <a:rPr lang="de-DE" dirty="0" smtClean="0">
                <a:latin typeface="+mj-lt"/>
              </a:rPr>
              <a:t> PCD</a:t>
            </a:r>
            <a:r>
              <a:rPr lang="de-DE" baseline="30000" dirty="0" smtClean="0">
                <a:latin typeface="+mj-lt"/>
              </a:rPr>
              <a:t>®</a:t>
            </a:r>
            <a:r>
              <a:rPr lang="de-DE" dirty="0" smtClean="0">
                <a:latin typeface="+mj-lt"/>
              </a:rPr>
              <a:t> Steuergeräten</a:t>
            </a:r>
            <a:br>
              <a:rPr lang="de-DE" dirty="0" smtClean="0">
                <a:latin typeface="+mj-lt"/>
              </a:rPr>
            </a:br>
            <a:r>
              <a:rPr lang="de-DE" dirty="0" smtClean="0">
                <a:latin typeface="+mj-lt"/>
              </a:rPr>
              <a:t/>
            </a:r>
            <a:br>
              <a:rPr lang="de-DE" dirty="0" smtClean="0">
                <a:latin typeface="+mj-lt"/>
              </a:rPr>
            </a:br>
            <a:endParaRPr lang="de-DE" dirty="0">
              <a:latin typeface="+mj-lt"/>
            </a:endParaRPr>
          </a:p>
        </p:txBody>
      </p:sp>
      <p:sp>
        <p:nvSpPr>
          <p:cNvPr id="309" name="Gleichschenkliges Dreieck 308"/>
          <p:cNvSpPr/>
          <p:nvPr/>
        </p:nvSpPr>
        <p:spPr bwMode="gray">
          <a:xfrm rot="5400000">
            <a:off x="210580" y="5706032"/>
            <a:ext cx="925515" cy="267176"/>
          </a:xfrm>
          <a:prstGeom prst="triangle">
            <a:avLst/>
          </a:prstGeom>
          <a:solidFill>
            <a:srgbClr val="005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2" name="Gerade Verbindung 301"/>
          <p:cNvCxnSpPr/>
          <p:nvPr/>
        </p:nvCxnSpPr>
        <p:spPr bwMode="gray">
          <a:xfrm>
            <a:off x="5363686" y="2071765"/>
            <a:ext cx="3107454" cy="542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Rechteck 311"/>
          <p:cNvSpPr/>
          <p:nvPr/>
        </p:nvSpPr>
        <p:spPr bwMode="gray">
          <a:xfrm>
            <a:off x="6778533" y="1817850"/>
            <a:ext cx="1816827" cy="507831"/>
          </a:xfrm>
          <a:prstGeom prst="rect">
            <a:avLst/>
          </a:prstGeom>
        </p:spPr>
        <p:txBody>
          <a:bodyPr wrap="square" lIns="0" tIns="0" rIns="144000" bIns="0">
            <a:spAutoFit/>
          </a:bodyPr>
          <a:lstStyle/>
          <a:p>
            <a:pPr algn="r" fontAlgn="auto">
              <a:spcBef>
                <a:spcPts val="60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rgbClr val="005CA9"/>
                </a:solidFill>
                <a:latin typeface="Arial" pitchFamily="34" charset="0"/>
                <a:cs typeface="Arial" pitchFamily="34" charset="0"/>
              </a:rPr>
              <a:t>Einführungsphase</a:t>
            </a:r>
          </a:p>
          <a:p>
            <a:pPr algn="r" fontAlgn="auto">
              <a:spcBef>
                <a:spcPts val="60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3–5 </a:t>
            </a:r>
            <a:r>
              <a: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Jahre</a:t>
            </a:r>
            <a:endParaRPr 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 bwMode="gray">
          <a:xfrm>
            <a:off x="5243354" y="2014313"/>
            <a:ext cx="120332" cy="1203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5" name="Rechteck 314"/>
          <p:cNvSpPr/>
          <p:nvPr/>
        </p:nvSpPr>
        <p:spPr bwMode="gray">
          <a:xfrm>
            <a:off x="545373" y="1817850"/>
            <a:ext cx="2093052" cy="723275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de-DE" sz="1400" b="1" dirty="0" err="1" smtClean="0">
                <a:solidFill>
                  <a:schemeClr val="tx2"/>
                </a:solidFill>
                <a:latin typeface="+mn-lt"/>
                <a:cs typeface="Arial" pitchFamily="34" charset="0"/>
              </a:rPr>
              <a:t>Umstiegsphase</a:t>
            </a:r>
            <a:endParaRPr lang="de-DE" sz="1400" b="1" dirty="0" smtClean="0">
              <a:solidFill>
                <a:schemeClr val="tx2"/>
              </a:solidFill>
              <a:latin typeface="+mn-lt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Programm-Kompatible Nachfolgegeneration</a:t>
            </a:r>
          </a:p>
        </p:txBody>
      </p:sp>
      <p:sp>
        <p:nvSpPr>
          <p:cNvPr id="35" name="Ellipse 34"/>
          <p:cNvSpPr/>
          <p:nvPr/>
        </p:nvSpPr>
        <p:spPr bwMode="gray">
          <a:xfrm>
            <a:off x="3790314" y="2014313"/>
            <a:ext cx="120332" cy="1203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8" name="Gerade Verbindung 37"/>
          <p:cNvCxnSpPr/>
          <p:nvPr/>
        </p:nvCxnSpPr>
        <p:spPr bwMode="gray">
          <a:xfrm flipV="1">
            <a:off x="673338" y="2073122"/>
            <a:ext cx="3116976" cy="2715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hteck 313"/>
          <p:cNvSpPr/>
          <p:nvPr/>
        </p:nvSpPr>
        <p:spPr bwMode="gray">
          <a:xfrm>
            <a:off x="545373" y="3401488"/>
            <a:ext cx="1816827" cy="507831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Servicephase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&gt;5 Jahre</a:t>
            </a:r>
          </a:p>
        </p:txBody>
      </p:sp>
      <p:sp>
        <p:nvSpPr>
          <p:cNvPr id="39" name="Ellipse 38"/>
          <p:cNvSpPr/>
          <p:nvPr/>
        </p:nvSpPr>
        <p:spPr bwMode="gray">
          <a:xfrm>
            <a:off x="3804498" y="3588887"/>
            <a:ext cx="120332" cy="1203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0" name="Gerade Verbindung 39"/>
          <p:cNvCxnSpPr>
            <a:endCxn id="39" idx="2"/>
          </p:cNvCxnSpPr>
          <p:nvPr/>
        </p:nvCxnSpPr>
        <p:spPr bwMode="gray">
          <a:xfrm flipV="1">
            <a:off x="673338" y="3649053"/>
            <a:ext cx="3131160" cy="102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Rechteck 312"/>
          <p:cNvSpPr/>
          <p:nvPr/>
        </p:nvSpPr>
        <p:spPr bwMode="gray">
          <a:xfrm>
            <a:off x="6677025" y="3401488"/>
            <a:ext cx="1918336" cy="507831"/>
          </a:xfrm>
          <a:prstGeom prst="rect">
            <a:avLst/>
          </a:prstGeom>
        </p:spPr>
        <p:txBody>
          <a:bodyPr wrap="square" lIns="0" tIns="0" rIns="144000" bIns="0">
            <a:spAutoFit/>
          </a:bodyPr>
          <a:lstStyle/>
          <a:p>
            <a:pPr algn="r" fontAlgn="auto">
              <a:spcBef>
                <a:spcPts val="600"/>
              </a:spcBef>
              <a:spcAft>
                <a:spcPts val="0"/>
              </a:spcAft>
            </a:pPr>
            <a:r>
              <a:rPr lang="de-DE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Produktpflegephase</a:t>
            </a:r>
          </a:p>
          <a:p>
            <a:pPr algn="r" fontAlgn="auto">
              <a:spcBef>
                <a:spcPts val="600"/>
              </a:spcBef>
              <a:spcAft>
                <a:spcPts val="0"/>
              </a:spcAft>
            </a:pPr>
            <a:r>
              <a:rPr lang="de-D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&gt;10 Jahre</a:t>
            </a:r>
          </a:p>
        </p:txBody>
      </p:sp>
      <p:cxnSp>
        <p:nvCxnSpPr>
          <p:cNvPr id="41" name="Gerade Verbindung 40"/>
          <p:cNvCxnSpPr>
            <a:stCxn id="42" idx="6"/>
          </p:cNvCxnSpPr>
          <p:nvPr/>
        </p:nvCxnSpPr>
        <p:spPr bwMode="gray">
          <a:xfrm>
            <a:off x="5363686" y="3649053"/>
            <a:ext cx="3107454" cy="1023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llipse 41"/>
          <p:cNvSpPr/>
          <p:nvPr/>
        </p:nvSpPr>
        <p:spPr bwMode="gray">
          <a:xfrm>
            <a:off x="5243354" y="3588887"/>
            <a:ext cx="120332" cy="12033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Inhaltsplatzhalter 2"/>
          <p:cNvSpPr>
            <a:spLocks noGrp="1"/>
          </p:cNvSpPr>
          <p:nvPr>
            <p:ph idx="1"/>
          </p:nvPr>
        </p:nvSpPr>
        <p:spPr bwMode="gray">
          <a:xfrm>
            <a:off x="446285" y="853569"/>
            <a:ext cx="8446890" cy="352932"/>
          </a:xfrm>
        </p:spPr>
        <p:txBody>
          <a:bodyPr>
            <a:normAutofit/>
          </a:bodyPr>
          <a:lstStyle/>
          <a:p>
            <a:pPr lvl="0"/>
            <a:r>
              <a:rPr lang="de-DE" dirty="0">
                <a:solidFill>
                  <a:schemeClr val="tx2"/>
                </a:solidFill>
                <a:latin typeface="+mj-lt"/>
              </a:rPr>
              <a:t>18 Jahre &lt; Lebenszyklus </a:t>
            </a:r>
            <a:r>
              <a:rPr lang="de-DE" dirty="0" err="1">
                <a:solidFill>
                  <a:schemeClr val="tx2"/>
                </a:solidFill>
                <a:latin typeface="+mj-lt"/>
              </a:rPr>
              <a:t>Saia</a:t>
            </a:r>
            <a:r>
              <a:rPr lang="de-DE" dirty="0">
                <a:solidFill>
                  <a:schemeClr val="tx2"/>
                </a:solidFill>
                <a:latin typeface="+mj-lt"/>
              </a:rPr>
              <a:t> PCD</a:t>
            </a:r>
            <a:r>
              <a:rPr lang="de-DE" baseline="30000" dirty="0">
                <a:solidFill>
                  <a:schemeClr val="tx2"/>
                </a:solidFill>
                <a:latin typeface="+mj-lt"/>
              </a:rPr>
              <a:t>®</a:t>
            </a:r>
            <a:r>
              <a:rPr lang="de-DE" dirty="0">
                <a:solidFill>
                  <a:schemeClr val="tx2"/>
                </a:solidFill>
                <a:latin typeface="+mj-lt"/>
              </a:rPr>
              <a:t> Steuergerät &lt; 25 Jahre</a:t>
            </a:r>
            <a:endParaRPr lang="de-DE" dirty="0" smtClean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3" name="Gruppieren 52"/>
          <p:cNvGrpSpPr/>
          <p:nvPr/>
        </p:nvGrpSpPr>
        <p:grpSpPr bwMode="gray">
          <a:xfrm>
            <a:off x="5423313" y="4960645"/>
            <a:ext cx="2214212" cy="161583"/>
            <a:chOff x="5440650" y="4820393"/>
            <a:chExt cx="2214212" cy="161583"/>
          </a:xfrm>
        </p:grpSpPr>
        <p:sp>
          <p:nvSpPr>
            <p:cNvPr id="74" name="Rechteck 73"/>
            <p:cNvSpPr/>
            <p:nvPr/>
          </p:nvSpPr>
          <p:spPr bwMode="gray">
            <a:xfrm>
              <a:off x="5440650" y="4829184"/>
              <a:ext cx="144000" cy="144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 bwMode="gray">
            <a:xfrm>
              <a:off x="5712905" y="4820393"/>
              <a:ext cx="1941957" cy="16158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Unsere </a:t>
              </a:r>
              <a:r>
                <a:rPr lang="de-DE" sz="1050" dirty="0" err="1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Saia</a:t>
              </a:r>
              <a:r>
                <a:rPr lang="de-DE" sz="1050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 PCD</a:t>
              </a:r>
              <a:r>
                <a:rPr lang="de-DE" sz="1050" baseline="30000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®</a:t>
              </a:r>
              <a:r>
                <a:rPr lang="de-DE" sz="1050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 Technik</a:t>
              </a:r>
              <a:endParaRPr lang="de-DE" sz="105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uppieren 53"/>
          <p:cNvGrpSpPr/>
          <p:nvPr/>
        </p:nvGrpSpPr>
        <p:grpSpPr bwMode="gray">
          <a:xfrm>
            <a:off x="7549498" y="4960645"/>
            <a:ext cx="1045863" cy="161583"/>
            <a:chOff x="7661721" y="4820393"/>
            <a:chExt cx="1045863" cy="161583"/>
          </a:xfrm>
        </p:grpSpPr>
        <p:sp>
          <p:nvSpPr>
            <p:cNvPr id="76" name="Rechteck 75"/>
            <p:cNvSpPr/>
            <p:nvPr/>
          </p:nvSpPr>
          <p:spPr bwMode="gray">
            <a:xfrm>
              <a:off x="7661721" y="4829184"/>
              <a:ext cx="144000" cy="14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" name="Rechteck 76"/>
            <p:cNvSpPr/>
            <p:nvPr/>
          </p:nvSpPr>
          <p:spPr bwMode="gray">
            <a:xfrm>
              <a:off x="7805722" y="4820393"/>
              <a:ext cx="901862" cy="161583"/>
            </a:xfrm>
            <a:prstGeom prst="rect">
              <a:avLst/>
            </a:prstGeom>
          </p:spPr>
          <p:txBody>
            <a:bodyPr wrap="square" lIns="0" tIns="0" rIns="144000" bIns="0">
              <a:spAutoFit/>
            </a:bodyPr>
            <a:lstStyle/>
            <a:p>
              <a:pPr algn="r" fontAlgn="auto">
                <a:spcBef>
                  <a:spcPts val="600"/>
                </a:spcBef>
                <a:spcAft>
                  <a:spcPts val="0"/>
                </a:spcAft>
              </a:pPr>
              <a:r>
                <a:rPr lang="de-DE" sz="1050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Ihre Anlage</a:t>
              </a:r>
              <a:endParaRPr lang="de-DE" sz="105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1" name="Inhaltsplatzhalter 2"/>
          <p:cNvSpPr txBox="1">
            <a:spLocks/>
          </p:cNvSpPr>
          <p:nvPr/>
        </p:nvSpPr>
        <p:spPr bwMode="gray">
          <a:xfrm>
            <a:off x="535780" y="1259458"/>
            <a:ext cx="8069264" cy="3554574"/>
          </a:xfrm>
          <a:prstGeom prst="roundRect">
            <a:avLst>
              <a:gd name="adj" fmla="val 1420"/>
            </a:avLst>
          </a:prstGeom>
          <a:ln>
            <a:solidFill>
              <a:schemeClr val="bg2"/>
            </a:solidFill>
          </a:ln>
        </p:spPr>
        <p:txBody>
          <a:bodyPr vert="horz" lIns="144000" tIns="144000" rIns="91440" bIns="45720" numCol="1" spcCol="18000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600" b="1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26670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6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28650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90600" indent="-276225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43025" indent="-266700" algn="l" defTabSz="9144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 sz="1400" b="0" kern="1200">
                <a:solidFill>
                  <a:srgbClr val="005AA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buFont typeface="Wingdings 3" pitchFamily="18" charset="2"/>
              <a:buChar char=""/>
            </a:pPr>
            <a:endParaRPr lang="de-DE" sz="1400" b="0" dirty="0">
              <a:solidFill>
                <a:srgbClr val="000000"/>
              </a:solidFill>
            </a:endParaRPr>
          </a:p>
        </p:txBody>
      </p:sp>
      <p:sp>
        <p:nvSpPr>
          <p:cNvPr id="45" name="Rechteck 44"/>
          <p:cNvSpPr/>
          <p:nvPr/>
        </p:nvSpPr>
        <p:spPr bwMode="gray">
          <a:xfrm>
            <a:off x="4021826" y="2710982"/>
            <a:ext cx="1100353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de-DE" sz="10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Unsere </a:t>
            </a:r>
            <a:r>
              <a:rPr lang="de-DE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Technik</a:t>
            </a:r>
          </a:p>
        </p:txBody>
      </p:sp>
      <p:sp>
        <p:nvSpPr>
          <p:cNvPr id="48" name="Rechteck 47"/>
          <p:cNvSpPr/>
          <p:nvPr/>
        </p:nvSpPr>
        <p:spPr bwMode="gray">
          <a:xfrm>
            <a:off x="4121071" y="2902129"/>
            <a:ext cx="901862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de-DE" sz="105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Ihre Anlage</a:t>
            </a:r>
            <a:endParaRPr lang="de-DE" sz="1050" b="1" dirty="0" smtClean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/>
              <a:t>Saia Burgess Controls | www.saia-pcd.com</a:t>
            </a:r>
            <a:endParaRPr lang="de-CH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9288" grpId="0" animBg="1"/>
      <p:bldP spid="309" grpId="0" animBg="1"/>
      <p:bldP spid="312" grpId="0"/>
      <p:bldP spid="13" grpId="0" animBg="1"/>
      <p:bldP spid="315" grpId="0"/>
      <p:bldP spid="35" grpId="0" animBg="1"/>
      <p:bldP spid="314" grpId="0"/>
      <p:bldP spid="39" grpId="0" animBg="1"/>
      <p:bldP spid="313" grpId="0"/>
      <p:bldP spid="42" grpId="0" animBg="1"/>
      <p:bldP spid="45" grpId="0"/>
      <p:bldP spid="45" grpId="1"/>
      <p:bldP spid="48" grpId="0"/>
      <p:bldP spid="48" grpId="1"/>
    </p:bldLst>
  </p:timing>
</p:sld>
</file>

<file path=ppt/theme/theme1.xml><?xml version="1.0" encoding="utf-8"?>
<a:theme xmlns:a="http://schemas.openxmlformats.org/drawingml/2006/main" name="Saia Burgess Controls">
  <a:themeElements>
    <a:clrScheme name="Saia Burgess Controls">
      <a:dk1>
        <a:srgbClr val="005AA9"/>
      </a:dk1>
      <a:lt1>
        <a:srgbClr val="FFFFFF"/>
      </a:lt1>
      <a:dk2>
        <a:srgbClr val="005AA9"/>
      </a:dk2>
      <a:lt2>
        <a:srgbClr val="CCCCCC"/>
      </a:lt2>
      <a:accent1>
        <a:srgbClr val="6B6BCE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5AA9"/>
      </a:hlink>
      <a:folHlink>
        <a:srgbClr val="005AA9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937</Words>
  <Application>Microsoft Office PowerPoint</Application>
  <PresentationFormat>Bildschirmpräsentation (4:3)</PresentationFormat>
  <Paragraphs>242</Paragraphs>
  <Slides>20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Saia Burgess Controls</vt:lpstr>
      <vt:lpstr>PowerPoint-Präsentation</vt:lpstr>
      <vt:lpstr>Unternehmensbereiche der Honeywell </vt:lpstr>
      <vt:lpstr>Steuerungssysteme „Swiss made“ </vt:lpstr>
      <vt:lpstr>Unsere Mission   </vt:lpstr>
      <vt:lpstr>Unternehmenskultur</vt:lpstr>
      <vt:lpstr>Alles im eigenen Haus </vt:lpstr>
      <vt:lpstr>Werte und Kultur eines SPS-Unternehmen</vt:lpstr>
      <vt:lpstr>Werte und Kultur eines SPS-Unternehmen </vt:lpstr>
      <vt:lpstr>Der Lebenszyklus von Saia PCD® Steuergeräten  </vt:lpstr>
      <vt:lpstr>Paradigmenwechsel in der Automation</vt:lpstr>
      <vt:lpstr>Paradigmenwechsel in der Automation</vt:lpstr>
      <vt:lpstr>Die Grundgleichung der Lean Automation</vt:lpstr>
      <vt:lpstr>Web, IT und etablierte Marktstandards</vt:lpstr>
      <vt:lpstr>PowerPoint-Präsentation</vt:lpstr>
      <vt:lpstr>– wenn Energie zählt! </vt:lpstr>
      <vt:lpstr>Unsere Kernkompetenz </vt:lpstr>
      <vt:lpstr>Unsere Kundenbasis </vt:lpstr>
      <vt:lpstr>Kontakt</vt:lpstr>
      <vt:lpstr>Kontakt</vt:lpstr>
      <vt:lpstr>Kontakt</vt:lpstr>
    </vt:vector>
  </TitlesOfParts>
  <Company>Saia-Burgess Controls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v. Holtey Markus</dc:creator>
  <cp:lastModifiedBy>v. Holtey Markus 7696</cp:lastModifiedBy>
  <cp:revision>866</cp:revision>
  <dcterms:created xsi:type="dcterms:W3CDTF">2006-09-02T19:28:34Z</dcterms:created>
  <dcterms:modified xsi:type="dcterms:W3CDTF">2013-12-13T15:04:29Z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1292244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