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Flexo"/>
                <a:cs typeface="Flex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Flexo"/>
                <a:cs typeface="Flex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Flexo"/>
                <a:cs typeface="Flex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0756" y="2403005"/>
            <a:ext cx="13180060" cy="1963420"/>
          </a:xfrm>
          <a:custGeom>
            <a:avLst/>
            <a:gdLst/>
            <a:ahLst/>
            <a:cxnLst/>
            <a:rect l="l" t="t" r="r" b="b"/>
            <a:pathLst>
              <a:path w="13180060" h="1963420">
                <a:moveTo>
                  <a:pt x="0" y="1963020"/>
                </a:moveTo>
                <a:lnTo>
                  <a:pt x="13179524" y="1963020"/>
                </a:lnTo>
                <a:lnTo>
                  <a:pt x="1317952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973860" y="2403005"/>
            <a:ext cx="5419725" cy="1963420"/>
          </a:xfrm>
          <a:custGeom>
            <a:avLst/>
            <a:gdLst/>
            <a:ahLst/>
            <a:cxnLst/>
            <a:rect l="l" t="t" r="r" b="b"/>
            <a:pathLst>
              <a:path w="5419725" h="1963420">
                <a:moveTo>
                  <a:pt x="0" y="1963020"/>
                </a:moveTo>
                <a:lnTo>
                  <a:pt x="5419484" y="1963020"/>
                </a:lnTo>
                <a:lnTo>
                  <a:pt x="541948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0756" y="9070522"/>
            <a:ext cx="18682970" cy="2166620"/>
          </a:xfrm>
          <a:custGeom>
            <a:avLst/>
            <a:gdLst/>
            <a:ahLst/>
            <a:cxnLst/>
            <a:rect l="l" t="t" r="r" b="b"/>
            <a:pathLst>
              <a:path w="18682970" h="2166620">
                <a:moveTo>
                  <a:pt x="18682587" y="0"/>
                </a:moveTo>
                <a:lnTo>
                  <a:pt x="0" y="0"/>
                </a:lnTo>
                <a:lnTo>
                  <a:pt x="0" y="2166093"/>
                </a:lnTo>
                <a:lnTo>
                  <a:pt x="18682587" y="2166093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10756" y="6802880"/>
            <a:ext cx="10386060" cy="2030730"/>
          </a:xfrm>
          <a:custGeom>
            <a:avLst/>
            <a:gdLst/>
            <a:ahLst/>
            <a:cxnLst/>
            <a:rect l="l" t="t" r="r" b="b"/>
            <a:pathLst>
              <a:path w="10386060" h="2030729">
                <a:moveTo>
                  <a:pt x="0" y="2030719"/>
                </a:moveTo>
                <a:lnTo>
                  <a:pt x="10385534" y="2030719"/>
                </a:lnTo>
                <a:lnTo>
                  <a:pt x="10385534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79870" y="6802880"/>
            <a:ext cx="4029075" cy="2030730"/>
          </a:xfrm>
          <a:custGeom>
            <a:avLst/>
            <a:gdLst/>
            <a:ahLst/>
            <a:cxnLst/>
            <a:rect l="l" t="t" r="r" b="b"/>
            <a:pathLst>
              <a:path w="4029075" h="2030729">
                <a:moveTo>
                  <a:pt x="0" y="2030719"/>
                </a:moveTo>
                <a:lnTo>
                  <a:pt x="4028621" y="2030719"/>
                </a:lnTo>
                <a:lnTo>
                  <a:pt x="4028621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92071" y="6802880"/>
            <a:ext cx="4101465" cy="2030730"/>
          </a:xfrm>
          <a:custGeom>
            <a:avLst/>
            <a:gdLst/>
            <a:ahLst/>
            <a:cxnLst/>
            <a:rect l="l" t="t" r="r" b="b"/>
            <a:pathLst>
              <a:path w="4101465" h="2030729">
                <a:moveTo>
                  <a:pt x="0" y="2030719"/>
                </a:moveTo>
                <a:lnTo>
                  <a:pt x="4101273" y="2030719"/>
                </a:lnTo>
                <a:lnTo>
                  <a:pt x="4101273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0756" y="4602948"/>
            <a:ext cx="13696315" cy="1963420"/>
          </a:xfrm>
          <a:custGeom>
            <a:avLst/>
            <a:gdLst/>
            <a:ahLst/>
            <a:cxnLst/>
            <a:rect l="l" t="t" r="r" b="b"/>
            <a:pathLst>
              <a:path w="13696315" h="1963420">
                <a:moveTo>
                  <a:pt x="0" y="1963020"/>
                </a:moveTo>
                <a:lnTo>
                  <a:pt x="13696218" y="1963020"/>
                </a:lnTo>
                <a:lnTo>
                  <a:pt x="13696218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490554" y="4602948"/>
            <a:ext cx="4902835" cy="1963420"/>
          </a:xfrm>
          <a:custGeom>
            <a:avLst/>
            <a:gdLst/>
            <a:ahLst/>
            <a:cxnLst/>
            <a:rect l="l" t="t" r="r" b="b"/>
            <a:pathLst>
              <a:path w="4902834" h="1963420">
                <a:moveTo>
                  <a:pt x="0" y="1963020"/>
                </a:moveTo>
                <a:lnTo>
                  <a:pt x="4902790" y="1963020"/>
                </a:lnTo>
                <a:lnTo>
                  <a:pt x="4902790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932070" y="2335310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448764" y="460294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138080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250281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10756" y="11473526"/>
            <a:ext cx="18682970" cy="2030730"/>
          </a:xfrm>
          <a:custGeom>
            <a:avLst/>
            <a:gdLst/>
            <a:ahLst/>
            <a:cxnLst/>
            <a:rect l="l" t="t" r="r" b="b"/>
            <a:pathLst>
              <a:path w="18682970" h="2030730">
                <a:moveTo>
                  <a:pt x="18682587" y="0"/>
                </a:moveTo>
                <a:lnTo>
                  <a:pt x="0" y="0"/>
                </a:lnTo>
                <a:lnTo>
                  <a:pt x="0" y="2030719"/>
                </a:lnTo>
                <a:lnTo>
                  <a:pt x="18682587" y="2030719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582079" y="704537"/>
            <a:ext cx="2166620" cy="726440"/>
          </a:xfrm>
          <a:custGeom>
            <a:avLst/>
            <a:gdLst/>
            <a:ahLst/>
            <a:cxnLst/>
            <a:rect l="l" t="t" r="r" b="b"/>
            <a:pathLst>
              <a:path w="2166619" h="726440">
                <a:moveTo>
                  <a:pt x="1992834" y="199168"/>
                </a:moveTo>
                <a:lnTo>
                  <a:pt x="1700618" y="199168"/>
                </a:lnTo>
                <a:lnTo>
                  <a:pt x="1662102" y="201854"/>
                </a:lnTo>
                <a:lnTo>
                  <a:pt x="1592795" y="227840"/>
                </a:lnTo>
                <a:lnTo>
                  <a:pt x="1564468" y="254139"/>
                </a:lnTo>
                <a:lnTo>
                  <a:pt x="1534812" y="312381"/>
                </a:lnTo>
                <a:lnTo>
                  <a:pt x="1526621" y="376487"/>
                </a:lnTo>
                <a:lnTo>
                  <a:pt x="1526559" y="549018"/>
                </a:lnTo>
                <a:lnTo>
                  <a:pt x="1528471" y="582083"/>
                </a:lnTo>
                <a:lnTo>
                  <a:pt x="1546511" y="644594"/>
                </a:lnTo>
                <a:lnTo>
                  <a:pt x="1592743" y="698394"/>
                </a:lnTo>
                <a:lnTo>
                  <a:pt x="1662295" y="723750"/>
                </a:lnTo>
                <a:lnTo>
                  <a:pt x="1700618" y="726325"/>
                </a:lnTo>
                <a:lnTo>
                  <a:pt x="1992834" y="726325"/>
                </a:lnTo>
                <a:lnTo>
                  <a:pt x="2031214" y="723749"/>
                </a:lnTo>
                <a:lnTo>
                  <a:pt x="2100761" y="698112"/>
                </a:lnTo>
                <a:lnTo>
                  <a:pt x="2128698" y="671700"/>
                </a:lnTo>
                <a:lnTo>
                  <a:pt x="2150503" y="632191"/>
                </a:lnTo>
                <a:lnTo>
                  <a:pt x="1700618" y="632191"/>
                </a:lnTo>
                <a:lnTo>
                  <a:pt x="1684310" y="631726"/>
                </a:lnTo>
                <a:lnTo>
                  <a:pt x="1638220" y="614007"/>
                </a:lnTo>
                <a:lnTo>
                  <a:pt x="1625283" y="565080"/>
                </a:lnTo>
                <a:lnTo>
                  <a:pt x="1625015" y="549018"/>
                </a:lnTo>
                <a:lnTo>
                  <a:pt x="1625015" y="376487"/>
                </a:lnTo>
                <a:lnTo>
                  <a:pt x="1630656" y="326462"/>
                </a:lnTo>
                <a:lnTo>
                  <a:pt x="1666647" y="296274"/>
                </a:lnTo>
                <a:lnTo>
                  <a:pt x="1700618" y="293278"/>
                </a:lnTo>
                <a:lnTo>
                  <a:pt x="2150113" y="293278"/>
                </a:lnTo>
                <a:lnTo>
                  <a:pt x="2144339" y="279360"/>
                </a:lnTo>
                <a:lnTo>
                  <a:pt x="2128698" y="254868"/>
                </a:lnTo>
                <a:lnTo>
                  <a:pt x="2100701" y="228107"/>
                </a:lnTo>
                <a:lnTo>
                  <a:pt x="2067818" y="210966"/>
                </a:lnTo>
                <a:lnTo>
                  <a:pt x="2031409" y="201852"/>
                </a:lnTo>
                <a:lnTo>
                  <a:pt x="1992834" y="199168"/>
                </a:lnTo>
                <a:close/>
              </a:path>
              <a:path w="2166619" h="726440">
                <a:moveTo>
                  <a:pt x="2166046" y="562737"/>
                </a:moveTo>
                <a:lnTo>
                  <a:pt x="2068043" y="562737"/>
                </a:lnTo>
                <a:lnTo>
                  <a:pt x="2067219" y="574796"/>
                </a:lnTo>
                <a:lnTo>
                  <a:pt x="2065710" y="586547"/>
                </a:lnTo>
                <a:lnTo>
                  <a:pt x="2030309" y="627542"/>
                </a:lnTo>
                <a:lnTo>
                  <a:pt x="1992834" y="632191"/>
                </a:lnTo>
                <a:lnTo>
                  <a:pt x="2150503" y="632191"/>
                </a:lnTo>
                <a:lnTo>
                  <a:pt x="2155453" y="620142"/>
                </a:lnTo>
                <a:lnTo>
                  <a:pt x="2162452" y="591813"/>
                </a:lnTo>
                <a:lnTo>
                  <a:pt x="2166046" y="562737"/>
                </a:lnTo>
                <a:close/>
              </a:path>
              <a:path w="2166619" h="726440">
                <a:moveTo>
                  <a:pt x="2150113" y="293278"/>
                </a:moveTo>
                <a:lnTo>
                  <a:pt x="1992834" y="293278"/>
                </a:lnTo>
                <a:lnTo>
                  <a:pt x="2011606" y="294196"/>
                </a:lnTo>
                <a:lnTo>
                  <a:pt x="2030589" y="297972"/>
                </a:lnTo>
                <a:lnTo>
                  <a:pt x="2063438" y="328836"/>
                </a:lnTo>
                <a:lnTo>
                  <a:pt x="2068055" y="362744"/>
                </a:lnTo>
                <a:lnTo>
                  <a:pt x="2166022" y="362744"/>
                </a:lnTo>
                <a:lnTo>
                  <a:pt x="2162389" y="333954"/>
                </a:lnTo>
                <a:lnTo>
                  <a:pt x="2155365" y="305941"/>
                </a:lnTo>
                <a:lnTo>
                  <a:pt x="2150113" y="293278"/>
                </a:lnTo>
                <a:close/>
              </a:path>
              <a:path w="2166619" h="726440">
                <a:moveTo>
                  <a:pt x="860087" y="415686"/>
                </a:moveTo>
                <a:lnTo>
                  <a:pt x="761667" y="415686"/>
                </a:lnTo>
                <a:lnTo>
                  <a:pt x="761679" y="541818"/>
                </a:lnTo>
                <a:lnTo>
                  <a:pt x="764663" y="582886"/>
                </a:lnTo>
                <a:lnTo>
                  <a:pt x="782777" y="644291"/>
                </a:lnTo>
                <a:lnTo>
                  <a:pt x="827785" y="698108"/>
                </a:lnTo>
                <a:lnTo>
                  <a:pt x="897345" y="723730"/>
                </a:lnTo>
                <a:lnTo>
                  <a:pt x="935703" y="726301"/>
                </a:lnTo>
                <a:lnTo>
                  <a:pt x="1227931" y="726301"/>
                </a:lnTo>
                <a:lnTo>
                  <a:pt x="1266268" y="723729"/>
                </a:lnTo>
                <a:lnTo>
                  <a:pt x="1335818" y="698391"/>
                </a:lnTo>
                <a:lnTo>
                  <a:pt x="1364081" y="672441"/>
                </a:lnTo>
                <a:lnTo>
                  <a:pt x="1386808" y="632191"/>
                </a:lnTo>
                <a:lnTo>
                  <a:pt x="935703" y="632191"/>
                </a:lnTo>
                <a:lnTo>
                  <a:pt x="917059" y="631275"/>
                </a:lnTo>
                <a:lnTo>
                  <a:pt x="868768" y="605697"/>
                </a:lnTo>
                <a:lnTo>
                  <a:pt x="860220" y="553913"/>
                </a:lnTo>
                <a:lnTo>
                  <a:pt x="860118" y="541818"/>
                </a:lnTo>
                <a:lnTo>
                  <a:pt x="860087" y="415686"/>
                </a:lnTo>
                <a:close/>
              </a:path>
              <a:path w="2166619" h="726440">
                <a:moveTo>
                  <a:pt x="860099" y="0"/>
                </a:moveTo>
                <a:lnTo>
                  <a:pt x="761655" y="0"/>
                </a:lnTo>
                <a:lnTo>
                  <a:pt x="761667" y="293254"/>
                </a:lnTo>
                <a:lnTo>
                  <a:pt x="1003676" y="293254"/>
                </a:lnTo>
                <a:lnTo>
                  <a:pt x="1227931" y="293278"/>
                </a:lnTo>
                <a:lnTo>
                  <a:pt x="1244496" y="293799"/>
                </a:lnTo>
                <a:lnTo>
                  <a:pt x="1290758" y="312549"/>
                </a:lnTo>
                <a:lnTo>
                  <a:pt x="1303249" y="360667"/>
                </a:lnTo>
                <a:lnTo>
                  <a:pt x="1303534" y="376487"/>
                </a:lnTo>
                <a:lnTo>
                  <a:pt x="1303451" y="553913"/>
                </a:lnTo>
                <a:lnTo>
                  <a:pt x="1297776" y="600012"/>
                </a:lnTo>
                <a:lnTo>
                  <a:pt x="1261482" y="629430"/>
                </a:lnTo>
                <a:lnTo>
                  <a:pt x="1227931" y="632191"/>
                </a:lnTo>
                <a:lnTo>
                  <a:pt x="1386808" y="632191"/>
                </a:lnTo>
                <a:lnTo>
                  <a:pt x="1400078" y="582071"/>
                </a:lnTo>
                <a:lnTo>
                  <a:pt x="1401928" y="376487"/>
                </a:lnTo>
                <a:lnTo>
                  <a:pt x="1400080" y="344495"/>
                </a:lnTo>
                <a:lnTo>
                  <a:pt x="1382043" y="281989"/>
                </a:lnTo>
                <a:lnTo>
                  <a:pt x="1335752" y="227835"/>
                </a:lnTo>
                <a:lnTo>
                  <a:pt x="1266441" y="201854"/>
                </a:lnTo>
                <a:lnTo>
                  <a:pt x="1227931" y="199168"/>
                </a:lnTo>
                <a:lnTo>
                  <a:pt x="860087" y="199168"/>
                </a:lnTo>
                <a:lnTo>
                  <a:pt x="860099" y="0"/>
                </a:lnTo>
                <a:close/>
              </a:path>
              <a:path w="2166619" h="726440">
                <a:moveTo>
                  <a:pt x="649910" y="199168"/>
                </a:moveTo>
                <a:lnTo>
                  <a:pt x="168196" y="199168"/>
                </a:lnTo>
                <a:lnTo>
                  <a:pt x="125100" y="203998"/>
                </a:lnTo>
                <a:lnTo>
                  <a:pt x="87297" y="217532"/>
                </a:lnTo>
                <a:lnTo>
                  <a:pt x="30165" y="264979"/>
                </a:lnTo>
                <a:lnTo>
                  <a:pt x="1993" y="330045"/>
                </a:lnTo>
                <a:lnTo>
                  <a:pt x="388" y="365604"/>
                </a:lnTo>
                <a:lnTo>
                  <a:pt x="7970" y="401268"/>
                </a:lnTo>
                <a:lnTo>
                  <a:pt x="25387" y="435605"/>
                </a:lnTo>
                <a:lnTo>
                  <a:pt x="53287" y="467182"/>
                </a:lnTo>
                <a:lnTo>
                  <a:pt x="112809" y="500387"/>
                </a:lnTo>
                <a:lnTo>
                  <a:pt x="180757" y="509808"/>
                </a:lnTo>
                <a:lnTo>
                  <a:pt x="469152" y="509808"/>
                </a:lnTo>
                <a:lnTo>
                  <a:pt x="504942" y="517117"/>
                </a:lnTo>
                <a:lnTo>
                  <a:pt x="531840" y="536857"/>
                </a:lnTo>
                <a:lnTo>
                  <a:pt x="543823" y="565750"/>
                </a:lnTo>
                <a:lnTo>
                  <a:pt x="534869" y="600515"/>
                </a:lnTo>
                <a:lnTo>
                  <a:pt x="522182" y="615330"/>
                </a:lnTo>
                <a:lnTo>
                  <a:pt x="505929" y="624735"/>
                </a:lnTo>
                <a:lnTo>
                  <a:pt x="487448" y="629680"/>
                </a:lnTo>
                <a:lnTo>
                  <a:pt x="468078" y="631117"/>
                </a:lnTo>
                <a:lnTo>
                  <a:pt x="0" y="631117"/>
                </a:lnTo>
                <a:lnTo>
                  <a:pt x="0" y="726325"/>
                </a:lnTo>
                <a:lnTo>
                  <a:pt x="481713" y="726325"/>
                </a:lnTo>
                <a:lnTo>
                  <a:pt x="524806" y="721496"/>
                </a:lnTo>
                <a:lnTo>
                  <a:pt x="562607" y="707962"/>
                </a:lnTo>
                <a:lnTo>
                  <a:pt x="619736" y="660514"/>
                </a:lnTo>
                <a:lnTo>
                  <a:pt x="647908" y="595446"/>
                </a:lnTo>
                <a:lnTo>
                  <a:pt x="649514" y="559886"/>
                </a:lnTo>
                <a:lnTo>
                  <a:pt x="641934" y="524219"/>
                </a:lnTo>
                <a:lnTo>
                  <a:pt x="624520" y="489880"/>
                </a:lnTo>
                <a:lnTo>
                  <a:pt x="596622" y="458299"/>
                </a:lnTo>
                <a:lnTo>
                  <a:pt x="537096" y="425105"/>
                </a:lnTo>
                <a:lnTo>
                  <a:pt x="469341" y="415698"/>
                </a:lnTo>
                <a:lnTo>
                  <a:pt x="180699" y="415686"/>
                </a:lnTo>
                <a:lnTo>
                  <a:pt x="144967" y="408387"/>
                </a:lnTo>
                <a:lnTo>
                  <a:pt x="118070" y="388642"/>
                </a:lnTo>
                <a:lnTo>
                  <a:pt x="106087" y="359745"/>
                </a:lnTo>
                <a:lnTo>
                  <a:pt x="115040" y="324979"/>
                </a:lnTo>
                <a:lnTo>
                  <a:pt x="127723" y="310163"/>
                </a:lnTo>
                <a:lnTo>
                  <a:pt x="143976" y="300759"/>
                </a:lnTo>
                <a:lnTo>
                  <a:pt x="162460" y="295814"/>
                </a:lnTo>
                <a:lnTo>
                  <a:pt x="181832" y="294377"/>
                </a:lnTo>
                <a:lnTo>
                  <a:pt x="649910" y="294377"/>
                </a:lnTo>
                <a:lnTo>
                  <a:pt x="649910" y="199168"/>
                </a:lnTo>
                <a:close/>
              </a:path>
              <a:path w="2166619" h="726440">
                <a:moveTo>
                  <a:pt x="469152" y="415686"/>
                </a:moveTo>
                <a:lnTo>
                  <a:pt x="321600" y="415686"/>
                </a:lnTo>
                <a:lnTo>
                  <a:pt x="469341" y="415698"/>
                </a:lnTo>
                <a:lnTo>
                  <a:pt x="469152" y="415686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835701" y="708622"/>
            <a:ext cx="553085" cy="553720"/>
          </a:xfrm>
          <a:custGeom>
            <a:avLst/>
            <a:gdLst/>
            <a:ahLst/>
            <a:cxnLst/>
            <a:rect l="l" t="t" r="r" b="b"/>
            <a:pathLst>
              <a:path w="553084" h="553719">
                <a:moveTo>
                  <a:pt x="195013" y="358637"/>
                </a:moveTo>
                <a:lnTo>
                  <a:pt x="0" y="358637"/>
                </a:lnTo>
                <a:lnTo>
                  <a:pt x="195013" y="553663"/>
                </a:lnTo>
                <a:lnTo>
                  <a:pt x="195013" y="358637"/>
                </a:lnTo>
                <a:close/>
              </a:path>
              <a:path w="553084" h="553719">
                <a:moveTo>
                  <a:pt x="357825" y="0"/>
                </a:moveTo>
                <a:lnTo>
                  <a:pt x="357825" y="195037"/>
                </a:lnTo>
                <a:lnTo>
                  <a:pt x="552839" y="195037"/>
                </a:lnTo>
                <a:lnTo>
                  <a:pt x="357825" y="0"/>
                </a:lnTo>
                <a:close/>
              </a:path>
              <a:path w="553084" h="553719">
                <a:moveTo>
                  <a:pt x="195013" y="0"/>
                </a:moveTo>
                <a:lnTo>
                  <a:pt x="0" y="195037"/>
                </a:lnTo>
                <a:lnTo>
                  <a:pt x="195013" y="195037"/>
                </a:lnTo>
                <a:lnTo>
                  <a:pt x="195013" y="0"/>
                </a:lnTo>
                <a:close/>
              </a:path>
              <a:path w="553084" h="553719">
                <a:moveTo>
                  <a:pt x="552839" y="358637"/>
                </a:moveTo>
                <a:lnTo>
                  <a:pt x="357825" y="358637"/>
                </a:lnTo>
                <a:lnTo>
                  <a:pt x="357825" y="553663"/>
                </a:lnTo>
                <a:lnTo>
                  <a:pt x="552839" y="358637"/>
                </a:lnTo>
                <a:close/>
              </a:path>
            </a:pathLst>
          </a:custGeom>
          <a:solidFill>
            <a:srgbClr val="D8000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79087" y="1546530"/>
            <a:ext cx="102288" cy="16706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03843" y="1546531"/>
            <a:ext cx="142693" cy="16537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6878725" y="1548218"/>
            <a:ext cx="22860" cy="163830"/>
          </a:xfrm>
          <a:custGeom>
            <a:avLst/>
            <a:gdLst/>
            <a:ahLst/>
            <a:cxnLst/>
            <a:rect l="l" t="t" r="r" b="b"/>
            <a:pathLst>
              <a:path w="22859" h="163830">
                <a:moveTo>
                  <a:pt x="22745" y="0"/>
                </a:moveTo>
                <a:lnTo>
                  <a:pt x="0" y="0"/>
                </a:lnTo>
                <a:lnTo>
                  <a:pt x="0" y="163695"/>
                </a:lnTo>
                <a:lnTo>
                  <a:pt x="22745" y="163695"/>
                </a:lnTo>
                <a:lnTo>
                  <a:pt x="22745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68824" y="1546532"/>
            <a:ext cx="116688" cy="16706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33578" y="1546531"/>
            <a:ext cx="142693" cy="16537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326227" y="1548217"/>
            <a:ext cx="118359" cy="16537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91709" y="1546536"/>
            <a:ext cx="116055" cy="16536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643610" y="1546531"/>
            <a:ext cx="119123" cy="16706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804457" y="1547787"/>
            <a:ext cx="95411" cy="16454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936833" y="1546530"/>
            <a:ext cx="102288" cy="16706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275295" y="1546525"/>
            <a:ext cx="104390" cy="16707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70917" y="1546530"/>
            <a:ext cx="102300" cy="16706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409090" y="1546536"/>
            <a:ext cx="126777" cy="16705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578774" y="1546524"/>
            <a:ext cx="124484" cy="167074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8731409" y="1547640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30">
                <a:moveTo>
                  <a:pt x="108496" y="0"/>
                </a:moveTo>
                <a:lnTo>
                  <a:pt x="0" y="0"/>
                </a:lnTo>
                <a:lnTo>
                  <a:pt x="0" y="19050"/>
                </a:lnTo>
                <a:lnTo>
                  <a:pt x="42913" y="19050"/>
                </a:lnTo>
                <a:lnTo>
                  <a:pt x="42913" y="163830"/>
                </a:lnTo>
                <a:lnTo>
                  <a:pt x="65659" y="163830"/>
                </a:lnTo>
                <a:lnTo>
                  <a:pt x="65659" y="19050"/>
                </a:lnTo>
                <a:lnTo>
                  <a:pt x="108496" y="19050"/>
                </a:lnTo>
                <a:lnTo>
                  <a:pt x="1084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867964" y="1546536"/>
            <a:ext cx="116055" cy="16536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014808" y="1546536"/>
            <a:ext cx="126789" cy="16705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179969" y="1546530"/>
            <a:ext cx="210244" cy="16706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703504" y="708386"/>
            <a:ext cx="322580" cy="521334"/>
          </a:xfrm>
          <a:custGeom>
            <a:avLst/>
            <a:gdLst/>
            <a:ahLst/>
            <a:cxnLst/>
            <a:rect l="l" t="t" r="r" b="b"/>
            <a:pathLst>
              <a:path w="322580" h="521334">
                <a:moveTo>
                  <a:pt x="176841" y="0"/>
                </a:moveTo>
                <a:lnTo>
                  <a:pt x="124327" y="3018"/>
                </a:lnTo>
                <a:lnTo>
                  <a:pt x="80543" y="12750"/>
                </a:lnTo>
                <a:lnTo>
                  <a:pt x="45853" y="30213"/>
                </a:lnTo>
                <a:lnTo>
                  <a:pt x="5216" y="92401"/>
                </a:lnTo>
                <a:lnTo>
                  <a:pt x="0" y="139159"/>
                </a:lnTo>
                <a:lnTo>
                  <a:pt x="6267" y="187506"/>
                </a:lnTo>
                <a:lnTo>
                  <a:pt x="24578" y="222812"/>
                </a:lnTo>
                <a:lnTo>
                  <a:pt x="54197" y="248496"/>
                </a:lnTo>
                <a:lnTo>
                  <a:pt x="94387" y="267975"/>
                </a:lnTo>
                <a:lnTo>
                  <a:pt x="144412" y="284670"/>
                </a:lnTo>
                <a:lnTo>
                  <a:pt x="185731" y="298194"/>
                </a:lnTo>
                <a:lnTo>
                  <a:pt x="218729" y="314963"/>
                </a:lnTo>
                <a:lnTo>
                  <a:pt x="240591" y="339704"/>
                </a:lnTo>
                <a:lnTo>
                  <a:pt x="248504" y="377144"/>
                </a:lnTo>
                <a:lnTo>
                  <a:pt x="240249" y="419315"/>
                </a:lnTo>
                <a:lnTo>
                  <a:pt x="217142" y="444780"/>
                </a:lnTo>
                <a:lnTo>
                  <a:pt x="181666" y="457301"/>
                </a:lnTo>
                <a:lnTo>
                  <a:pt x="136305" y="460639"/>
                </a:lnTo>
                <a:lnTo>
                  <a:pt x="105938" y="459866"/>
                </a:lnTo>
                <a:lnTo>
                  <a:pt x="73355" y="457736"/>
                </a:lnTo>
                <a:lnTo>
                  <a:pt x="40526" y="454539"/>
                </a:lnTo>
                <a:lnTo>
                  <a:pt x="9420" y="450562"/>
                </a:lnTo>
                <a:lnTo>
                  <a:pt x="2411" y="507981"/>
                </a:lnTo>
                <a:lnTo>
                  <a:pt x="33071" y="513546"/>
                </a:lnTo>
                <a:lnTo>
                  <a:pt x="65111" y="517675"/>
                </a:lnTo>
                <a:lnTo>
                  <a:pt x="99823" y="520243"/>
                </a:lnTo>
                <a:lnTo>
                  <a:pt x="138502" y="521127"/>
                </a:lnTo>
                <a:lnTo>
                  <a:pt x="193057" y="517724"/>
                </a:lnTo>
                <a:lnTo>
                  <a:pt x="238567" y="506981"/>
                </a:lnTo>
                <a:lnTo>
                  <a:pt x="274643" y="488092"/>
                </a:lnTo>
                <a:lnTo>
                  <a:pt x="300895" y="460255"/>
                </a:lnTo>
                <a:lnTo>
                  <a:pt x="316932" y="422664"/>
                </a:lnTo>
                <a:lnTo>
                  <a:pt x="322364" y="374517"/>
                </a:lnTo>
                <a:lnTo>
                  <a:pt x="316126" y="326065"/>
                </a:lnTo>
                <a:lnTo>
                  <a:pt x="298023" y="289111"/>
                </a:lnTo>
                <a:lnTo>
                  <a:pt x="268968" y="261370"/>
                </a:lnTo>
                <a:lnTo>
                  <a:pt x="229877" y="240560"/>
                </a:lnTo>
                <a:lnTo>
                  <a:pt x="181664" y="224397"/>
                </a:lnTo>
                <a:lnTo>
                  <a:pt x="132546" y="209635"/>
                </a:lnTo>
                <a:lnTo>
                  <a:pt x="98199" y="193064"/>
                </a:lnTo>
                <a:lnTo>
                  <a:pt x="78027" y="168438"/>
                </a:lnTo>
                <a:lnTo>
                  <a:pt x="71436" y="129511"/>
                </a:lnTo>
                <a:lnTo>
                  <a:pt x="83122" y="91594"/>
                </a:lnTo>
                <a:lnTo>
                  <a:pt x="113319" y="70563"/>
                </a:lnTo>
                <a:lnTo>
                  <a:pt x="154735" y="61528"/>
                </a:lnTo>
                <a:lnTo>
                  <a:pt x="200076" y="59603"/>
                </a:lnTo>
                <a:lnTo>
                  <a:pt x="227112" y="60394"/>
                </a:lnTo>
                <a:lnTo>
                  <a:pt x="254126" y="62478"/>
                </a:lnTo>
                <a:lnTo>
                  <a:pt x="280359" y="65426"/>
                </a:lnTo>
                <a:lnTo>
                  <a:pt x="305051" y="68809"/>
                </a:lnTo>
                <a:lnTo>
                  <a:pt x="311618" y="12930"/>
                </a:lnTo>
                <a:lnTo>
                  <a:pt x="282023" y="7948"/>
                </a:lnTo>
                <a:lnTo>
                  <a:pt x="248752" y="3832"/>
                </a:lnTo>
                <a:lnTo>
                  <a:pt x="213219" y="1033"/>
                </a:lnTo>
                <a:lnTo>
                  <a:pt x="176841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90009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09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0" y="174304"/>
                </a:lnTo>
                <a:lnTo>
                  <a:pt x="23585" y="199731"/>
                </a:lnTo>
                <a:lnTo>
                  <a:pt x="5680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2" y="214508"/>
                </a:lnTo>
                <a:lnTo>
                  <a:pt x="156254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09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7" y="304754"/>
                </a:lnTo>
                <a:lnTo>
                  <a:pt x="230191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09" h="401319">
                <a:moveTo>
                  <a:pt x="168304" y="0"/>
                </a:moveTo>
                <a:lnTo>
                  <a:pt x="127697" y="1171"/>
                </a:lnTo>
                <a:lnTo>
                  <a:pt x="89799" y="4274"/>
                </a:lnTo>
                <a:lnTo>
                  <a:pt x="54283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7" y="35690"/>
                </a:lnTo>
                <a:lnTo>
                  <a:pt x="258540" y="14151"/>
                </a:lnTo>
                <a:lnTo>
                  <a:pt x="216651" y="3109"/>
                </a:lnTo>
                <a:lnTo>
                  <a:pt x="168304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496825" y="677918"/>
            <a:ext cx="81915" cy="546735"/>
          </a:xfrm>
          <a:custGeom>
            <a:avLst/>
            <a:gdLst/>
            <a:ahLst/>
            <a:cxnLst/>
            <a:rect l="l" t="t" r="r" b="b"/>
            <a:pathLst>
              <a:path w="81915" h="546735">
                <a:moveTo>
                  <a:pt x="40547" y="0"/>
                </a:moveTo>
                <a:lnTo>
                  <a:pt x="21080" y="2298"/>
                </a:lnTo>
                <a:lnTo>
                  <a:pt x="8601" y="9836"/>
                </a:lnTo>
                <a:lnTo>
                  <a:pt x="1958" y="23578"/>
                </a:lnTo>
                <a:lnTo>
                  <a:pt x="0" y="44487"/>
                </a:lnTo>
                <a:lnTo>
                  <a:pt x="1865" y="65237"/>
                </a:lnTo>
                <a:lnTo>
                  <a:pt x="8354" y="78837"/>
                </a:lnTo>
                <a:lnTo>
                  <a:pt x="20803" y="86274"/>
                </a:lnTo>
                <a:lnTo>
                  <a:pt x="40547" y="88534"/>
                </a:lnTo>
                <a:lnTo>
                  <a:pt x="60409" y="86274"/>
                </a:lnTo>
                <a:lnTo>
                  <a:pt x="72918" y="78837"/>
                </a:lnTo>
                <a:lnTo>
                  <a:pt x="79429" y="65237"/>
                </a:lnTo>
                <a:lnTo>
                  <a:pt x="81298" y="44487"/>
                </a:lnTo>
                <a:lnTo>
                  <a:pt x="79337" y="23578"/>
                </a:lnTo>
                <a:lnTo>
                  <a:pt x="72671" y="9836"/>
                </a:lnTo>
                <a:lnTo>
                  <a:pt x="60132" y="2298"/>
                </a:lnTo>
                <a:lnTo>
                  <a:pt x="40547" y="0"/>
                </a:lnTo>
                <a:close/>
              </a:path>
              <a:path w="81915" h="546735">
                <a:moveTo>
                  <a:pt x="74504" y="156030"/>
                </a:moveTo>
                <a:lnTo>
                  <a:pt x="7008" y="156030"/>
                </a:lnTo>
                <a:lnTo>
                  <a:pt x="7008" y="546332"/>
                </a:lnTo>
                <a:lnTo>
                  <a:pt x="74504" y="546332"/>
                </a:lnTo>
                <a:lnTo>
                  <a:pt x="74504" y="15603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640513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10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5" y="174304"/>
                </a:lnTo>
                <a:lnTo>
                  <a:pt x="23590" y="199731"/>
                </a:lnTo>
                <a:lnTo>
                  <a:pt x="5682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7" y="214508"/>
                </a:lnTo>
                <a:lnTo>
                  <a:pt x="156259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10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9" y="304754"/>
                </a:lnTo>
                <a:lnTo>
                  <a:pt x="230196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10" h="401319">
                <a:moveTo>
                  <a:pt x="168316" y="0"/>
                </a:moveTo>
                <a:lnTo>
                  <a:pt x="127702" y="1171"/>
                </a:lnTo>
                <a:lnTo>
                  <a:pt x="89801" y="4274"/>
                </a:lnTo>
                <a:lnTo>
                  <a:pt x="54284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8" y="35690"/>
                </a:lnTo>
                <a:lnTo>
                  <a:pt x="258542" y="14151"/>
                </a:lnTo>
                <a:lnTo>
                  <a:pt x="216657" y="3109"/>
                </a:lnTo>
                <a:lnTo>
                  <a:pt x="16831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271882" y="708381"/>
            <a:ext cx="360045" cy="516255"/>
          </a:xfrm>
          <a:custGeom>
            <a:avLst/>
            <a:gdLst/>
            <a:ahLst/>
            <a:cxnLst/>
            <a:rect l="l" t="t" r="r" b="b"/>
            <a:pathLst>
              <a:path w="360044" h="516255">
                <a:moveTo>
                  <a:pt x="159098" y="0"/>
                </a:moveTo>
                <a:lnTo>
                  <a:pt x="116426" y="939"/>
                </a:lnTo>
                <a:lnTo>
                  <a:pt x="74619" y="3564"/>
                </a:lnTo>
                <a:lnTo>
                  <a:pt x="35277" y="7585"/>
                </a:lnTo>
                <a:lnTo>
                  <a:pt x="0" y="12715"/>
                </a:lnTo>
                <a:lnTo>
                  <a:pt x="0" y="515873"/>
                </a:lnTo>
                <a:lnTo>
                  <a:pt x="71221" y="515873"/>
                </a:lnTo>
                <a:lnTo>
                  <a:pt x="71221" y="312716"/>
                </a:lnTo>
                <a:lnTo>
                  <a:pt x="218774" y="312716"/>
                </a:lnTo>
                <a:lnTo>
                  <a:pt x="253665" y="307092"/>
                </a:lnTo>
                <a:lnTo>
                  <a:pt x="289719" y="294268"/>
                </a:lnTo>
                <a:lnTo>
                  <a:pt x="319175" y="274068"/>
                </a:lnTo>
                <a:lnTo>
                  <a:pt x="330490" y="259250"/>
                </a:lnTo>
                <a:lnTo>
                  <a:pt x="159098" y="259250"/>
                </a:lnTo>
                <a:lnTo>
                  <a:pt x="138497" y="259124"/>
                </a:lnTo>
                <a:lnTo>
                  <a:pt x="117380" y="258568"/>
                </a:lnTo>
                <a:lnTo>
                  <a:pt x="95153" y="257310"/>
                </a:lnTo>
                <a:lnTo>
                  <a:pt x="71221" y="255083"/>
                </a:lnTo>
                <a:lnTo>
                  <a:pt x="71221" y="62457"/>
                </a:lnTo>
                <a:lnTo>
                  <a:pt x="94761" y="59781"/>
                </a:lnTo>
                <a:lnTo>
                  <a:pt x="118201" y="57944"/>
                </a:lnTo>
                <a:lnTo>
                  <a:pt x="140777" y="56886"/>
                </a:lnTo>
                <a:lnTo>
                  <a:pt x="161725" y="56547"/>
                </a:lnTo>
                <a:lnTo>
                  <a:pt x="330909" y="56547"/>
                </a:lnTo>
                <a:lnTo>
                  <a:pt x="315672" y="38449"/>
                </a:lnTo>
                <a:lnTo>
                  <a:pt x="284566" y="19270"/>
                </a:lnTo>
                <a:lnTo>
                  <a:pt x="247292" y="7516"/>
                </a:lnTo>
                <a:lnTo>
                  <a:pt x="205064" y="1617"/>
                </a:lnTo>
                <a:lnTo>
                  <a:pt x="159098" y="0"/>
                </a:lnTo>
                <a:close/>
              </a:path>
              <a:path w="360044" h="516255">
                <a:moveTo>
                  <a:pt x="218774" y="312716"/>
                </a:moveTo>
                <a:lnTo>
                  <a:pt x="71221" y="312716"/>
                </a:lnTo>
                <a:lnTo>
                  <a:pt x="117134" y="314754"/>
                </a:lnTo>
                <a:lnTo>
                  <a:pt x="142407" y="315502"/>
                </a:lnTo>
                <a:lnTo>
                  <a:pt x="165008" y="315797"/>
                </a:lnTo>
                <a:lnTo>
                  <a:pt x="211824" y="313837"/>
                </a:lnTo>
                <a:lnTo>
                  <a:pt x="218774" y="312716"/>
                </a:lnTo>
                <a:close/>
              </a:path>
              <a:path w="360044" h="516255">
                <a:moveTo>
                  <a:pt x="330909" y="56547"/>
                </a:moveTo>
                <a:lnTo>
                  <a:pt x="161725" y="56547"/>
                </a:lnTo>
                <a:lnTo>
                  <a:pt x="221344" y="62111"/>
                </a:lnTo>
                <a:lnTo>
                  <a:pt x="260621" y="79694"/>
                </a:lnTo>
                <a:lnTo>
                  <a:pt x="282228" y="110630"/>
                </a:lnTo>
                <a:lnTo>
                  <a:pt x="288837" y="156256"/>
                </a:lnTo>
                <a:lnTo>
                  <a:pt x="280244" y="207110"/>
                </a:lnTo>
                <a:lnTo>
                  <a:pt x="255113" y="238652"/>
                </a:lnTo>
                <a:lnTo>
                  <a:pt x="214408" y="254744"/>
                </a:lnTo>
                <a:lnTo>
                  <a:pt x="159098" y="259250"/>
                </a:lnTo>
                <a:lnTo>
                  <a:pt x="330490" y="259250"/>
                </a:lnTo>
                <a:lnTo>
                  <a:pt x="341220" y="245197"/>
                </a:lnTo>
                <a:lnTo>
                  <a:pt x="355043" y="206358"/>
                </a:lnTo>
                <a:lnTo>
                  <a:pt x="359831" y="156256"/>
                </a:lnTo>
                <a:lnTo>
                  <a:pt x="354520" y="105370"/>
                </a:lnTo>
                <a:lnTo>
                  <a:pt x="339395" y="66625"/>
                </a:lnTo>
                <a:lnTo>
                  <a:pt x="330909" y="5654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97617" y="708381"/>
            <a:ext cx="329565" cy="521334"/>
          </a:xfrm>
          <a:custGeom>
            <a:avLst/>
            <a:gdLst/>
            <a:ahLst/>
            <a:cxnLst/>
            <a:rect l="l" t="t" r="r" b="b"/>
            <a:pathLst>
              <a:path w="329564" h="521334">
                <a:moveTo>
                  <a:pt x="207096" y="0"/>
                </a:moveTo>
                <a:lnTo>
                  <a:pt x="156246" y="2961"/>
                </a:lnTo>
                <a:lnTo>
                  <a:pt x="113971" y="11975"/>
                </a:lnTo>
                <a:lnTo>
                  <a:pt x="52378" y="48920"/>
                </a:lnTo>
                <a:lnTo>
                  <a:pt x="16779" y="112365"/>
                </a:lnTo>
                <a:lnTo>
                  <a:pt x="6995" y="154503"/>
                </a:lnTo>
                <a:lnTo>
                  <a:pt x="1633" y="203838"/>
                </a:lnTo>
                <a:lnTo>
                  <a:pt x="0" y="260563"/>
                </a:lnTo>
                <a:lnTo>
                  <a:pt x="1626" y="317232"/>
                </a:lnTo>
                <a:lnTo>
                  <a:pt x="6969" y="366539"/>
                </a:lnTo>
                <a:lnTo>
                  <a:pt x="16728" y="408669"/>
                </a:lnTo>
                <a:lnTo>
                  <a:pt x="31601" y="443808"/>
                </a:lnTo>
                <a:lnTo>
                  <a:pt x="79478" y="493856"/>
                </a:lnTo>
                <a:lnTo>
                  <a:pt x="156186" y="518169"/>
                </a:lnTo>
                <a:lnTo>
                  <a:pt x="207096" y="521139"/>
                </a:lnTo>
                <a:lnTo>
                  <a:pt x="241510" y="520168"/>
                </a:lnTo>
                <a:lnTo>
                  <a:pt x="273522" y="517490"/>
                </a:lnTo>
                <a:lnTo>
                  <a:pt x="302783" y="513457"/>
                </a:lnTo>
                <a:lnTo>
                  <a:pt x="328943" y="508423"/>
                </a:lnTo>
                <a:lnTo>
                  <a:pt x="322579" y="453201"/>
                </a:lnTo>
                <a:lnTo>
                  <a:pt x="299499" y="456498"/>
                </a:lnTo>
                <a:lnTo>
                  <a:pt x="275986" y="459059"/>
                </a:lnTo>
                <a:lnTo>
                  <a:pt x="252103" y="460718"/>
                </a:lnTo>
                <a:lnTo>
                  <a:pt x="227908" y="461308"/>
                </a:lnTo>
                <a:lnTo>
                  <a:pt x="173302" y="456698"/>
                </a:lnTo>
                <a:lnTo>
                  <a:pt x="133270" y="443209"/>
                </a:lnTo>
                <a:lnTo>
                  <a:pt x="87931" y="391650"/>
                </a:lnTo>
                <a:lnTo>
                  <a:pt x="78123" y="354607"/>
                </a:lnTo>
                <a:lnTo>
                  <a:pt x="73888" y="310740"/>
                </a:lnTo>
                <a:lnTo>
                  <a:pt x="72976" y="260563"/>
                </a:lnTo>
                <a:lnTo>
                  <a:pt x="73819" y="210526"/>
                </a:lnTo>
                <a:lnTo>
                  <a:pt x="77893" y="166715"/>
                </a:lnTo>
                <a:lnTo>
                  <a:pt x="87518" y="129666"/>
                </a:lnTo>
                <a:lnTo>
                  <a:pt x="132696" y="78004"/>
                </a:lnTo>
                <a:lnTo>
                  <a:pt x="172888" y="64463"/>
                </a:lnTo>
                <a:lnTo>
                  <a:pt x="227908" y="59830"/>
                </a:lnTo>
                <a:lnTo>
                  <a:pt x="252005" y="60450"/>
                </a:lnTo>
                <a:lnTo>
                  <a:pt x="276040" y="62160"/>
                </a:lnTo>
                <a:lnTo>
                  <a:pt x="299623" y="64731"/>
                </a:lnTo>
                <a:lnTo>
                  <a:pt x="322364" y="67937"/>
                </a:lnTo>
                <a:lnTo>
                  <a:pt x="328943" y="12489"/>
                </a:lnTo>
                <a:lnTo>
                  <a:pt x="302753" y="7490"/>
                </a:lnTo>
                <a:lnTo>
                  <a:pt x="273442" y="3535"/>
                </a:lnTo>
                <a:lnTo>
                  <a:pt x="241419" y="935"/>
                </a:lnTo>
                <a:lnTo>
                  <a:pt x="2070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098954" y="708379"/>
            <a:ext cx="381635" cy="521334"/>
          </a:xfrm>
          <a:custGeom>
            <a:avLst/>
            <a:gdLst/>
            <a:ahLst/>
            <a:cxnLst/>
            <a:rect l="l" t="t" r="r" b="b"/>
            <a:pathLst>
              <a:path w="381635" h="521334">
                <a:moveTo>
                  <a:pt x="158883" y="0"/>
                </a:moveTo>
                <a:lnTo>
                  <a:pt x="116366" y="900"/>
                </a:lnTo>
                <a:lnTo>
                  <a:pt x="74673" y="3423"/>
                </a:lnTo>
                <a:lnTo>
                  <a:pt x="35364" y="7303"/>
                </a:lnTo>
                <a:lnTo>
                  <a:pt x="0" y="12274"/>
                </a:lnTo>
                <a:lnTo>
                  <a:pt x="0" y="508423"/>
                </a:lnTo>
                <a:lnTo>
                  <a:pt x="35364" y="513553"/>
                </a:lnTo>
                <a:lnTo>
                  <a:pt x="74673" y="517575"/>
                </a:lnTo>
                <a:lnTo>
                  <a:pt x="116366" y="520199"/>
                </a:lnTo>
                <a:lnTo>
                  <a:pt x="158883" y="521139"/>
                </a:lnTo>
                <a:lnTo>
                  <a:pt x="216387" y="517917"/>
                </a:lnTo>
                <a:lnTo>
                  <a:pt x="263343" y="508254"/>
                </a:lnTo>
                <a:lnTo>
                  <a:pt x="300761" y="492153"/>
                </a:lnTo>
                <a:lnTo>
                  <a:pt x="329651" y="469618"/>
                </a:lnTo>
                <a:lnTo>
                  <a:pt x="334814" y="462621"/>
                </a:lnTo>
                <a:lnTo>
                  <a:pt x="143982" y="462621"/>
                </a:lnTo>
                <a:lnTo>
                  <a:pt x="125342" y="462166"/>
                </a:lnTo>
                <a:lnTo>
                  <a:pt x="106640" y="460951"/>
                </a:lnTo>
                <a:lnTo>
                  <a:pt x="88476" y="459201"/>
                </a:lnTo>
                <a:lnTo>
                  <a:pt x="71448" y="457141"/>
                </a:lnTo>
                <a:lnTo>
                  <a:pt x="71448" y="63997"/>
                </a:lnTo>
                <a:lnTo>
                  <a:pt x="88476" y="61937"/>
                </a:lnTo>
                <a:lnTo>
                  <a:pt x="106640" y="60187"/>
                </a:lnTo>
                <a:lnTo>
                  <a:pt x="125342" y="58972"/>
                </a:lnTo>
                <a:lnTo>
                  <a:pt x="143982" y="58517"/>
                </a:lnTo>
                <a:lnTo>
                  <a:pt x="334815" y="58517"/>
                </a:lnTo>
                <a:lnTo>
                  <a:pt x="329651" y="51519"/>
                </a:lnTo>
                <a:lnTo>
                  <a:pt x="300761" y="28985"/>
                </a:lnTo>
                <a:lnTo>
                  <a:pt x="263343" y="12884"/>
                </a:lnTo>
                <a:lnTo>
                  <a:pt x="216387" y="3221"/>
                </a:lnTo>
                <a:lnTo>
                  <a:pt x="158883" y="0"/>
                </a:lnTo>
                <a:close/>
              </a:path>
              <a:path w="381635" h="521334">
                <a:moveTo>
                  <a:pt x="334815" y="58517"/>
                </a:moveTo>
                <a:lnTo>
                  <a:pt x="143982" y="58517"/>
                </a:lnTo>
                <a:lnTo>
                  <a:pt x="205060" y="63694"/>
                </a:lnTo>
                <a:lnTo>
                  <a:pt x="248938" y="78524"/>
                </a:lnTo>
                <a:lnTo>
                  <a:pt x="296470" y="132924"/>
                </a:lnTo>
                <a:lnTo>
                  <a:pt x="305813" y="170386"/>
                </a:lnTo>
                <a:lnTo>
                  <a:pt x="309333" y="213284"/>
                </a:lnTo>
                <a:lnTo>
                  <a:pt x="309875" y="260563"/>
                </a:lnTo>
                <a:lnTo>
                  <a:pt x="309333" y="307847"/>
                </a:lnTo>
                <a:lnTo>
                  <a:pt x="305813" y="350748"/>
                </a:lnTo>
                <a:lnTo>
                  <a:pt x="296470" y="388212"/>
                </a:lnTo>
                <a:lnTo>
                  <a:pt x="248938" y="442614"/>
                </a:lnTo>
                <a:lnTo>
                  <a:pt x="205060" y="457444"/>
                </a:lnTo>
                <a:lnTo>
                  <a:pt x="143982" y="462621"/>
                </a:lnTo>
                <a:lnTo>
                  <a:pt x="334814" y="462621"/>
                </a:lnTo>
                <a:lnTo>
                  <a:pt x="365889" y="405262"/>
                </a:lnTo>
                <a:lnTo>
                  <a:pt x="375256" y="363447"/>
                </a:lnTo>
                <a:lnTo>
                  <a:pt x="380136" y="315213"/>
                </a:lnTo>
                <a:lnTo>
                  <a:pt x="381538" y="260563"/>
                </a:lnTo>
                <a:lnTo>
                  <a:pt x="380136" y="205917"/>
                </a:lnTo>
                <a:lnTo>
                  <a:pt x="375256" y="157685"/>
                </a:lnTo>
                <a:lnTo>
                  <a:pt x="365889" y="115873"/>
                </a:lnTo>
                <a:lnTo>
                  <a:pt x="351024" y="80483"/>
                </a:lnTo>
                <a:lnTo>
                  <a:pt x="334815" y="5851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7417" y="708381"/>
            <a:ext cx="221663" cy="221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410" y="374715"/>
            <a:ext cx="18775278" cy="142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rgbClr val="68676C"/>
                </a:solidFill>
                <a:latin typeface="Flexo"/>
                <a:cs typeface="Flex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16" Type="http://schemas.openxmlformats.org/officeDocument/2006/relationships/image" Target="../media/image3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jp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image" Target="../media/image18.png"/><Relationship Id="rId2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10" y="374715"/>
            <a:ext cx="13277215" cy="142557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276600">
              <a:lnSpc>
                <a:spcPct val="100000"/>
              </a:lnSpc>
              <a:spcBef>
                <a:spcPts val="970"/>
              </a:spcBef>
            </a:pPr>
            <a:r>
              <a:rPr spc="-110" dirty="0"/>
              <a:t>Vue</a:t>
            </a:r>
            <a:r>
              <a:rPr spc="-200" dirty="0"/>
              <a:t> </a:t>
            </a:r>
            <a:r>
              <a:rPr spc="-130" dirty="0"/>
              <a:t>d’ensemble</a:t>
            </a:r>
            <a:r>
              <a:rPr spc="-204" dirty="0"/>
              <a:t> </a:t>
            </a:r>
            <a:r>
              <a:rPr spc="-65" dirty="0"/>
              <a:t>du</a:t>
            </a:r>
            <a:r>
              <a:rPr spc="-204" dirty="0"/>
              <a:t> </a:t>
            </a:r>
            <a:r>
              <a:rPr spc="-90" dirty="0"/>
              <a:t>portefeuille</a:t>
            </a: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50" b="0" dirty="0">
                <a:solidFill>
                  <a:srgbClr val="504F53"/>
                </a:solidFill>
                <a:latin typeface="Flexo Light"/>
                <a:cs typeface="Flexo Light"/>
              </a:rPr>
              <a:t>Be</a:t>
            </a:r>
            <a:r>
              <a:rPr sz="2450" b="0" spc="-10" dirty="0">
                <a:solidFill>
                  <a:srgbClr val="504F53"/>
                </a:solidFill>
                <a:latin typeface="Flexo Light"/>
                <a:cs typeface="Flexo Light"/>
              </a:rPr>
              <a:t> inspired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-15" dirty="0">
                <a:solidFill>
                  <a:srgbClr val="504F53"/>
                </a:solidFill>
                <a:latin typeface="Flexo Light"/>
                <a:cs typeface="Flexo Light"/>
              </a:rPr>
              <a:t>by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10" dirty="0">
                <a:solidFill>
                  <a:srgbClr val="504F53"/>
                </a:solidFill>
                <a:latin typeface="Flexo Light"/>
                <a:cs typeface="Flexo Light"/>
              </a:rPr>
              <a:t>flexibility</a:t>
            </a:r>
            <a:endParaRPr sz="2450">
              <a:latin typeface="Flexo Light"/>
              <a:cs typeface="Flex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39116" y="5153173"/>
            <a:ext cx="1577975" cy="902969"/>
            <a:chOff x="7839116" y="5153173"/>
            <a:chExt cx="1577975" cy="902969"/>
          </a:xfrm>
        </p:grpSpPr>
        <p:sp>
          <p:nvSpPr>
            <p:cNvPr id="4" name="object 4"/>
            <p:cNvSpPr/>
            <p:nvPr/>
          </p:nvSpPr>
          <p:spPr>
            <a:xfrm>
              <a:off x="7839116" y="5153173"/>
              <a:ext cx="1577975" cy="902969"/>
            </a:xfrm>
            <a:custGeom>
              <a:avLst/>
              <a:gdLst/>
              <a:ahLst/>
              <a:cxnLst/>
              <a:rect l="l" t="t" r="r" b="b"/>
              <a:pathLst>
                <a:path w="1577975" h="902970">
                  <a:moveTo>
                    <a:pt x="1577494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577494" y="902653"/>
                  </a:lnTo>
                  <a:lnTo>
                    <a:pt x="15774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2867" y="5196928"/>
              <a:ext cx="1491439" cy="81615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82866" y="4844713"/>
            <a:ext cx="514350" cy="132715"/>
            <a:chOff x="7882866" y="4844713"/>
            <a:chExt cx="514350" cy="1327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7492" y="4845823"/>
              <a:ext cx="99522" cy="1084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82866" y="4844713"/>
              <a:ext cx="413384" cy="132715"/>
            </a:xfrm>
            <a:custGeom>
              <a:avLst/>
              <a:gdLst/>
              <a:ahLst/>
              <a:cxnLst/>
              <a:rect l="l" t="t" r="r" b="b"/>
              <a:pathLst>
                <a:path w="413384" h="132714">
                  <a:moveTo>
                    <a:pt x="375735" y="25539"/>
                  </a:moveTo>
                  <a:lnTo>
                    <a:pt x="358290" y="27852"/>
                  </a:lnTo>
                  <a:lnTo>
                    <a:pt x="346720" y="35252"/>
                  </a:lnTo>
                  <a:lnTo>
                    <a:pt x="340306" y="48428"/>
                  </a:lnTo>
                  <a:lnTo>
                    <a:pt x="338327" y="68069"/>
                  </a:lnTo>
                  <a:lnTo>
                    <a:pt x="340306" y="87751"/>
                  </a:lnTo>
                  <a:lnTo>
                    <a:pt x="346720" y="100935"/>
                  </a:lnTo>
                  <a:lnTo>
                    <a:pt x="358290" y="108327"/>
                  </a:lnTo>
                  <a:lnTo>
                    <a:pt x="375735" y="110634"/>
                  </a:lnTo>
                  <a:lnTo>
                    <a:pt x="393180" y="108302"/>
                  </a:lnTo>
                  <a:lnTo>
                    <a:pt x="404750" y="100867"/>
                  </a:lnTo>
                  <a:lnTo>
                    <a:pt x="409435" y="91232"/>
                  </a:lnTo>
                  <a:lnTo>
                    <a:pt x="375735" y="91232"/>
                  </a:lnTo>
                  <a:lnTo>
                    <a:pt x="368970" y="90217"/>
                  </a:lnTo>
                  <a:lnTo>
                    <a:pt x="364832" y="86595"/>
                  </a:lnTo>
                  <a:lnTo>
                    <a:pt x="362761" y="79501"/>
                  </a:lnTo>
                  <a:lnTo>
                    <a:pt x="362195" y="68069"/>
                  </a:lnTo>
                  <a:lnTo>
                    <a:pt x="362768" y="56675"/>
                  </a:lnTo>
                  <a:lnTo>
                    <a:pt x="364850" y="49572"/>
                  </a:lnTo>
                  <a:lnTo>
                    <a:pt x="368990" y="45924"/>
                  </a:lnTo>
                  <a:lnTo>
                    <a:pt x="375735" y="44893"/>
                  </a:lnTo>
                  <a:lnTo>
                    <a:pt x="409406" y="44893"/>
                  </a:lnTo>
                  <a:lnTo>
                    <a:pt x="404750" y="35324"/>
                  </a:lnTo>
                  <a:lnTo>
                    <a:pt x="393180" y="27879"/>
                  </a:lnTo>
                  <a:lnTo>
                    <a:pt x="375735" y="25539"/>
                  </a:lnTo>
                  <a:close/>
                </a:path>
                <a:path w="413384" h="132714">
                  <a:moveTo>
                    <a:pt x="409406" y="44893"/>
                  </a:moveTo>
                  <a:lnTo>
                    <a:pt x="375735" y="44893"/>
                  </a:lnTo>
                  <a:lnTo>
                    <a:pt x="382492" y="45969"/>
                  </a:lnTo>
                  <a:lnTo>
                    <a:pt x="386648" y="49693"/>
                  </a:lnTo>
                  <a:lnTo>
                    <a:pt x="388744" y="56811"/>
                  </a:lnTo>
                  <a:lnTo>
                    <a:pt x="389323" y="68069"/>
                  </a:lnTo>
                  <a:lnTo>
                    <a:pt x="388751" y="79365"/>
                  </a:lnTo>
                  <a:lnTo>
                    <a:pt x="386666" y="86474"/>
                  </a:lnTo>
                  <a:lnTo>
                    <a:pt x="382512" y="90172"/>
                  </a:lnTo>
                  <a:lnTo>
                    <a:pt x="375735" y="91232"/>
                  </a:lnTo>
                  <a:lnTo>
                    <a:pt x="409435" y="91232"/>
                  </a:lnTo>
                  <a:lnTo>
                    <a:pt x="411164" y="87675"/>
                  </a:lnTo>
                  <a:lnTo>
                    <a:pt x="413143" y="68069"/>
                  </a:lnTo>
                  <a:lnTo>
                    <a:pt x="411164" y="48508"/>
                  </a:lnTo>
                  <a:lnTo>
                    <a:pt x="409406" y="44893"/>
                  </a:lnTo>
                  <a:close/>
                </a:path>
                <a:path w="413384" h="132714">
                  <a:moveTo>
                    <a:pt x="287846" y="25539"/>
                  </a:moveTo>
                  <a:lnTo>
                    <a:pt x="250629" y="39270"/>
                  </a:lnTo>
                  <a:lnTo>
                    <a:pt x="250450" y="44153"/>
                  </a:lnTo>
                  <a:lnTo>
                    <a:pt x="250450" y="109524"/>
                  </a:lnTo>
                  <a:lnTo>
                    <a:pt x="274079" y="109524"/>
                  </a:lnTo>
                  <a:lnTo>
                    <a:pt x="274079" y="53836"/>
                  </a:lnTo>
                  <a:lnTo>
                    <a:pt x="274222" y="49789"/>
                  </a:lnTo>
                  <a:lnTo>
                    <a:pt x="274592" y="46434"/>
                  </a:lnTo>
                  <a:lnTo>
                    <a:pt x="277148" y="45407"/>
                  </a:lnTo>
                  <a:lnTo>
                    <a:pt x="281195" y="44810"/>
                  </a:lnTo>
                  <a:lnTo>
                    <a:pt x="320966" y="44810"/>
                  </a:lnTo>
                  <a:lnTo>
                    <a:pt x="320933" y="44403"/>
                  </a:lnTo>
                  <a:lnTo>
                    <a:pt x="316382" y="34397"/>
                  </a:lnTo>
                  <a:lnTo>
                    <a:pt x="306091" y="27872"/>
                  </a:lnTo>
                  <a:lnTo>
                    <a:pt x="287846" y="25539"/>
                  </a:lnTo>
                  <a:close/>
                </a:path>
                <a:path w="413384" h="132714">
                  <a:moveTo>
                    <a:pt x="320966" y="44810"/>
                  </a:moveTo>
                  <a:lnTo>
                    <a:pt x="281195" y="44810"/>
                  </a:lnTo>
                  <a:lnTo>
                    <a:pt x="296323" y="44858"/>
                  </a:lnTo>
                  <a:lnTo>
                    <a:pt x="298221" y="48941"/>
                  </a:lnTo>
                  <a:lnTo>
                    <a:pt x="298221" y="109524"/>
                  </a:lnTo>
                  <a:lnTo>
                    <a:pt x="321958" y="109524"/>
                  </a:lnTo>
                  <a:lnTo>
                    <a:pt x="321958" y="57179"/>
                  </a:lnTo>
                  <a:lnTo>
                    <a:pt x="320966" y="44810"/>
                  </a:lnTo>
                  <a:close/>
                </a:path>
                <a:path w="413384" h="132714">
                  <a:moveTo>
                    <a:pt x="196434" y="25539"/>
                  </a:moveTo>
                  <a:lnTo>
                    <a:pt x="178989" y="27852"/>
                  </a:lnTo>
                  <a:lnTo>
                    <a:pt x="167419" y="35252"/>
                  </a:lnTo>
                  <a:lnTo>
                    <a:pt x="161005" y="48428"/>
                  </a:lnTo>
                  <a:lnTo>
                    <a:pt x="159027" y="68069"/>
                  </a:lnTo>
                  <a:lnTo>
                    <a:pt x="161005" y="87751"/>
                  </a:lnTo>
                  <a:lnTo>
                    <a:pt x="167419" y="100935"/>
                  </a:lnTo>
                  <a:lnTo>
                    <a:pt x="178989" y="108327"/>
                  </a:lnTo>
                  <a:lnTo>
                    <a:pt x="196434" y="110634"/>
                  </a:lnTo>
                  <a:lnTo>
                    <a:pt x="213873" y="108302"/>
                  </a:lnTo>
                  <a:lnTo>
                    <a:pt x="225439" y="100867"/>
                  </a:lnTo>
                  <a:lnTo>
                    <a:pt x="230123" y="91232"/>
                  </a:lnTo>
                  <a:lnTo>
                    <a:pt x="196434" y="91232"/>
                  </a:lnTo>
                  <a:lnTo>
                    <a:pt x="189664" y="90217"/>
                  </a:lnTo>
                  <a:lnTo>
                    <a:pt x="185527" y="86595"/>
                  </a:lnTo>
                  <a:lnTo>
                    <a:pt x="183458" y="79501"/>
                  </a:lnTo>
                  <a:lnTo>
                    <a:pt x="182894" y="68069"/>
                  </a:lnTo>
                  <a:lnTo>
                    <a:pt x="183465" y="56675"/>
                  </a:lnTo>
                  <a:lnTo>
                    <a:pt x="185545" y="49572"/>
                  </a:lnTo>
                  <a:lnTo>
                    <a:pt x="189684" y="45924"/>
                  </a:lnTo>
                  <a:lnTo>
                    <a:pt x="196434" y="44893"/>
                  </a:lnTo>
                  <a:lnTo>
                    <a:pt x="230094" y="44893"/>
                  </a:lnTo>
                  <a:lnTo>
                    <a:pt x="225439" y="35324"/>
                  </a:lnTo>
                  <a:lnTo>
                    <a:pt x="213873" y="27879"/>
                  </a:lnTo>
                  <a:lnTo>
                    <a:pt x="196434" y="25539"/>
                  </a:lnTo>
                  <a:close/>
                </a:path>
                <a:path w="413384" h="132714">
                  <a:moveTo>
                    <a:pt x="230094" y="44893"/>
                  </a:moveTo>
                  <a:lnTo>
                    <a:pt x="196434" y="44893"/>
                  </a:lnTo>
                  <a:lnTo>
                    <a:pt x="203184" y="45969"/>
                  </a:lnTo>
                  <a:lnTo>
                    <a:pt x="207337" y="49693"/>
                  </a:lnTo>
                  <a:lnTo>
                    <a:pt x="209432" y="56811"/>
                  </a:lnTo>
                  <a:lnTo>
                    <a:pt x="210010" y="68069"/>
                  </a:lnTo>
                  <a:lnTo>
                    <a:pt x="209438" y="79365"/>
                  </a:lnTo>
                  <a:lnTo>
                    <a:pt x="207355" y="86474"/>
                  </a:lnTo>
                  <a:lnTo>
                    <a:pt x="203205" y="90172"/>
                  </a:lnTo>
                  <a:lnTo>
                    <a:pt x="196434" y="91232"/>
                  </a:lnTo>
                  <a:lnTo>
                    <a:pt x="230123" y="91232"/>
                  </a:lnTo>
                  <a:lnTo>
                    <a:pt x="231852" y="87675"/>
                  </a:lnTo>
                  <a:lnTo>
                    <a:pt x="233830" y="68069"/>
                  </a:lnTo>
                  <a:lnTo>
                    <a:pt x="231852" y="48508"/>
                  </a:lnTo>
                  <a:lnTo>
                    <a:pt x="230094" y="44893"/>
                  </a:lnTo>
                  <a:close/>
                </a:path>
                <a:path w="413384" h="132714">
                  <a:moveTo>
                    <a:pt x="143529" y="25539"/>
                  </a:moveTo>
                  <a:lnTo>
                    <a:pt x="140269" y="25539"/>
                  </a:lnTo>
                  <a:lnTo>
                    <a:pt x="131362" y="26007"/>
                  </a:lnTo>
                  <a:lnTo>
                    <a:pt x="105428" y="44153"/>
                  </a:lnTo>
                  <a:lnTo>
                    <a:pt x="105428" y="109524"/>
                  </a:lnTo>
                  <a:lnTo>
                    <a:pt x="129057" y="109524"/>
                  </a:lnTo>
                  <a:lnTo>
                    <a:pt x="129057" y="54672"/>
                  </a:lnTo>
                  <a:lnTo>
                    <a:pt x="129201" y="50625"/>
                  </a:lnTo>
                  <a:lnTo>
                    <a:pt x="129523" y="47269"/>
                  </a:lnTo>
                  <a:lnTo>
                    <a:pt x="132508" y="45777"/>
                  </a:lnTo>
                  <a:lnTo>
                    <a:pt x="137523" y="44941"/>
                  </a:lnTo>
                  <a:lnTo>
                    <a:pt x="147514" y="44941"/>
                  </a:lnTo>
                  <a:lnTo>
                    <a:pt x="149391" y="26052"/>
                  </a:lnTo>
                  <a:lnTo>
                    <a:pt x="146549" y="25682"/>
                  </a:lnTo>
                  <a:lnTo>
                    <a:pt x="143529" y="25539"/>
                  </a:lnTo>
                  <a:close/>
                </a:path>
                <a:path w="413384" h="132714">
                  <a:moveTo>
                    <a:pt x="147514" y="44941"/>
                  </a:moveTo>
                  <a:lnTo>
                    <a:pt x="143672" y="44941"/>
                  </a:lnTo>
                  <a:lnTo>
                    <a:pt x="145809" y="45084"/>
                  </a:lnTo>
                  <a:lnTo>
                    <a:pt x="147481" y="45275"/>
                  </a:lnTo>
                  <a:lnTo>
                    <a:pt x="147514" y="44941"/>
                  </a:lnTo>
                  <a:close/>
                </a:path>
                <a:path w="413384" h="132714">
                  <a:moveTo>
                    <a:pt x="43831" y="0"/>
                  </a:moveTo>
                  <a:lnTo>
                    <a:pt x="22611" y="3122"/>
                  </a:lnTo>
                  <a:lnTo>
                    <a:pt x="9141" y="12936"/>
                  </a:lnTo>
                  <a:lnTo>
                    <a:pt x="2058" y="30111"/>
                  </a:lnTo>
                  <a:lnTo>
                    <a:pt x="0" y="55317"/>
                  </a:lnTo>
                  <a:lnTo>
                    <a:pt x="2058" y="80527"/>
                  </a:lnTo>
                  <a:lnTo>
                    <a:pt x="9141" y="97702"/>
                  </a:lnTo>
                  <a:lnTo>
                    <a:pt x="22611" y="107513"/>
                  </a:lnTo>
                  <a:lnTo>
                    <a:pt x="43831" y="110634"/>
                  </a:lnTo>
                  <a:lnTo>
                    <a:pt x="48934" y="118726"/>
                  </a:lnTo>
                  <a:lnTo>
                    <a:pt x="55520" y="124559"/>
                  </a:lnTo>
                  <a:lnTo>
                    <a:pt x="62750" y="128838"/>
                  </a:lnTo>
                  <a:lnTo>
                    <a:pt x="69788" y="132269"/>
                  </a:lnTo>
                  <a:lnTo>
                    <a:pt x="86002" y="120664"/>
                  </a:lnTo>
                  <a:lnTo>
                    <a:pt x="74423" y="115452"/>
                  </a:lnTo>
                  <a:lnTo>
                    <a:pt x="64673" y="107599"/>
                  </a:lnTo>
                  <a:lnTo>
                    <a:pt x="56708" y="98272"/>
                  </a:lnTo>
                  <a:lnTo>
                    <a:pt x="51045" y="89513"/>
                  </a:lnTo>
                  <a:lnTo>
                    <a:pt x="43831" y="89513"/>
                  </a:lnTo>
                  <a:lnTo>
                    <a:pt x="33475" y="87042"/>
                  </a:lnTo>
                  <a:lnTo>
                    <a:pt x="28072" y="80076"/>
                  </a:lnTo>
                  <a:lnTo>
                    <a:pt x="26011" y="69278"/>
                  </a:lnTo>
                  <a:lnTo>
                    <a:pt x="25682" y="55317"/>
                  </a:lnTo>
                  <a:lnTo>
                    <a:pt x="26011" y="41367"/>
                  </a:lnTo>
                  <a:lnTo>
                    <a:pt x="28072" y="30539"/>
                  </a:lnTo>
                  <a:lnTo>
                    <a:pt x="33475" y="23529"/>
                  </a:lnTo>
                  <a:lnTo>
                    <a:pt x="43831" y="21038"/>
                  </a:lnTo>
                  <a:lnTo>
                    <a:pt x="81806" y="21038"/>
                  </a:lnTo>
                  <a:lnTo>
                    <a:pt x="78468" y="12936"/>
                  </a:lnTo>
                  <a:lnTo>
                    <a:pt x="65016" y="3122"/>
                  </a:lnTo>
                  <a:lnTo>
                    <a:pt x="43831" y="0"/>
                  </a:lnTo>
                  <a:close/>
                </a:path>
                <a:path w="413384" h="132714">
                  <a:moveTo>
                    <a:pt x="81806" y="21038"/>
                  </a:moveTo>
                  <a:lnTo>
                    <a:pt x="43831" y="21038"/>
                  </a:lnTo>
                  <a:lnTo>
                    <a:pt x="54173" y="23529"/>
                  </a:lnTo>
                  <a:lnTo>
                    <a:pt x="59556" y="30539"/>
                  </a:lnTo>
                  <a:lnTo>
                    <a:pt x="61598" y="41367"/>
                  </a:lnTo>
                  <a:lnTo>
                    <a:pt x="61920" y="55317"/>
                  </a:lnTo>
                  <a:lnTo>
                    <a:pt x="61864" y="62961"/>
                  </a:lnTo>
                  <a:lnTo>
                    <a:pt x="61545" y="69821"/>
                  </a:lnTo>
                  <a:lnTo>
                    <a:pt x="60736" y="75808"/>
                  </a:lnTo>
                  <a:lnTo>
                    <a:pt x="59209" y="80832"/>
                  </a:lnTo>
                  <a:lnTo>
                    <a:pt x="62184" y="86240"/>
                  </a:lnTo>
                  <a:lnTo>
                    <a:pt x="65751" y="91581"/>
                  </a:lnTo>
                  <a:lnTo>
                    <a:pt x="69960" y="96703"/>
                  </a:lnTo>
                  <a:lnTo>
                    <a:pt x="74862" y="101453"/>
                  </a:lnTo>
                  <a:lnTo>
                    <a:pt x="80807" y="93834"/>
                  </a:lnTo>
                  <a:lnTo>
                    <a:pt x="84747" y="83704"/>
                  </a:lnTo>
                  <a:lnTo>
                    <a:pt x="86930" y="70914"/>
                  </a:lnTo>
                  <a:lnTo>
                    <a:pt x="87602" y="55317"/>
                  </a:lnTo>
                  <a:lnTo>
                    <a:pt x="85545" y="30111"/>
                  </a:lnTo>
                  <a:lnTo>
                    <a:pt x="81806" y="21038"/>
                  </a:lnTo>
                  <a:close/>
                </a:path>
                <a:path w="413384" h="132714">
                  <a:moveTo>
                    <a:pt x="50481" y="88641"/>
                  </a:moveTo>
                  <a:lnTo>
                    <a:pt x="48583" y="89190"/>
                  </a:lnTo>
                  <a:lnTo>
                    <a:pt x="46410" y="89513"/>
                  </a:lnTo>
                  <a:lnTo>
                    <a:pt x="51045" y="89513"/>
                  </a:lnTo>
                  <a:lnTo>
                    <a:pt x="50481" y="88641"/>
                  </a:lnTo>
                  <a:close/>
                </a:path>
              </a:pathLst>
            </a:custGeom>
            <a:solidFill>
              <a:srgbClr val="005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449517" y="4839858"/>
            <a:ext cx="944880" cy="120014"/>
          </a:xfrm>
          <a:custGeom>
            <a:avLst/>
            <a:gdLst/>
            <a:ahLst/>
            <a:cxnLst/>
            <a:rect l="l" t="t" r="r" b="b"/>
            <a:pathLst>
              <a:path w="944879" h="120014">
                <a:moveTo>
                  <a:pt x="15378" y="6531"/>
                </a:moveTo>
                <a:lnTo>
                  <a:pt x="0" y="6531"/>
                </a:lnTo>
                <a:lnTo>
                  <a:pt x="0" y="116079"/>
                </a:lnTo>
                <a:lnTo>
                  <a:pt x="15378" y="116079"/>
                </a:lnTo>
                <a:lnTo>
                  <a:pt x="15378" y="6531"/>
                </a:lnTo>
                <a:close/>
              </a:path>
              <a:path w="944879" h="120014">
                <a:moveTo>
                  <a:pt x="77155" y="6256"/>
                </a:moveTo>
                <a:lnTo>
                  <a:pt x="63412" y="6793"/>
                </a:lnTo>
                <a:lnTo>
                  <a:pt x="51698" y="9772"/>
                </a:lnTo>
                <a:lnTo>
                  <a:pt x="43545" y="17247"/>
                </a:lnTo>
                <a:lnTo>
                  <a:pt x="40488" y="31270"/>
                </a:lnTo>
                <a:lnTo>
                  <a:pt x="40488" y="91399"/>
                </a:lnTo>
                <a:lnTo>
                  <a:pt x="43545" y="105415"/>
                </a:lnTo>
                <a:lnTo>
                  <a:pt x="51698" y="112873"/>
                </a:lnTo>
                <a:lnTo>
                  <a:pt x="63412" y="115836"/>
                </a:lnTo>
                <a:lnTo>
                  <a:pt x="77155" y="116365"/>
                </a:lnTo>
                <a:lnTo>
                  <a:pt x="83722" y="116315"/>
                </a:lnTo>
                <a:lnTo>
                  <a:pt x="98239" y="115967"/>
                </a:lnTo>
                <a:lnTo>
                  <a:pt x="104987" y="115709"/>
                </a:lnTo>
                <a:lnTo>
                  <a:pt x="104987" y="103864"/>
                </a:lnTo>
                <a:lnTo>
                  <a:pt x="76689" y="103864"/>
                </a:lnTo>
                <a:lnTo>
                  <a:pt x="65865" y="103103"/>
                </a:lnTo>
                <a:lnTo>
                  <a:pt x="59514" y="100248"/>
                </a:lnTo>
                <a:lnTo>
                  <a:pt x="56521" y="94440"/>
                </a:lnTo>
                <a:lnTo>
                  <a:pt x="55771" y="84820"/>
                </a:lnTo>
                <a:lnTo>
                  <a:pt x="55771" y="66385"/>
                </a:lnTo>
                <a:lnTo>
                  <a:pt x="102826" y="66385"/>
                </a:lnTo>
                <a:lnTo>
                  <a:pt x="102826" y="54206"/>
                </a:lnTo>
                <a:lnTo>
                  <a:pt x="55771" y="54206"/>
                </a:lnTo>
                <a:lnTo>
                  <a:pt x="55771" y="37849"/>
                </a:lnTo>
                <a:lnTo>
                  <a:pt x="56521" y="28242"/>
                </a:lnTo>
                <a:lnTo>
                  <a:pt x="59514" y="22415"/>
                </a:lnTo>
                <a:lnTo>
                  <a:pt x="65865" y="19532"/>
                </a:lnTo>
                <a:lnTo>
                  <a:pt x="76689" y="18757"/>
                </a:lnTo>
                <a:lnTo>
                  <a:pt x="104987" y="18757"/>
                </a:lnTo>
                <a:lnTo>
                  <a:pt x="104987" y="6960"/>
                </a:lnTo>
                <a:lnTo>
                  <a:pt x="90614" y="6465"/>
                </a:lnTo>
                <a:lnTo>
                  <a:pt x="83381" y="6312"/>
                </a:lnTo>
                <a:lnTo>
                  <a:pt x="77155" y="6256"/>
                </a:lnTo>
                <a:close/>
              </a:path>
              <a:path w="944879" h="120014">
                <a:moveTo>
                  <a:pt x="167659" y="5408"/>
                </a:moveTo>
                <a:lnTo>
                  <a:pt x="145686" y="8669"/>
                </a:lnTo>
                <a:lnTo>
                  <a:pt x="132084" y="18763"/>
                </a:lnTo>
                <a:lnTo>
                  <a:pt x="125162" y="36155"/>
                </a:lnTo>
                <a:lnTo>
                  <a:pt x="123231" y="61311"/>
                </a:lnTo>
                <a:lnTo>
                  <a:pt x="125156" y="86446"/>
                </a:lnTo>
                <a:lnTo>
                  <a:pt x="132066" y="103840"/>
                </a:lnTo>
                <a:lnTo>
                  <a:pt x="145666" y="113945"/>
                </a:lnTo>
                <a:lnTo>
                  <a:pt x="167659" y="117213"/>
                </a:lnTo>
                <a:lnTo>
                  <a:pt x="175046" y="117004"/>
                </a:lnTo>
                <a:lnTo>
                  <a:pt x="181915" y="116428"/>
                </a:lnTo>
                <a:lnTo>
                  <a:pt x="188194" y="115561"/>
                </a:lnTo>
                <a:lnTo>
                  <a:pt x="193807" y="114479"/>
                </a:lnTo>
                <a:lnTo>
                  <a:pt x="192636" y="104378"/>
                </a:lnTo>
                <a:lnTo>
                  <a:pt x="172125" y="104378"/>
                </a:lnTo>
                <a:lnTo>
                  <a:pt x="153703" y="101391"/>
                </a:lnTo>
                <a:lnTo>
                  <a:pt x="143746" y="92824"/>
                </a:lnTo>
                <a:lnTo>
                  <a:pt x="139669" y="79268"/>
                </a:lnTo>
                <a:lnTo>
                  <a:pt x="138884" y="61311"/>
                </a:lnTo>
                <a:lnTo>
                  <a:pt x="139628" y="43394"/>
                </a:lnTo>
                <a:lnTo>
                  <a:pt x="143639" y="29833"/>
                </a:lnTo>
                <a:lnTo>
                  <a:pt x="153582" y="21244"/>
                </a:lnTo>
                <a:lnTo>
                  <a:pt x="172125" y="18244"/>
                </a:lnTo>
                <a:lnTo>
                  <a:pt x="192605" y="18244"/>
                </a:lnTo>
                <a:lnTo>
                  <a:pt x="193807" y="8083"/>
                </a:lnTo>
                <a:lnTo>
                  <a:pt x="188187" y="7015"/>
                </a:lnTo>
                <a:lnTo>
                  <a:pt x="181897" y="6168"/>
                </a:lnTo>
                <a:lnTo>
                  <a:pt x="175026" y="5610"/>
                </a:lnTo>
                <a:lnTo>
                  <a:pt x="167659" y="5408"/>
                </a:lnTo>
                <a:close/>
              </a:path>
              <a:path w="944879" h="120014">
                <a:moveTo>
                  <a:pt x="192434" y="102635"/>
                </a:moveTo>
                <a:lnTo>
                  <a:pt x="185903" y="103673"/>
                </a:lnTo>
                <a:lnTo>
                  <a:pt x="179085" y="104378"/>
                </a:lnTo>
                <a:lnTo>
                  <a:pt x="192636" y="104378"/>
                </a:lnTo>
                <a:lnTo>
                  <a:pt x="192434" y="102635"/>
                </a:lnTo>
                <a:close/>
              </a:path>
              <a:path w="944879" h="120014">
                <a:moveTo>
                  <a:pt x="192605" y="18244"/>
                </a:moveTo>
                <a:lnTo>
                  <a:pt x="178990" y="18244"/>
                </a:lnTo>
                <a:lnTo>
                  <a:pt x="186046" y="18996"/>
                </a:lnTo>
                <a:lnTo>
                  <a:pt x="192398" y="19987"/>
                </a:lnTo>
                <a:lnTo>
                  <a:pt x="192605" y="18244"/>
                </a:lnTo>
                <a:close/>
              </a:path>
              <a:path w="944879" h="120014">
                <a:moveTo>
                  <a:pt x="239406" y="68307"/>
                </a:moveTo>
                <a:lnTo>
                  <a:pt x="198977" y="68307"/>
                </a:lnTo>
                <a:lnTo>
                  <a:pt x="198977" y="80582"/>
                </a:lnTo>
                <a:lnTo>
                  <a:pt x="239406" y="80582"/>
                </a:lnTo>
                <a:lnTo>
                  <a:pt x="239406" y="68307"/>
                </a:lnTo>
                <a:close/>
              </a:path>
              <a:path w="944879" h="120014">
                <a:moveTo>
                  <a:pt x="305230" y="5408"/>
                </a:moveTo>
                <a:lnTo>
                  <a:pt x="283252" y="8669"/>
                </a:lnTo>
                <a:lnTo>
                  <a:pt x="269651" y="18763"/>
                </a:lnTo>
                <a:lnTo>
                  <a:pt x="262732" y="36155"/>
                </a:lnTo>
                <a:lnTo>
                  <a:pt x="260802" y="61311"/>
                </a:lnTo>
                <a:lnTo>
                  <a:pt x="262725" y="86446"/>
                </a:lnTo>
                <a:lnTo>
                  <a:pt x="269633" y="103840"/>
                </a:lnTo>
                <a:lnTo>
                  <a:pt x="283232" y="113945"/>
                </a:lnTo>
                <a:lnTo>
                  <a:pt x="305230" y="117213"/>
                </a:lnTo>
                <a:lnTo>
                  <a:pt x="312617" y="117004"/>
                </a:lnTo>
                <a:lnTo>
                  <a:pt x="319486" y="116428"/>
                </a:lnTo>
                <a:lnTo>
                  <a:pt x="325765" y="115561"/>
                </a:lnTo>
                <a:lnTo>
                  <a:pt x="331378" y="114479"/>
                </a:lnTo>
                <a:lnTo>
                  <a:pt x="330207" y="104378"/>
                </a:lnTo>
                <a:lnTo>
                  <a:pt x="309696" y="104378"/>
                </a:lnTo>
                <a:lnTo>
                  <a:pt x="291274" y="101391"/>
                </a:lnTo>
                <a:lnTo>
                  <a:pt x="281318" y="92824"/>
                </a:lnTo>
                <a:lnTo>
                  <a:pt x="277240" y="79268"/>
                </a:lnTo>
                <a:lnTo>
                  <a:pt x="276455" y="61311"/>
                </a:lnTo>
                <a:lnTo>
                  <a:pt x="277199" y="43394"/>
                </a:lnTo>
                <a:lnTo>
                  <a:pt x="281210" y="29833"/>
                </a:lnTo>
                <a:lnTo>
                  <a:pt x="291153" y="21244"/>
                </a:lnTo>
                <a:lnTo>
                  <a:pt x="309696" y="18244"/>
                </a:lnTo>
                <a:lnTo>
                  <a:pt x="330166" y="18244"/>
                </a:lnTo>
                <a:lnTo>
                  <a:pt x="331378" y="8083"/>
                </a:lnTo>
                <a:lnTo>
                  <a:pt x="325758" y="7015"/>
                </a:lnTo>
                <a:lnTo>
                  <a:pt x="319468" y="6168"/>
                </a:lnTo>
                <a:lnTo>
                  <a:pt x="312597" y="5610"/>
                </a:lnTo>
                <a:lnTo>
                  <a:pt x="305230" y="5408"/>
                </a:lnTo>
                <a:close/>
              </a:path>
              <a:path w="944879" h="120014">
                <a:moveTo>
                  <a:pt x="330005" y="102635"/>
                </a:moveTo>
                <a:lnTo>
                  <a:pt x="323474" y="103673"/>
                </a:lnTo>
                <a:lnTo>
                  <a:pt x="316657" y="104378"/>
                </a:lnTo>
                <a:lnTo>
                  <a:pt x="330207" y="104378"/>
                </a:lnTo>
                <a:lnTo>
                  <a:pt x="330005" y="102635"/>
                </a:lnTo>
                <a:close/>
              </a:path>
              <a:path w="944879" h="120014">
                <a:moveTo>
                  <a:pt x="330166" y="18244"/>
                </a:moveTo>
                <a:lnTo>
                  <a:pt x="316561" y="18244"/>
                </a:lnTo>
                <a:lnTo>
                  <a:pt x="323618" y="18996"/>
                </a:lnTo>
                <a:lnTo>
                  <a:pt x="329958" y="19987"/>
                </a:lnTo>
                <a:lnTo>
                  <a:pt x="330166" y="18244"/>
                </a:lnTo>
                <a:close/>
              </a:path>
              <a:path w="944879" h="120014">
                <a:moveTo>
                  <a:pt x="382433" y="31222"/>
                </a:moveTo>
                <a:lnTo>
                  <a:pt x="365187" y="33532"/>
                </a:lnTo>
                <a:lnTo>
                  <a:pt x="353742" y="40964"/>
                </a:lnTo>
                <a:lnTo>
                  <a:pt x="347392" y="54267"/>
                </a:lnTo>
                <a:lnTo>
                  <a:pt x="345432" y="74194"/>
                </a:lnTo>
                <a:lnTo>
                  <a:pt x="347392" y="94143"/>
                </a:lnTo>
                <a:lnTo>
                  <a:pt x="353742" y="107461"/>
                </a:lnTo>
                <a:lnTo>
                  <a:pt x="365187" y="114901"/>
                </a:lnTo>
                <a:lnTo>
                  <a:pt x="382433" y="117213"/>
                </a:lnTo>
                <a:lnTo>
                  <a:pt x="399699" y="114822"/>
                </a:lnTo>
                <a:lnTo>
                  <a:pt x="411143" y="107251"/>
                </a:lnTo>
                <a:lnTo>
                  <a:pt x="411997" y="105452"/>
                </a:lnTo>
                <a:lnTo>
                  <a:pt x="382433" y="105452"/>
                </a:lnTo>
                <a:lnTo>
                  <a:pt x="371704" y="104079"/>
                </a:lnTo>
                <a:lnTo>
                  <a:pt x="364782" y="99185"/>
                </a:lnTo>
                <a:lnTo>
                  <a:pt x="361067" y="89611"/>
                </a:lnTo>
                <a:lnTo>
                  <a:pt x="359962" y="74194"/>
                </a:lnTo>
                <a:lnTo>
                  <a:pt x="361067" y="58783"/>
                </a:lnTo>
                <a:lnTo>
                  <a:pt x="364782" y="49220"/>
                </a:lnTo>
                <a:lnTo>
                  <a:pt x="371704" y="44339"/>
                </a:lnTo>
                <a:lnTo>
                  <a:pt x="382433" y="42971"/>
                </a:lnTo>
                <a:lnTo>
                  <a:pt x="412012" y="42971"/>
                </a:lnTo>
                <a:lnTo>
                  <a:pt x="411143" y="41143"/>
                </a:lnTo>
                <a:lnTo>
                  <a:pt x="399699" y="33600"/>
                </a:lnTo>
                <a:lnTo>
                  <a:pt x="382433" y="31222"/>
                </a:lnTo>
                <a:close/>
              </a:path>
              <a:path w="944879" h="120014">
                <a:moveTo>
                  <a:pt x="412012" y="42971"/>
                </a:moveTo>
                <a:lnTo>
                  <a:pt x="382433" y="42971"/>
                </a:lnTo>
                <a:lnTo>
                  <a:pt x="393298" y="44485"/>
                </a:lnTo>
                <a:lnTo>
                  <a:pt x="400240" y="49610"/>
                </a:lnTo>
                <a:lnTo>
                  <a:pt x="403920" y="59221"/>
                </a:lnTo>
                <a:lnTo>
                  <a:pt x="405000" y="74194"/>
                </a:lnTo>
                <a:lnTo>
                  <a:pt x="403907" y="89193"/>
                </a:lnTo>
                <a:lnTo>
                  <a:pt x="400204" y="98814"/>
                </a:lnTo>
                <a:lnTo>
                  <a:pt x="393258" y="103940"/>
                </a:lnTo>
                <a:lnTo>
                  <a:pt x="382433" y="105452"/>
                </a:lnTo>
                <a:lnTo>
                  <a:pt x="411997" y="105452"/>
                </a:lnTo>
                <a:lnTo>
                  <a:pt x="417482" y="93906"/>
                </a:lnTo>
                <a:lnTo>
                  <a:pt x="419435" y="74194"/>
                </a:lnTo>
                <a:lnTo>
                  <a:pt x="417482" y="54469"/>
                </a:lnTo>
                <a:lnTo>
                  <a:pt x="412012" y="42971"/>
                </a:lnTo>
                <a:close/>
              </a:path>
              <a:path w="944879" h="120014">
                <a:moveTo>
                  <a:pt x="478812" y="31222"/>
                </a:moveTo>
                <a:lnTo>
                  <a:pt x="441010" y="38362"/>
                </a:lnTo>
                <a:lnTo>
                  <a:pt x="440449" y="116079"/>
                </a:lnTo>
                <a:lnTo>
                  <a:pt x="454837" y="116079"/>
                </a:lnTo>
                <a:lnTo>
                  <a:pt x="454942" y="49965"/>
                </a:lnTo>
                <a:lnTo>
                  <a:pt x="455254" y="46410"/>
                </a:lnTo>
                <a:lnTo>
                  <a:pt x="459732" y="44296"/>
                </a:lnTo>
                <a:lnTo>
                  <a:pt x="468281" y="42876"/>
                </a:lnTo>
                <a:lnTo>
                  <a:pt x="506804" y="42876"/>
                </a:lnTo>
                <a:lnTo>
                  <a:pt x="505656" y="40185"/>
                </a:lnTo>
                <a:lnTo>
                  <a:pt x="496041" y="33621"/>
                </a:lnTo>
                <a:lnTo>
                  <a:pt x="478812" y="31222"/>
                </a:lnTo>
                <a:close/>
              </a:path>
              <a:path w="944879" h="120014">
                <a:moveTo>
                  <a:pt x="506804" y="42876"/>
                </a:moveTo>
                <a:lnTo>
                  <a:pt x="474490" y="42876"/>
                </a:lnTo>
                <a:lnTo>
                  <a:pt x="486015" y="44113"/>
                </a:lnTo>
                <a:lnTo>
                  <a:pt x="492629" y="47938"/>
                </a:lnTo>
                <a:lnTo>
                  <a:pt x="495639" y="54521"/>
                </a:lnTo>
                <a:lnTo>
                  <a:pt x="496351" y="64033"/>
                </a:lnTo>
                <a:lnTo>
                  <a:pt x="496351" y="116079"/>
                </a:lnTo>
                <a:lnTo>
                  <a:pt x="510739" y="116079"/>
                </a:lnTo>
                <a:lnTo>
                  <a:pt x="510739" y="62015"/>
                </a:lnTo>
                <a:lnTo>
                  <a:pt x="509830" y="49965"/>
                </a:lnTo>
                <a:lnTo>
                  <a:pt x="506804" y="42876"/>
                </a:lnTo>
                <a:close/>
              </a:path>
              <a:path w="944879" h="120014">
                <a:moveTo>
                  <a:pt x="555776" y="43353"/>
                </a:moveTo>
                <a:lnTo>
                  <a:pt x="541341" y="43353"/>
                </a:lnTo>
                <a:lnTo>
                  <a:pt x="541341" y="94874"/>
                </a:lnTo>
                <a:lnTo>
                  <a:pt x="542667" y="104832"/>
                </a:lnTo>
                <a:lnTo>
                  <a:pt x="546802" y="111792"/>
                </a:lnTo>
                <a:lnTo>
                  <a:pt x="553979" y="115878"/>
                </a:lnTo>
                <a:lnTo>
                  <a:pt x="564433" y="117213"/>
                </a:lnTo>
                <a:lnTo>
                  <a:pt x="567668" y="117213"/>
                </a:lnTo>
                <a:lnTo>
                  <a:pt x="571811" y="116747"/>
                </a:lnTo>
                <a:lnTo>
                  <a:pt x="575107" y="116174"/>
                </a:lnTo>
                <a:lnTo>
                  <a:pt x="573998" y="105834"/>
                </a:lnTo>
                <a:lnTo>
                  <a:pt x="559537" y="105834"/>
                </a:lnTo>
                <a:lnTo>
                  <a:pt x="555776" y="103482"/>
                </a:lnTo>
                <a:lnTo>
                  <a:pt x="555776" y="43353"/>
                </a:lnTo>
                <a:close/>
              </a:path>
              <a:path w="944879" h="120014">
                <a:moveTo>
                  <a:pt x="573973" y="105596"/>
                </a:moveTo>
                <a:lnTo>
                  <a:pt x="572193" y="105739"/>
                </a:lnTo>
                <a:lnTo>
                  <a:pt x="570450" y="105834"/>
                </a:lnTo>
                <a:lnTo>
                  <a:pt x="573998" y="105834"/>
                </a:lnTo>
                <a:lnTo>
                  <a:pt x="573973" y="105596"/>
                </a:lnTo>
                <a:close/>
              </a:path>
              <a:path w="944879" h="120014">
                <a:moveTo>
                  <a:pt x="573829" y="32345"/>
                </a:moveTo>
                <a:lnTo>
                  <a:pt x="526583" y="32345"/>
                </a:lnTo>
                <a:lnTo>
                  <a:pt x="526583" y="43353"/>
                </a:lnTo>
                <a:lnTo>
                  <a:pt x="573829" y="43353"/>
                </a:lnTo>
                <a:lnTo>
                  <a:pt x="573829" y="32345"/>
                </a:lnTo>
                <a:close/>
              </a:path>
              <a:path w="944879" h="120014">
                <a:moveTo>
                  <a:pt x="555776" y="8704"/>
                </a:moveTo>
                <a:lnTo>
                  <a:pt x="541341" y="11056"/>
                </a:lnTo>
                <a:lnTo>
                  <a:pt x="541341" y="32345"/>
                </a:lnTo>
                <a:lnTo>
                  <a:pt x="555776" y="32345"/>
                </a:lnTo>
                <a:lnTo>
                  <a:pt x="555776" y="8704"/>
                </a:lnTo>
                <a:close/>
              </a:path>
              <a:path w="944879" h="120014">
                <a:moveTo>
                  <a:pt x="627618" y="31222"/>
                </a:moveTo>
                <a:lnTo>
                  <a:pt x="624848" y="31222"/>
                </a:lnTo>
                <a:lnTo>
                  <a:pt x="616589" y="31609"/>
                </a:lnTo>
                <a:lnTo>
                  <a:pt x="592121" y="116079"/>
                </a:lnTo>
                <a:lnTo>
                  <a:pt x="606509" y="116079"/>
                </a:lnTo>
                <a:lnTo>
                  <a:pt x="606604" y="50075"/>
                </a:lnTo>
                <a:lnTo>
                  <a:pt x="606879" y="46362"/>
                </a:lnTo>
                <a:lnTo>
                  <a:pt x="611631" y="44105"/>
                </a:lnTo>
                <a:lnTo>
                  <a:pt x="618866" y="43019"/>
                </a:lnTo>
                <a:lnTo>
                  <a:pt x="631508" y="43019"/>
                </a:lnTo>
                <a:lnTo>
                  <a:pt x="632645" y="31545"/>
                </a:lnTo>
                <a:lnTo>
                  <a:pt x="630197" y="31318"/>
                </a:lnTo>
                <a:lnTo>
                  <a:pt x="627618" y="31222"/>
                </a:lnTo>
                <a:close/>
              </a:path>
              <a:path w="944879" h="120014">
                <a:moveTo>
                  <a:pt x="631508" y="43019"/>
                </a:moveTo>
                <a:lnTo>
                  <a:pt x="627284" y="43019"/>
                </a:lnTo>
                <a:lnTo>
                  <a:pt x="629493" y="43114"/>
                </a:lnTo>
                <a:lnTo>
                  <a:pt x="631475" y="43353"/>
                </a:lnTo>
                <a:lnTo>
                  <a:pt x="631508" y="43019"/>
                </a:lnTo>
                <a:close/>
              </a:path>
              <a:path w="944879" h="120014">
                <a:moveTo>
                  <a:pt x="681455" y="31222"/>
                </a:moveTo>
                <a:lnTo>
                  <a:pt x="664209" y="33532"/>
                </a:lnTo>
                <a:lnTo>
                  <a:pt x="652764" y="40964"/>
                </a:lnTo>
                <a:lnTo>
                  <a:pt x="646414" y="54267"/>
                </a:lnTo>
                <a:lnTo>
                  <a:pt x="644454" y="74194"/>
                </a:lnTo>
                <a:lnTo>
                  <a:pt x="646414" y="94143"/>
                </a:lnTo>
                <a:lnTo>
                  <a:pt x="652764" y="107461"/>
                </a:lnTo>
                <a:lnTo>
                  <a:pt x="664209" y="114901"/>
                </a:lnTo>
                <a:lnTo>
                  <a:pt x="681455" y="117213"/>
                </a:lnTo>
                <a:lnTo>
                  <a:pt x="698721" y="114822"/>
                </a:lnTo>
                <a:lnTo>
                  <a:pt x="710165" y="107251"/>
                </a:lnTo>
                <a:lnTo>
                  <a:pt x="711019" y="105452"/>
                </a:lnTo>
                <a:lnTo>
                  <a:pt x="681455" y="105452"/>
                </a:lnTo>
                <a:lnTo>
                  <a:pt x="670719" y="104079"/>
                </a:lnTo>
                <a:lnTo>
                  <a:pt x="663793" y="99185"/>
                </a:lnTo>
                <a:lnTo>
                  <a:pt x="660078" y="89611"/>
                </a:lnTo>
                <a:lnTo>
                  <a:pt x="658972" y="74194"/>
                </a:lnTo>
                <a:lnTo>
                  <a:pt x="660078" y="58783"/>
                </a:lnTo>
                <a:lnTo>
                  <a:pt x="663793" y="49220"/>
                </a:lnTo>
                <a:lnTo>
                  <a:pt x="670719" y="44339"/>
                </a:lnTo>
                <a:lnTo>
                  <a:pt x="681455" y="42971"/>
                </a:lnTo>
                <a:lnTo>
                  <a:pt x="711034" y="42971"/>
                </a:lnTo>
                <a:lnTo>
                  <a:pt x="710165" y="41143"/>
                </a:lnTo>
                <a:lnTo>
                  <a:pt x="698721" y="33600"/>
                </a:lnTo>
                <a:lnTo>
                  <a:pt x="681455" y="31222"/>
                </a:lnTo>
                <a:close/>
              </a:path>
              <a:path w="944879" h="120014">
                <a:moveTo>
                  <a:pt x="711034" y="42971"/>
                </a:moveTo>
                <a:lnTo>
                  <a:pt x="681455" y="42971"/>
                </a:lnTo>
                <a:lnTo>
                  <a:pt x="692320" y="44485"/>
                </a:lnTo>
                <a:lnTo>
                  <a:pt x="699262" y="49610"/>
                </a:lnTo>
                <a:lnTo>
                  <a:pt x="702942" y="59221"/>
                </a:lnTo>
                <a:lnTo>
                  <a:pt x="704021" y="74194"/>
                </a:lnTo>
                <a:lnTo>
                  <a:pt x="702928" y="89193"/>
                </a:lnTo>
                <a:lnTo>
                  <a:pt x="699226" y="98814"/>
                </a:lnTo>
                <a:lnTo>
                  <a:pt x="692280" y="103940"/>
                </a:lnTo>
                <a:lnTo>
                  <a:pt x="681455" y="105452"/>
                </a:lnTo>
                <a:lnTo>
                  <a:pt x="711019" y="105452"/>
                </a:lnTo>
                <a:lnTo>
                  <a:pt x="716504" y="93906"/>
                </a:lnTo>
                <a:lnTo>
                  <a:pt x="718457" y="74194"/>
                </a:lnTo>
                <a:lnTo>
                  <a:pt x="716504" y="54469"/>
                </a:lnTo>
                <a:lnTo>
                  <a:pt x="711034" y="42971"/>
                </a:lnTo>
                <a:close/>
              </a:path>
              <a:path w="944879" h="120014">
                <a:moveTo>
                  <a:pt x="752963" y="0"/>
                </a:moveTo>
                <a:lnTo>
                  <a:pt x="738575" y="0"/>
                </a:lnTo>
                <a:lnTo>
                  <a:pt x="738575" y="94408"/>
                </a:lnTo>
                <a:lnTo>
                  <a:pt x="739124" y="102397"/>
                </a:lnTo>
                <a:lnTo>
                  <a:pt x="740744" y="109115"/>
                </a:lnTo>
                <a:lnTo>
                  <a:pt x="743396" y="114825"/>
                </a:lnTo>
                <a:lnTo>
                  <a:pt x="747041" y="119792"/>
                </a:lnTo>
                <a:lnTo>
                  <a:pt x="759399" y="113691"/>
                </a:lnTo>
                <a:lnTo>
                  <a:pt x="754981" y="107948"/>
                </a:lnTo>
                <a:lnTo>
                  <a:pt x="753090" y="102397"/>
                </a:lnTo>
                <a:lnTo>
                  <a:pt x="752963" y="0"/>
                </a:lnTo>
                <a:close/>
              </a:path>
              <a:path w="944879" h="120014">
                <a:moveTo>
                  <a:pt x="789917" y="0"/>
                </a:moveTo>
                <a:lnTo>
                  <a:pt x="775529" y="0"/>
                </a:lnTo>
                <a:lnTo>
                  <a:pt x="775529" y="94408"/>
                </a:lnTo>
                <a:lnTo>
                  <a:pt x="776078" y="102397"/>
                </a:lnTo>
                <a:lnTo>
                  <a:pt x="777698" y="109115"/>
                </a:lnTo>
                <a:lnTo>
                  <a:pt x="780350" y="114825"/>
                </a:lnTo>
                <a:lnTo>
                  <a:pt x="783995" y="119792"/>
                </a:lnTo>
                <a:lnTo>
                  <a:pt x="796352" y="113691"/>
                </a:lnTo>
                <a:lnTo>
                  <a:pt x="791935" y="107948"/>
                </a:lnTo>
                <a:lnTo>
                  <a:pt x="790043" y="102397"/>
                </a:lnTo>
                <a:lnTo>
                  <a:pt x="789917" y="0"/>
                </a:lnTo>
                <a:close/>
              </a:path>
              <a:path w="944879" h="120014">
                <a:moveTo>
                  <a:pt x="847371" y="31222"/>
                </a:moveTo>
                <a:lnTo>
                  <a:pt x="812343" y="54665"/>
                </a:lnTo>
                <a:lnTo>
                  <a:pt x="810560" y="75233"/>
                </a:lnTo>
                <a:lnTo>
                  <a:pt x="812037" y="91388"/>
                </a:lnTo>
                <a:lnTo>
                  <a:pt x="817574" y="105012"/>
                </a:lnTo>
                <a:lnTo>
                  <a:pt x="828312" y="113982"/>
                </a:lnTo>
                <a:lnTo>
                  <a:pt x="845485" y="117213"/>
                </a:lnTo>
                <a:lnTo>
                  <a:pt x="856475" y="116963"/>
                </a:lnTo>
                <a:lnTo>
                  <a:pt x="865766" y="116303"/>
                </a:lnTo>
                <a:lnTo>
                  <a:pt x="873815" y="115370"/>
                </a:lnTo>
                <a:lnTo>
                  <a:pt x="881078" y="114300"/>
                </a:lnTo>
                <a:lnTo>
                  <a:pt x="880069" y="105452"/>
                </a:lnTo>
                <a:lnTo>
                  <a:pt x="849998" y="105452"/>
                </a:lnTo>
                <a:lnTo>
                  <a:pt x="838934" y="104186"/>
                </a:lnTo>
                <a:lnTo>
                  <a:pt x="831371" y="100148"/>
                </a:lnTo>
                <a:lnTo>
                  <a:pt x="826822" y="92980"/>
                </a:lnTo>
                <a:lnTo>
                  <a:pt x="824805" y="82325"/>
                </a:lnTo>
                <a:lnTo>
                  <a:pt x="842285" y="81573"/>
                </a:lnTo>
                <a:lnTo>
                  <a:pt x="852287" y="80955"/>
                </a:lnTo>
                <a:lnTo>
                  <a:pt x="883669" y="72033"/>
                </a:lnTo>
                <a:lnTo>
                  <a:pt x="824471" y="72033"/>
                </a:lnTo>
                <a:lnTo>
                  <a:pt x="825317" y="59554"/>
                </a:lnTo>
                <a:lnTo>
                  <a:pt x="828636" y="50260"/>
                </a:lnTo>
                <a:lnTo>
                  <a:pt x="835598" y="44459"/>
                </a:lnTo>
                <a:lnTo>
                  <a:pt x="847371" y="42458"/>
                </a:lnTo>
                <a:lnTo>
                  <a:pt x="876739" y="42458"/>
                </a:lnTo>
                <a:lnTo>
                  <a:pt x="876467" y="41862"/>
                </a:lnTo>
                <a:lnTo>
                  <a:pt x="865359" y="33988"/>
                </a:lnTo>
                <a:lnTo>
                  <a:pt x="847371" y="31222"/>
                </a:lnTo>
                <a:close/>
              </a:path>
              <a:path w="944879" h="120014">
                <a:moveTo>
                  <a:pt x="879812" y="103196"/>
                </a:moveTo>
                <a:lnTo>
                  <a:pt x="873077" y="104027"/>
                </a:lnTo>
                <a:lnTo>
                  <a:pt x="865823" y="104749"/>
                </a:lnTo>
                <a:lnTo>
                  <a:pt x="858110" y="105259"/>
                </a:lnTo>
                <a:lnTo>
                  <a:pt x="849998" y="105452"/>
                </a:lnTo>
                <a:lnTo>
                  <a:pt x="880069" y="105452"/>
                </a:lnTo>
                <a:lnTo>
                  <a:pt x="879812" y="103196"/>
                </a:lnTo>
                <a:close/>
              </a:path>
              <a:path w="944879" h="120014">
                <a:moveTo>
                  <a:pt x="876739" y="42458"/>
                </a:moveTo>
                <a:lnTo>
                  <a:pt x="847371" y="42458"/>
                </a:lnTo>
                <a:lnTo>
                  <a:pt x="857641" y="43925"/>
                </a:lnTo>
                <a:lnTo>
                  <a:pt x="864377" y="48168"/>
                </a:lnTo>
                <a:lnTo>
                  <a:pt x="868064" y="54950"/>
                </a:lnTo>
                <a:lnTo>
                  <a:pt x="869186" y="64033"/>
                </a:lnTo>
                <a:lnTo>
                  <a:pt x="869138" y="67615"/>
                </a:lnTo>
                <a:lnTo>
                  <a:pt x="868995" y="69024"/>
                </a:lnTo>
                <a:lnTo>
                  <a:pt x="862177" y="69919"/>
                </a:lnTo>
                <a:lnTo>
                  <a:pt x="850941" y="70803"/>
                </a:lnTo>
                <a:lnTo>
                  <a:pt x="824471" y="72033"/>
                </a:lnTo>
                <a:lnTo>
                  <a:pt x="883669" y="72033"/>
                </a:lnTo>
                <a:lnTo>
                  <a:pt x="883624" y="69919"/>
                </a:lnTo>
                <a:lnTo>
                  <a:pt x="882102" y="54207"/>
                </a:lnTo>
                <a:lnTo>
                  <a:pt x="876739" y="42458"/>
                </a:lnTo>
                <a:close/>
              </a:path>
              <a:path w="944879" h="120014">
                <a:moveTo>
                  <a:pt x="939332" y="31222"/>
                </a:moveTo>
                <a:lnTo>
                  <a:pt x="936550" y="31222"/>
                </a:lnTo>
                <a:lnTo>
                  <a:pt x="928297" y="31609"/>
                </a:lnTo>
                <a:lnTo>
                  <a:pt x="903835" y="116079"/>
                </a:lnTo>
                <a:lnTo>
                  <a:pt x="918223" y="116079"/>
                </a:lnTo>
                <a:lnTo>
                  <a:pt x="918318" y="50075"/>
                </a:lnTo>
                <a:lnTo>
                  <a:pt x="918593" y="46362"/>
                </a:lnTo>
                <a:lnTo>
                  <a:pt x="923345" y="44105"/>
                </a:lnTo>
                <a:lnTo>
                  <a:pt x="930580" y="43019"/>
                </a:lnTo>
                <a:lnTo>
                  <a:pt x="943222" y="43019"/>
                </a:lnTo>
                <a:lnTo>
                  <a:pt x="944359" y="31545"/>
                </a:lnTo>
                <a:lnTo>
                  <a:pt x="941911" y="31318"/>
                </a:lnTo>
                <a:lnTo>
                  <a:pt x="939332" y="31222"/>
                </a:lnTo>
                <a:close/>
              </a:path>
              <a:path w="944879" h="120014">
                <a:moveTo>
                  <a:pt x="943222" y="43019"/>
                </a:moveTo>
                <a:lnTo>
                  <a:pt x="938998" y="43019"/>
                </a:lnTo>
                <a:lnTo>
                  <a:pt x="941207" y="43114"/>
                </a:lnTo>
                <a:lnTo>
                  <a:pt x="943189" y="43353"/>
                </a:lnTo>
                <a:lnTo>
                  <a:pt x="943222" y="43019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7773" y="6060934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26334" y="3027161"/>
            <a:ext cx="1260475" cy="923925"/>
            <a:chOff x="12226334" y="3027161"/>
            <a:chExt cx="1260475" cy="9239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6334" y="3027161"/>
              <a:ext cx="1048797" cy="7393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4562" y="3099481"/>
              <a:ext cx="143421" cy="5976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507995" y="3099481"/>
              <a:ext cx="631190" cy="598170"/>
            </a:xfrm>
            <a:custGeom>
              <a:avLst/>
              <a:gdLst/>
              <a:ahLst/>
              <a:cxnLst/>
              <a:rect l="l" t="t" r="r" b="b"/>
              <a:pathLst>
                <a:path w="631190" h="598170">
                  <a:moveTo>
                    <a:pt x="631093" y="0"/>
                  </a:moveTo>
                  <a:lnTo>
                    <a:pt x="0" y="0"/>
                  </a:lnTo>
                  <a:lnTo>
                    <a:pt x="0" y="597625"/>
                  </a:lnTo>
                  <a:lnTo>
                    <a:pt x="631093" y="597625"/>
                  </a:lnTo>
                  <a:lnTo>
                    <a:pt x="631093" y="0"/>
                  </a:lnTo>
                  <a:close/>
                </a:path>
              </a:pathLst>
            </a:custGeom>
            <a:solidFill>
              <a:srgbClr val="E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3970" y="3105473"/>
              <a:ext cx="619760" cy="586105"/>
            </a:xfrm>
            <a:custGeom>
              <a:avLst/>
              <a:gdLst/>
              <a:ahLst/>
              <a:cxnLst/>
              <a:rect l="l" t="t" r="r" b="b"/>
              <a:pathLst>
                <a:path w="619759" h="586104">
                  <a:moveTo>
                    <a:pt x="303593" y="298805"/>
                  </a:moveTo>
                  <a:lnTo>
                    <a:pt x="0" y="298805"/>
                  </a:lnTo>
                  <a:lnTo>
                    <a:pt x="0" y="585660"/>
                  </a:lnTo>
                  <a:lnTo>
                    <a:pt x="303593" y="585660"/>
                  </a:lnTo>
                  <a:lnTo>
                    <a:pt x="303593" y="298805"/>
                  </a:lnTo>
                  <a:close/>
                </a:path>
                <a:path w="619759" h="586104">
                  <a:moveTo>
                    <a:pt x="303593" y="0"/>
                  </a:moveTo>
                  <a:lnTo>
                    <a:pt x="0" y="0"/>
                  </a:lnTo>
                  <a:lnTo>
                    <a:pt x="0" y="286854"/>
                  </a:lnTo>
                  <a:lnTo>
                    <a:pt x="303593" y="286854"/>
                  </a:lnTo>
                  <a:lnTo>
                    <a:pt x="303593" y="0"/>
                  </a:lnTo>
                  <a:close/>
                </a:path>
                <a:path w="619759" h="586104">
                  <a:moveTo>
                    <a:pt x="619137" y="298805"/>
                  </a:moveTo>
                  <a:lnTo>
                    <a:pt x="315544" y="298805"/>
                  </a:lnTo>
                  <a:lnTo>
                    <a:pt x="315544" y="585660"/>
                  </a:lnTo>
                  <a:lnTo>
                    <a:pt x="619137" y="585660"/>
                  </a:lnTo>
                  <a:lnTo>
                    <a:pt x="619137" y="298805"/>
                  </a:lnTo>
                  <a:close/>
                </a:path>
                <a:path w="619759" h="586104">
                  <a:moveTo>
                    <a:pt x="619137" y="0"/>
                  </a:moveTo>
                  <a:lnTo>
                    <a:pt x="315544" y="0"/>
                  </a:lnTo>
                  <a:lnTo>
                    <a:pt x="315544" y="286854"/>
                  </a:lnTo>
                  <a:lnTo>
                    <a:pt x="619137" y="286854"/>
                  </a:lnTo>
                  <a:lnTo>
                    <a:pt x="619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0556" y="3137724"/>
              <a:ext cx="291308" cy="2076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0556" y="3434143"/>
              <a:ext cx="291308" cy="2228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1476" y="3137724"/>
              <a:ext cx="291344" cy="2172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34001" y="3434143"/>
              <a:ext cx="298806" cy="669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08530" y="3511382"/>
              <a:ext cx="149761" cy="1456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125513" y="3327520"/>
              <a:ext cx="361315" cy="623570"/>
            </a:xfrm>
            <a:custGeom>
              <a:avLst/>
              <a:gdLst/>
              <a:ahLst/>
              <a:cxnLst/>
              <a:rect l="l" t="t" r="r" b="b"/>
              <a:pathLst>
                <a:path w="361315" h="623570">
                  <a:moveTo>
                    <a:pt x="361061" y="0"/>
                  </a:moveTo>
                  <a:lnTo>
                    <a:pt x="0" y="0"/>
                  </a:lnTo>
                  <a:lnTo>
                    <a:pt x="0" y="623260"/>
                  </a:lnTo>
                  <a:lnTo>
                    <a:pt x="361061" y="623260"/>
                  </a:lnTo>
                  <a:lnTo>
                    <a:pt x="36106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63947" y="3371280"/>
              <a:ext cx="280583" cy="5385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95122" y="3432412"/>
              <a:ext cx="216338" cy="2044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195122" y="3636834"/>
              <a:ext cx="216535" cy="204470"/>
            </a:xfrm>
            <a:custGeom>
              <a:avLst/>
              <a:gdLst/>
              <a:ahLst/>
              <a:cxnLst/>
              <a:rect l="l" t="t" r="r" b="b"/>
              <a:pathLst>
                <a:path w="216534" h="204470">
                  <a:moveTo>
                    <a:pt x="216338" y="0"/>
                  </a:moveTo>
                  <a:lnTo>
                    <a:pt x="0" y="0"/>
                  </a:lnTo>
                  <a:lnTo>
                    <a:pt x="0" y="204410"/>
                  </a:lnTo>
                  <a:lnTo>
                    <a:pt x="216338" y="204410"/>
                  </a:lnTo>
                  <a:lnTo>
                    <a:pt x="216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98310" y="3658111"/>
              <a:ext cx="212935" cy="476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51419" y="3713154"/>
              <a:ext cx="106730" cy="10375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836033" y="2804299"/>
            <a:ext cx="548640" cy="170180"/>
            <a:chOff x="15836033" y="2804299"/>
            <a:chExt cx="548640" cy="170180"/>
          </a:xfrm>
        </p:grpSpPr>
        <p:sp>
          <p:nvSpPr>
            <p:cNvPr id="28" name="object 28"/>
            <p:cNvSpPr/>
            <p:nvPr/>
          </p:nvSpPr>
          <p:spPr>
            <a:xfrm>
              <a:off x="15836033" y="2804299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141761" y="0"/>
                  </a:moveTo>
                  <a:lnTo>
                    <a:pt x="27903" y="0"/>
                  </a:lnTo>
                  <a:lnTo>
                    <a:pt x="11771" y="435"/>
                  </a:lnTo>
                  <a:lnTo>
                    <a:pt x="3487" y="3487"/>
                  </a:lnTo>
                  <a:lnTo>
                    <a:pt x="435" y="11771"/>
                  </a:lnTo>
                  <a:lnTo>
                    <a:pt x="0" y="27903"/>
                  </a:lnTo>
                  <a:lnTo>
                    <a:pt x="0" y="141773"/>
                  </a:lnTo>
                  <a:lnTo>
                    <a:pt x="435" y="157905"/>
                  </a:lnTo>
                  <a:lnTo>
                    <a:pt x="3487" y="166189"/>
                  </a:lnTo>
                  <a:lnTo>
                    <a:pt x="11771" y="169241"/>
                  </a:lnTo>
                  <a:lnTo>
                    <a:pt x="27903" y="169677"/>
                  </a:lnTo>
                  <a:lnTo>
                    <a:pt x="141761" y="169677"/>
                  </a:lnTo>
                  <a:lnTo>
                    <a:pt x="157893" y="169241"/>
                  </a:lnTo>
                  <a:lnTo>
                    <a:pt x="166177" y="166189"/>
                  </a:lnTo>
                  <a:lnTo>
                    <a:pt x="169229" y="157905"/>
                  </a:lnTo>
                  <a:lnTo>
                    <a:pt x="169665" y="141773"/>
                  </a:lnTo>
                  <a:lnTo>
                    <a:pt x="169665" y="27903"/>
                  </a:lnTo>
                  <a:lnTo>
                    <a:pt x="169229" y="11771"/>
                  </a:lnTo>
                  <a:lnTo>
                    <a:pt x="166177" y="3487"/>
                  </a:lnTo>
                  <a:lnTo>
                    <a:pt x="157893" y="435"/>
                  </a:lnTo>
                  <a:lnTo>
                    <a:pt x="141761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49146" y="2812011"/>
              <a:ext cx="108796" cy="154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2825" y="2849164"/>
              <a:ext cx="96545" cy="1170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01932" y="2847609"/>
              <a:ext cx="82731" cy="1185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881986" y="2828855"/>
              <a:ext cx="78740" cy="121920"/>
            </a:xfrm>
            <a:custGeom>
              <a:avLst/>
              <a:gdLst/>
              <a:ahLst/>
              <a:cxnLst/>
              <a:rect l="l" t="t" r="r" b="b"/>
              <a:pathLst>
                <a:path w="78740" h="121919">
                  <a:moveTo>
                    <a:pt x="42601" y="0"/>
                  </a:moveTo>
                  <a:lnTo>
                    <a:pt x="24394" y="1695"/>
                  </a:lnTo>
                  <a:lnTo>
                    <a:pt x="11033" y="7360"/>
                  </a:lnTo>
                  <a:lnTo>
                    <a:pt x="2806" y="17861"/>
                  </a:lnTo>
                  <a:lnTo>
                    <a:pt x="0" y="34064"/>
                  </a:lnTo>
                  <a:lnTo>
                    <a:pt x="2296" y="48194"/>
                  </a:lnTo>
                  <a:lnTo>
                    <a:pt x="8950" y="57850"/>
                  </a:lnTo>
                  <a:lnTo>
                    <a:pt x="19609" y="64517"/>
                  </a:lnTo>
                  <a:lnTo>
                    <a:pt x="33921" y="69681"/>
                  </a:lnTo>
                  <a:lnTo>
                    <a:pt x="41663" y="72190"/>
                  </a:lnTo>
                  <a:lnTo>
                    <a:pt x="47938" y="75261"/>
                  </a:lnTo>
                  <a:lnTo>
                    <a:pt x="52145" y="79780"/>
                  </a:lnTo>
                  <a:lnTo>
                    <a:pt x="53681" y="86635"/>
                  </a:lnTo>
                  <a:lnTo>
                    <a:pt x="53681" y="98587"/>
                  </a:lnTo>
                  <a:lnTo>
                    <a:pt x="46028" y="101393"/>
                  </a:lnTo>
                  <a:lnTo>
                    <a:pt x="33503" y="101393"/>
                  </a:lnTo>
                  <a:lnTo>
                    <a:pt x="26009" y="101158"/>
                  </a:lnTo>
                  <a:lnTo>
                    <a:pt x="17775" y="100547"/>
                  </a:lnTo>
                  <a:lnTo>
                    <a:pt x="2352" y="98742"/>
                  </a:lnTo>
                  <a:lnTo>
                    <a:pt x="0" y="117798"/>
                  </a:lnTo>
                  <a:lnTo>
                    <a:pt x="7584" y="119254"/>
                  </a:lnTo>
                  <a:lnTo>
                    <a:pt x="15808" y="120420"/>
                  </a:lnTo>
                  <a:lnTo>
                    <a:pt x="24722" y="121195"/>
                  </a:lnTo>
                  <a:lnTo>
                    <a:pt x="34374" y="121476"/>
                  </a:lnTo>
                  <a:lnTo>
                    <a:pt x="53177" y="119588"/>
                  </a:lnTo>
                  <a:lnTo>
                    <a:pt x="67045" y="113465"/>
                  </a:lnTo>
                  <a:lnTo>
                    <a:pt x="75625" y="102420"/>
                  </a:lnTo>
                  <a:lnTo>
                    <a:pt x="78564" y="85764"/>
                  </a:lnTo>
                  <a:lnTo>
                    <a:pt x="76676" y="71834"/>
                  </a:lnTo>
                  <a:lnTo>
                    <a:pt x="70813" y="61739"/>
                  </a:lnTo>
                  <a:lnTo>
                    <a:pt x="60677" y="54525"/>
                  </a:lnTo>
                  <a:lnTo>
                    <a:pt x="45968" y="49239"/>
                  </a:lnTo>
                  <a:lnTo>
                    <a:pt x="36779" y="46671"/>
                  </a:lnTo>
                  <a:lnTo>
                    <a:pt x="29906" y="43710"/>
                  </a:lnTo>
                  <a:lnTo>
                    <a:pt x="25598" y="39197"/>
                  </a:lnTo>
                  <a:lnTo>
                    <a:pt x="24106" y="31974"/>
                  </a:lnTo>
                  <a:lnTo>
                    <a:pt x="26530" y="25029"/>
                  </a:lnTo>
                  <a:lnTo>
                    <a:pt x="32585" y="21355"/>
                  </a:lnTo>
                  <a:lnTo>
                    <a:pt x="40441" y="19914"/>
                  </a:lnTo>
                  <a:lnTo>
                    <a:pt x="48272" y="19664"/>
                  </a:lnTo>
                  <a:lnTo>
                    <a:pt x="55030" y="19898"/>
                  </a:lnTo>
                  <a:lnTo>
                    <a:pt x="61815" y="20505"/>
                  </a:lnTo>
                  <a:lnTo>
                    <a:pt x="74480" y="22267"/>
                  </a:lnTo>
                  <a:lnTo>
                    <a:pt x="76677" y="3725"/>
                  </a:lnTo>
                  <a:lnTo>
                    <a:pt x="69551" y="2367"/>
                  </a:lnTo>
                  <a:lnTo>
                    <a:pt x="61193" y="1173"/>
                  </a:lnTo>
                  <a:lnTo>
                    <a:pt x="52057" y="323"/>
                  </a:lnTo>
                  <a:lnTo>
                    <a:pt x="42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4263954" y="3308686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89">
                <a:moveTo>
                  <a:pt x="219443" y="25"/>
                </a:moveTo>
                <a:lnTo>
                  <a:pt x="162382" y="25"/>
                </a:lnTo>
                <a:lnTo>
                  <a:pt x="106654" y="78041"/>
                </a:lnTo>
                <a:lnTo>
                  <a:pt x="78409" y="25"/>
                </a:lnTo>
                <a:lnTo>
                  <a:pt x="21361" y="25"/>
                </a:lnTo>
                <a:lnTo>
                  <a:pt x="0" y="121221"/>
                </a:lnTo>
                <a:lnTo>
                  <a:pt x="36144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25"/>
                </a:lnTo>
                <a:close/>
              </a:path>
              <a:path w="887094" h="123189">
                <a:moveTo>
                  <a:pt x="347433" y="68326"/>
                </a:moveTo>
                <a:lnTo>
                  <a:pt x="347319" y="58623"/>
                </a:lnTo>
                <a:lnTo>
                  <a:pt x="347243" y="51181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18"/>
                </a:lnTo>
                <a:lnTo>
                  <a:pt x="314820" y="34518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701"/>
                </a:lnTo>
                <a:lnTo>
                  <a:pt x="261658" y="95084"/>
                </a:lnTo>
                <a:lnTo>
                  <a:pt x="258432" y="90195"/>
                </a:lnTo>
                <a:lnTo>
                  <a:pt x="258432" y="82550"/>
                </a:lnTo>
                <a:lnTo>
                  <a:pt x="284556" y="58623"/>
                </a:lnTo>
                <a:lnTo>
                  <a:pt x="292265" y="58623"/>
                </a:lnTo>
                <a:lnTo>
                  <a:pt x="304774" y="59220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18"/>
                </a:lnTo>
                <a:lnTo>
                  <a:pt x="270078" y="34518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81"/>
                </a:lnTo>
                <a:lnTo>
                  <a:pt x="228828" y="68326"/>
                </a:lnTo>
                <a:lnTo>
                  <a:pt x="225221" y="88747"/>
                </a:lnTo>
                <a:lnTo>
                  <a:pt x="225399" y="105892"/>
                </a:lnTo>
                <a:lnTo>
                  <a:pt x="231876" y="116205"/>
                </a:lnTo>
                <a:lnTo>
                  <a:pt x="242354" y="121234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47"/>
                </a:lnTo>
                <a:lnTo>
                  <a:pt x="347433" y="68326"/>
                </a:lnTo>
                <a:close/>
              </a:path>
              <a:path w="887094" h="123189">
                <a:moveTo>
                  <a:pt x="493636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16"/>
                </a:lnTo>
                <a:lnTo>
                  <a:pt x="397040" y="63982"/>
                </a:lnTo>
                <a:lnTo>
                  <a:pt x="399491" y="58623"/>
                </a:lnTo>
                <a:lnTo>
                  <a:pt x="433793" y="58623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505"/>
                </a:lnTo>
                <a:lnTo>
                  <a:pt x="416801" y="34505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73"/>
                </a:lnTo>
                <a:lnTo>
                  <a:pt x="444944" y="105473"/>
                </a:lnTo>
                <a:lnTo>
                  <a:pt x="442175" y="121234"/>
                </a:lnTo>
                <a:lnTo>
                  <a:pt x="472274" y="121234"/>
                </a:lnTo>
                <a:lnTo>
                  <a:pt x="475043" y="105473"/>
                </a:lnTo>
                <a:lnTo>
                  <a:pt x="476288" y="98463"/>
                </a:lnTo>
                <a:lnTo>
                  <a:pt x="483311" y="58623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89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22"/>
                </a:lnTo>
                <a:lnTo>
                  <a:pt x="589762" y="35534"/>
                </a:lnTo>
                <a:lnTo>
                  <a:pt x="589762" y="63995"/>
                </a:lnTo>
                <a:lnTo>
                  <a:pt x="588073" y="73507"/>
                </a:lnTo>
                <a:lnTo>
                  <a:pt x="584644" y="93116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27"/>
                </a:lnTo>
                <a:lnTo>
                  <a:pt x="531253" y="82727"/>
                </a:lnTo>
                <a:lnTo>
                  <a:pt x="554913" y="58623"/>
                </a:lnTo>
                <a:lnTo>
                  <a:pt x="589203" y="58623"/>
                </a:lnTo>
                <a:lnTo>
                  <a:pt x="589762" y="63995"/>
                </a:lnTo>
                <a:lnTo>
                  <a:pt x="589762" y="35534"/>
                </a:lnTo>
                <a:lnTo>
                  <a:pt x="580415" y="34505"/>
                </a:lnTo>
                <a:lnTo>
                  <a:pt x="570865" y="34505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34"/>
                </a:lnTo>
                <a:lnTo>
                  <a:pt x="524471" y="121234"/>
                </a:lnTo>
                <a:lnTo>
                  <a:pt x="527240" y="105498"/>
                </a:lnTo>
                <a:lnTo>
                  <a:pt x="527583" y="105498"/>
                </a:lnTo>
                <a:lnTo>
                  <a:pt x="529907" y="112610"/>
                </a:lnTo>
                <a:lnTo>
                  <a:pt x="534885" y="117983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98"/>
                </a:lnTo>
                <a:lnTo>
                  <a:pt x="612940" y="101104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23"/>
                </a:lnTo>
                <a:lnTo>
                  <a:pt x="620877" y="55968"/>
                </a:lnTo>
                <a:close/>
              </a:path>
              <a:path w="887094" h="123189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37"/>
                </a:lnTo>
                <a:lnTo>
                  <a:pt x="647725" y="117563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507"/>
                </a:lnTo>
                <a:lnTo>
                  <a:pt x="708329" y="114884"/>
                </a:lnTo>
                <a:lnTo>
                  <a:pt x="714933" y="107518"/>
                </a:lnTo>
                <a:lnTo>
                  <a:pt x="715276" y="107518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89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77"/>
                </a:lnTo>
                <a:lnTo>
                  <a:pt x="850506" y="89077"/>
                </a:lnTo>
                <a:lnTo>
                  <a:pt x="852665" y="91097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67"/>
                </a:lnTo>
                <a:lnTo>
                  <a:pt x="834567" y="122567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49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97"/>
                </a:lnTo>
                <a:lnTo>
                  <a:pt x="850722" y="54597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255934" y="3793011"/>
            <a:ext cx="865505" cy="144780"/>
            <a:chOff x="14255934" y="3793011"/>
            <a:chExt cx="865505" cy="14478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71505" y="3812250"/>
              <a:ext cx="249340" cy="1251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553494" y="3885055"/>
              <a:ext cx="47625" cy="635"/>
            </a:xfrm>
            <a:custGeom>
              <a:avLst/>
              <a:gdLst/>
              <a:ahLst/>
              <a:cxnLst/>
              <a:rect l="l" t="t" r="r" b="b"/>
              <a:pathLst>
                <a:path w="47625" h="635">
                  <a:moveTo>
                    <a:pt x="0" y="0"/>
                  </a:moveTo>
                  <a:lnTo>
                    <a:pt x="47031" y="23"/>
                  </a:lnTo>
                </a:path>
              </a:pathLst>
            </a:custGeom>
            <a:ln w="10721">
              <a:solidFill>
                <a:srgbClr val="190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255928" y="3793013"/>
              <a:ext cx="571500" cy="144780"/>
            </a:xfrm>
            <a:custGeom>
              <a:avLst/>
              <a:gdLst/>
              <a:ahLst/>
              <a:cxnLst/>
              <a:rect l="l" t="t" r="r" b="b"/>
              <a:pathLst>
                <a:path w="571500" h="144779">
                  <a:moveTo>
                    <a:pt x="29654" y="6908"/>
                  </a:moveTo>
                  <a:lnTo>
                    <a:pt x="29171" y="6426"/>
                  </a:lnTo>
                  <a:lnTo>
                    <a:pt x="28486" y="6426"/>
                  </a:lnTo>
                  <a:lnTo>
                    <a:pt x="27838" y="6413"/>
                  </a:lnTo>
                  <a:lnTo>
                    <a:pt x="27343" y="6908"/>
                  </a:lnTo>
                  <a:lnTo>
                    <a:pt x="27343" y="8128"/>
                  </a:lnTo>
                  <a:lnTo>
                    <a:pt x="28016" y="8445"/>
                  </a:lnTo>
                  <a:lnTo>
                    <a:pt x="28486" y="8445"/>
                  </a:lnTo>
                  <a:lnTo>
                    <a:pt x="28968" y="8458"/>
                  </a:lnTo>
                  <a:lnTo>
                    <a:pt x="29654" y="8128"/>
                  </a:lnTo>
                  <a:lnTo>
                    <a:pt x="29654" y="6908"/>
                  </a:lnTo>
                  <a:close/>
                </a:path>
                <a:path w="571500" h="144779">
                  <a:moveTo>
                    <a:pt x="29654" y="406"/>
                  </a:moveTo>
                  <a:lnTo>
                    <a:pt x="29171" y="12"/>
                  </a:lnTo>
                  <a:lnTo>
                    <a:pt x="28486" y="0"/>
                  </a:lnTo>
                  <a:lnTo>
                    <a:pt x="27838" y="0"/>
                  </a:lnTo>
                  <a:lnTo>
                    <a:pt x="27343" y="406"/>
                  </a:lnTo>
                  <a:lnTo>
                    <a:pt x="27343" y="1714"/>
                  </a:lnTo>
                  <a:lnTo>
                    <a:pt x="28016" y="1955"/>
                  </a:lnTo>
                  <a:lnTo>
                    <a:pt x="28486" y="1955"/>
                  </a:lnTo>
                  <a:lnTo>
                    <a:pt x="28968" y="1955"/>
                  </a:lnTo>
                  <a:lnTo>
                    <a:pt x="29654" y="1625"/>
                  </a:lnTo>
                  <a:lnTo>
                    <a:pt x="29654" y="406"/>
                  </a:lnTo>
                  <a:close/>
                </a:path>
                <a:path w="571500" h="144779">
                  <a:moveTo>
                    <a:pt x="40068" y="40005"/>
                  </a:moveTo>
                  <a:lnTo>
                    <a:pt x="39395" y="39433"/>
                  </a:lnTo>
                  <a:lnTo>
                    <a:pt x="38722" y="39446"/>
                  </a:lnTo>
                  <a:lnTo>
                    <a:pt x="37973" y="39433"/>
                  </a:lnTo>
                  <a:lnTo>
                    <a:pt x="37388" y="40005"/>
                  </a:lnTo>
                  <a:lnTo>
                    <a:pt x="37388" y="41376"/>
                  </a:lnTo>
                  <a:lnTo>
                    <a:pt x="38252" y="41719"/>
                  </a:lnTo>
                  <a:lnTo>
                    <a:pt x="38722" y="41719"/>
                  </a:lnTo>
                  <a:lnTo>
                    <a:pt x="39217" y="41706"/>
                  </a:lnTo>
                  <a:lnTo>
                    <a:pt x="40068" y="41376"/>
                  </a:lnTo>
                  <a:lnTo>
                    <a:pt x="40068" y="40652"/>
                  </a:lnTo>
                  <a:lnTo>
                    <a:pt x="40068" y="40005"/>
                  </a:lnTo>
                  <a:close/>
                </a:path>
                <a:path w="571500" h="144779">
                  <a:moveTo>
                    <a:pt x="67437" y="40259"/>
                  </a:moveTo>
                  <a:lnTo>
                    <a:pt x="66852" y="39763"/>
                  </a:lnTo>
                  <a:lnTo>
                    <a:pt x="66078" y="39763"/>
                  </a:lnTo>
                  <a:lnTo>
                    <a:pt x="65417" y="39776"/>
                  </a:lnTo>
                  <a:lnTo>
                    <a:pt x="64846" y="40259"/>
                  </a:lnTo>
                  <a:lnTo>
                    <a:pt x="64846" y="41630"/>
                  </a:lnTo>
                  <a:lnTo>
                    <a:pt x="65608" y="41960"/>
                  </a:lnTo>
                  <a:lnTo>
                    <a:pt x="66078" y="41948"/>
                  </a:lnTo>
                  <a:lnTo>
                    <a:pt x="66560" y="41948"/>
                  </a:lnTo>
                  <a:lnTo>
                    <a:pt x="67437" y="41630"/>
                  </a:lnTo>
                  <a:lnTo>
                    <a:pt x="67437" y="40894"/>
                  </a:lnTo>
                  <a:lnTo>
                    <a:pt x="67437" y="40259"/>
                  </a:lnTo>
                  <a:close/>
                </a:path>
                <a:path w="571500" h="144779">
                  <a:moveTo>
                    <a:pt x="88366" y="28981"/>
                  </a:moveTo>
                  <a:lnTo>
                    <a:pt x="87122" y="27914"/>
                  </a:lnTo>
                  <a:lnTo>
                    <a:pt x="85686" y="27927"/>
                  </a:lnTo>
                  <a:lnTo>
                    <a:pt x="84175" y="27914"/>
                  </a:lnTo>
                  <a:lnTo>
                    <a:pt x="83019" y="28981"/>
                  </a:lnTo>
                  <a:lnTo>
                    <a:pt x="83019" y="31496"/>
                  </a:lnTo>
                  <a:lnTo>
                    <a:pt x="84175" y="32461"/>
                  </a:lnTo>
                  <a:lnTo>
                    <a:pt x="85686" y="32461"/>
                  </a:lnTo>
                  <a:lnTo>
                    <a:pt x="87122" y="32461"/>
                  </a:lnTo>
                  <a:lnTo>
                    <a:pt x="88366" y="31496"/>
                  </a:lnTo>
                  <a:lnTo>
                    <a:pt x="88366" y="28981"/>
                  </a:lnTo>
                  <a:close/>
                </a:path>
                <a:path w="571500" h="144779">
                  <a:moveTo>
                    <a:pt x="110363" y="105981"/>
                  </a:moveTo>
                  <a:lnTo>
                    <a:pt x="109131" y="104914"/>
                  </a:lnTo>
                  <a:lnTo>
                    <a:pt x="106057" y="104914"/>
                  </a:lnTo>
                  <a:lnTo>
                    <a:pt x="104990" y="105968"/>
                  </a:lnTo>
                  <a:lnTo>
                    <a:pt x="104990" y="108483"/>
                  </a:lnTo>
                  <a:lnTo>
                    <a:pt x="106057" y="109461"/>
                  </a:lnTo>
                  <a:lnTo>
                    <a:pt x="107594" y="109461"/>
                  </a:lnTo>
                  <a:lnTo>
                    <a:pt x="109131" y="109461"/>
                  </a:lnTo>
                  <a:lnTo>
                    <a:pt x="110363" y="108483"/>
                  </a:lnTo>
                  <a:lnTo>
                    <a:pt x="110363" y="107188"/>
                  </a:lnTo>
                  <a:lnTo>
                    <a:pt x="110363" y="105981"/>
                  </a:lnTo>
                  <a:close/>
                </a:path>
                <a:path w="571500" h="144779">
                  <a:moveTo>
                    <a:pt x="121564" y="30276"/>
                  </a:moveTo>
                  <a:lnTo>
                    <a:pt x="120992" y="29705"/>
                  </a:lnTo>
                  <a:lnTo>
                    <a:pt x="120205" y="29730"/>
                  </a:lnTo>
                  <a:lnTo>
                    <a:pt x="119557" y="29705"/>
                  </a:lnTo>
                  <a:lnTo>
                    <a:pt x="118973" y="30200"/>
                  </a:lnTo>
                  <a:lnTo>
                    <a:pt x="118973" y="31648"/>
                  </a:lnTo>
                  <a:lnTo>
                    <a:pt x="119735" y="31991"/>
                  </a:lnTo>
                  <a:lnTo>
                    <a:pt x="120205" y="31991"/>
                  </a:lnTo>
                  <a:lnTo>
                    <a:pt x="120789" y="31978"/>
                  </a:lnTo>
                  <a:lnTo>
                    <a:pt x="121564" y="31661"/>
                  </a:lnTo>
                  <a:lnTo>
                    <a:pt x="121564" y="30848"/>
                  </a:lnTo>
                  <a:lnTo>
                    <a:pt x="121564" y="30276"/>
                  </a:lnTo>
                  <a:close/>
                </a:path>
                <a:path w="571500" h="144779">
                  <a:moveTo>
                    <a:pt x="135534" y="107759"/>
                  </a:moveTo>
                  <a:lnTo>
                    <a:pt x="134289" y="106705"/>
                  </a:lnTo>
                  <a:lnTo>
                    <a:pt x="131330" y="106705"/>
                  </a:lnTo>
                  <a:lnTo>
                    <a:pt x="130162" y="107759"/>
                  </a:lnTo>
                  <a:lnTo>
                    <a:pt x="130162" y="110274"/>
                  </a:lnTo>
                  <a:lnTo>
                    <a:pt x="131330" y="111239"/>
                  </a:lnTo>
                  <a:lnTo>
                    <a:pt x="132842" y="111252"/>
                  </a:lnTo>
                  <a:lnTo>
                    <a:pt x="134289" y="111239"/>
                  </a:lnTo>
                  <a:lnTo>
                    <a:pt x="135534" y="110261"/>
                  </a:lnTo>
                  <a:lnTo>
                    <a:pt x="135534" y="107759"/>
                  </a:lnTo>
                  <a:close/>
                </a:path>
                <a:path w="571500" h="144779">
                  <a:moveTo>
                    <a:pt x="135534" y="99161"/>
                  </a:moveTo>
                  <a:lnTo>
                    <a:pt x="134289" y="98183"/>
                  </a:lnTo>
                  <a:lnTo>
                    <a:pt x="131330" y="98183"/>
                  </a:lnTo>
                  <a:lnTo>
                    <a:pt x="130162" y="99237"/>
                  </a:lnTo>
                  <a:lnTo>
                    <a:pt x="130162" y="101676"/>
                  </a:lnTo>
                  <a:lnTo>
                    <a:pt x="131330" y="102730"/>
                  </a:lnTo>
                  <a:lnTo>
                    <a:pt x="132842" y="102730"/>
                  </a:lnTo>
                  <a:lnTo>
                    <a:pt x="134289" y="102730"/>
                  </a:lnTo>
                  <a:lnTo>
                    <a:pt x="135534" y="101752"/>
                  </a:lnTo>
                  <a:lnTo>
                    <a:pt x="135534" y="99161"/>
                  </a:lnTo>
                  <a:close/>
                </a:path>
                <a:path w="571500" h="144779">
                  <a:moveTo>
                    <a:pt x="138963" y="80746"/>
                  </a:moveTo>
                  <a:lnTo>
                    <a:pt x="137807" y="79705"/>
                  </a:lnTo>
                  <a:lnTo>
                    <a:pt x="136296" y="79679"/>
                  </a:lnTo>
                  <a:lnTo>
                    <a:pt x="134759" y="79692"/>
                  </a:lnTo>
                  <a:lnTo>
                    <a:pt x="133591" y="80733"/>
                  </a:lnTo>
                  <a:lnTo>
                    <a:pt x="133591" y="83261"/>
                  </a:lnTo>
                  <a:lnTo>
                    <a:pt x="134759" y="84239"/>
                  </a:lnTo>
                  <a:lnTo>
                    <a:pt x="136296" y="84226"/>
                  </a:lnTo>
                  <a:lnTo>
                    <a:pt x="137807" y="84239"/>
                  </a:lnTo>
                  <a:lnTo>
                    <a:pt x="138963" y="83261"/>
                  </a:lnTo>
                  <a:lnTo>
                    <a:pt x="138963" y="81953"/>
                  </a:lnTo>
                  <a:lnTo>
                    <a:pt x="138963" y="80746"/>
                  </a:lnTo>
                  <a:close/>
                </a:path>
                <a:path w="571500" h="144779">
                  <a:moveTo>
                    <a:pt x="141554" y="56400"/>
                  </a:moveTo>
                  <a:lnTo>
                    <a:pt x="140322" y="55346"/>
                  </a:lnTo>
                  <a:lnTo>
                    <a:pt x="138874" y="55346"/>
                  </a:lnTo>
                  <a:lnTo>
                    <a:pt x="137337" y="55359"/>
                  </a:lnTo>
                  <a:lnTo>
                    <a:pt x="136194" y="56476"/>
                  </a:lnTo>
                  <a:lnTo>
                    <a:pt x="136194" y="58915"/>
                  </a:lnTo>
                  <a:lnTo>
                    <a:pt x="137337" y="59905"/>
                  </a:lnTo>
                  <a:lnTo>
                    <a:pt x="138874" y="59893"/>
                  </a:lnTo>
                  <a:lnTo>
                    <a:pt x="140322" y="59893"/>
                  </a:lnTo>
                  <a:lnTo>
                    <a:pt x="141554" y="58928"/>
                  </a:lnTo>
                  <a:lnTo>
                    <a:pt x="141554" y="56400"/>
                  </a:lnTo>
                  <a:close/>
                </a:path>
                <a:path w="571500" h="144779">
                  <a:moveTo>
                    <a:pt x="156197" y="105333"/>
                  </a:moveTo>
                  <a:lnTo>
                    <a:pt x="155041" y="104267"/>
                  </a:lnTo>
                  <a:lnTo>
                    <a:pt x="153517" y="104267"/>
                  </a:lnTo>
                  <a:lnTo>
                    <a:pt x="151968" y="104279"/>
                  </a:lnTo>
                  <a:lnTo>
                    <a:pt x="150837" y="105333"/>
                  </a:lnTo>
                  <a:lnTo>
                    <a:pt x="150837" y="107835"/>
                  </a:lnTo>
                  <a:lnTo>
                    <a:pt x="151968" y="108826"/>
                  </a:lnTo>
                  <a:lnTo>
                    <a:pt x="153517" y="108800"/>
                  </a:lnTo>
                  <a:lnTo>
                    <a:pt x="155041" y="108800"/>
                  </a:lnTo>
                  <a:lnTo>
                    <a:pt x="156197" y="107835"/>
                  </a:lnTo>
                  <a:lnTo>
                    <a:pt x="156197" y="106527"/>
                  </a:lnTo>
                  <a:lnTo>
                    <a:pt x="156197" y="105333"/>
                  </a:lnTo>
                  <a:close/>
                </a:path>
                <a:path w="571500" h="144779">
                  <a:moveTo>
                    <a:pt x="165468" y="53009"/>
                  </a:moveTo>
                  <a:lnTo>
                    <a:pt x="164211" y="51943"/>
                  </a:lnTo>
                  <a:lnTo>
                    <a:pt x="162801" y="51930"/>
                  </a:lnTo>
                  <a:lnTo>
                    <a:pt x="161251" y="51943"/>
                  </a:lnTo>
                  <a:lnTo>
                    <a:pt x="160108" y="52984"/>
                  </a:lnTo>
                  <a:lnTo>
                    <a:pt x="160108" y="55499"/>
                  </a:lnTo>
                  <a:lnTo>
                    <a:pt x="161251" y="56578"/>
                  </a:lnTo>
                  <a:lnTo>
                    <a:pt x="162801" y="56565"/>
                  </a:lnTo>
                  <a:lnTo>
                    <a:pt x="164211" y="56578"/>
                  </a:lnTo>
                  <a:lnTo>
                    <a:pt x="165468" y="55511"/>
                  </a:lnTo>
                  <a:lnTo>
                    <a:pt x="165468" y="53009"/>
                  </a:lnTo>
                  <a:close/>
                </a:path>
                <a:path w="571500" h="144779">
                  <a:moveTo>
                    <a:pt x="174078" y="30607"/>
                  </a:moveTo>
                  <a:lnTo>
                    <a:pt x="172834" y="29540"/>
                  </a:lnTo>
                  <a:lnTo>
                    <a:pt x="169760" y="29565"/>
                  </a:lnTo>
                  <a:lnTo>
                    <a:pt x="168605" y="30607"/>
                  </a:lnTo>
                  <a:lnTo>
                    <a:pt x="168605" y="33045"/>
                  </a:lnTo>
                  <a:lnTo>
                    <a:pt x="169760" y="34086"/>
                  </a:lnTo>
                  <a:lnTo>
                    <a:pt x="171284" y="34099"/>
                  </a:lnTo>
                  <a:lnTo>
                    <a:pt x="172834" y="34086"/>
                  </a:lnTo>
                  <a:lnTo>
                    <a:pt x="174078" y="33121"/>
                  </a:lnTo>
                  <a:lnTo>
                    <a:pt x="174078" y="30607"/>
                  </a:lnTo>
                  <a:close/>
                </a:path>
                <a:path w="571500" h="144779">
                  <a:moveTo>
                    <a:pt x="181152" y="81965"/>
                  </a:moveTo>
                  <a:lnTo>
                    <a:pt x="179920" y="80899"/>
                  </a:lnTo>
                  <a:lnTo>
                    <a:pt x="178485" y="80899"/>
                  </a:lnTo>
                  <a:lnTo>
                    <a:pt x="176923" y="80911"/>
                  </a:lnTo>
                  <a:lnTo>
                    <a:pt x="175793" y="81953"/>
                  </a:lnTo>
                  <a:lnTo>
                    <a:pt x="175793" y="84467"/>
                  </a:lnTo>
                  <a:lnTo>
                    <a:pt x="176923" y="85445"/>
                  </a:lnTo>
                  <a:lnTo>
                    <a:pt x="178485" y="85445"/>
                  </a:lnTo>
                  <a:lnTo>
                    <a:pt x="179920" y="85445"/>
                  </a:lnTo>
                  <a:lnTo>
                    <a:pt x="181152" y="84480"/>
                  </a:lnTo>
                  <a:lnTo>
                    <a:pt x="181152" y="81965"/>
                  </a:lnTo>
                  <a:close/>
                </a:path>
                <a:path w="571500" h="144779">
                  <a:moveTo>
                    <a:pt x="206883" y="88125"/>
                  </a:moveTo>
                  <a:lnTo>
                    <a:pt x="206870" y="85598"/>
                  </a:lnTo>
                  <a:lnTo>
                    <a:pt x="205625" y="84556"/>
                  </a:lnTo>
                  <a:lnTo>
                    <a:pt x="202565" y="84569"/>
                  </a:lnTo>
                  <a:lnTo>
                    <a:pt x="201447" y="85598"/>
                  </a:lnTo>
                  <a:lnTo>
                    <a:pt x="201460" y="88125"/>
                  </a:lnTo>
                  <a:lnTo>
                    <a:pt x="202565" y="89103"/>
                  </a:lnTo>
                  <a:lnTo>
                    <a:pt x="205625" y="89103"/>
                  </a:lnTo>
                  <a:lnTo>
                    <a:pt x="206883" y="88125"/>
                  </a:lnTo>
                  <a:close/>
                </a:path>
                <a:path w="571500" h="144779">
                  <a:moveTo>
                    <a:pt x="206883" y="77012"/>
                  </a:moveTo>
                  <a:lnTo>
                    <a:pt x="205625" y="76034"/>
                  </a:lnTo>
                  <a:lnTo>
                    <a:pt x="204114" y="76022"/>
                  </a:lnTo>
                  <a:lnTo>
                    <a:pt x="202565" y="76034"/>
                  </a:lnTo>
                  <a:lnTo>
                    <a:pt x="201523" y="77012"/>
                  </a:lnTo>
                  <a:lnTo>
                    <a:pt x="201549" y="79616"/>
                  </a:lnTo>
                  <a:lnTo>
                    <a:pt x="202565" y="80581"/>
                  </a:lnTo>
                  <a:lnTo>
                    <a:pt x="205625" y="80581"/>
                  </a:lnTo>
                  <a:lnTo>
                    <a:pt x="206883" y="79616"/>
                  </a:lnTo>
                  <a:lnTo>
                    <a:pt x="206883" y="77012"/>
                  </a:lnTo>
                  <a:close/>
                </a:path>
                <a:path w="571500" h="144779">
                  <a:moveTo>
                    <a:pt x="230682" y="122618"/>
                  </a:moveTo>
                  <a:lnTo>
                    <a:pt x="230505" y="122453"/>
                  </a:lnTo>
                  <a:lnTo>
                    <a:pt x="230505" y="121462"/>
                  </a:lnTo>
                  <a:lnTo>
                    <a:pt x="229273" y="120408"/>
                  </a:lnTo>
                  <a:lnTo>
                    <a:pt x="227723" y="120421"/>
                  </a:lnTo>
                  <a:lnTo>
                    <a:pt x="226199" y="120421"/>
                  </a:lnTo>
                  <a:lnTo>
                    <a:pt x="225056" y="121462"/>
                  </a:lnTo>
                  <a:lnTo>
                    <a:pt x="225044" y="123990"/>
                  </a:lnTo>
                  <a:lnTo>
                    <a:pt x="225323" y="124231"/>
                  </a:lnTo>
                  <a:lnTo>
                    <a:pt x="225323" y="125133"/>
                  </a:lnTo>
                  <a:lnTo>
                    <a:pt x="226479" y="126098"/>
                  </a:lnTo>
                  <a:lnTo>
                    <a:pt x="229565" y="126098"/>
                  </a:lnTo>
                  <a:lnTo>
                    <a:pt x="230682" y="125133"/>
                  </a:lnTo>
                  <a:lnTo>
                    <a:pt x="230682" y="122618"/>
                  </a:lnTo>
                  <a:close/>
                </a:path>
                <a:path w="571500" h="144779">
                  <a:moveTo>
                    <a:pt x="230682" y="114020"/>
                  </a:moveTo>
                  <a:lnTo>
                    <a:pt x="230492" y="113868"/>
                  </a:lnTo>
                  <a:lnTo>
                    <a:pt x="230505" y="112864"/>
                  </a:lnTo>
                  <a:lnTo>
                    <a:pt x="229273" y="111810"/>
                  </a:lnTo>
                  <a:lnTo>
                    <a:pt x="227723" y="111823"/>
                  </a:lnTo>
                  <a:lnTo>
                    <a:pt x="226199" y="111823"/>
                  </a:lnTo>
                  <a:lnTo>
                    <a:pt x="225056" y="112864"/>
                  </a:lnTo>
                  <a:lnTo>
                    <a:pt x="225044" y="115392"/>
                  </a:lnTo>
                  <a:lnTo>
                    <a:pt x="225412" y="115735"/>
                  </a:lnTo>
                  <a:lnTo>
                    <a:pt x="225425" y="116624"/>
                  </a:lnTo>
                  <a:lnTo>
                    <a:pt x="226479" y="117576"/>
                  </a:lnTo>
                  <a:lnTo>
                    <a:pt x="229565" y="117576"/>
                  </a:lnTo>
                  <a:lnTo>
                    <a:pt x="230682" y="116624"/>
                  </a:lnTo>
                  <a:lnTo>
                    <a:pt x="230682" y="114020"/>
                  </a:lnTo>
                  <a:close/>
                </a:path>
                <a:path w="571500" h="144779">
                  <a:moveTo>
                    <a:pt x="284911" y="110197"/>
                  </a:moveTo>
                  <a:lnTo>
                    <a:pt x="283667" y="109143"/>
                  </a:lnTo>
                  <a:lnTo>
                    <a:pt x="280631" y="109131"/>
                  </a:lnTo>
                  <a:lnTo>
                    <a:pt x="279476" y="110197"/>
                  </a:lnTo>
                  <a:lnTo>
                    <a:pt x="279463" y="112712"/>
                  </a:lnTo>
                  <a:lnTo>
                    <a:pt x="280631" y="113703"/>
                  </a:lnTo>
                  <a:lnTo>
                    <a:pt x="283667" y="113690"/>
                  </a:lnTo>
                  <a:lnTo>
                    <a:pt x="284911" y="112712"/>
                  </a:lnTo>
                  <a:lnTo>
                    <a:pt x="284911" y="110197"/>
                  </a:lnTo>
                  <a:close/>
                </a:path>
                <a:path w="571500" h="144779">
                  <a:moveTo>
                    <a:pt x="284911" y="101612"/>
                  </a:moveTo>
                  <a:lnTo>
                    <a:pt x="283667" y="100634"/>
                  </a:lnTo>
                  <a:lnTo>
                    <a:pt x="282155" y="100622"/>
                  </a:lnTo>
                  <a:lnTo>
                    <a:pt x="280619" y="100634"/>
                  </a:lnTo>
                  <a:lnTo>
                    <a:pt x="279552" y="101612"/>
                  </a:lnTo>
                  <a:lnTo>
                    <a:pt x="279565" y="104203"/>
                  </a:lnTo>
                  <a:lnTo>
                    <a:pt x="280631" y="105168"/>
                  </a:lnTo>
                  <a:lnTo>
                    <a:pt x="283667" y="105156"/>
                  </a:lnTo>
                  <a:lnTo>
                    <a:pt x="284911" y="104203"/>
                  </a:lnTo>
                  <a:lnTo>
                    <a:pt x="284911" y="101612"/>
                  </a:lnTo>
                  <a:close/>
                </a:path>
                <a:path w="571500" h="144779">
                  <a:moveTo>
                    <a:pt x="294182" y="74828"/>
                  </a:moveTo>
                  <a:lnTo>
                    <a:pt x="294170" y="72301"/>
                  </a:lnTo>
                  <a:lnTo>
                    <a:pt x="292938" y="71272"/>
                  </a:lnTo>
                  <a:lnTo>
                    <a:pt x="291426" y="71259"/>
                  </a:lnTo>
                  <a:lnTo>
                    <a:pt x="289902" y="71272"/>
                  </a:lnTo>
                  <a:lnTo>
                    <a:pt x="288734" y="72301"/>
                  </a:lnTo>
                  <a:lnTo>
                    <a:pt x="288734" y="74828"/>
                  </a:lnTo>
                  <a:lnTo>
                    <a:pt x="289915" y="75806"/>
                  </a:lnTo>
                  <a:lnTo>
                    <a:pt x="292938" y="75806"/>
                  </a:lnTo>
                  <a:lnTo>
                    <a:pt x="294182" y="74828"/>
                  </a:lnTo>
                  <a:close/>
                </a:path>
                <a:path w="571500" h="144779">
                  <a:moveTo>
                    <a:pt x="294182" y="63703"/>
                  </a:moveTo>
                  <a:lnTo>
                    <a:pt x="292938" y="62738"/>
                  </a:lnTo>
                  <a:lnTo>
                    <a:pt x="291426" y="62725"/>
                  </a:lnTo>
                  <a:lnTo>
                    <a:pt x="289902" y="62738"/>
                  </a:lnTo>
                  <a:lnTo>
                    <a:pt x="288848" y="63703"/>
                  </a:lnTo>
                  <a:lnTo>
                    <a:pt x="288734" y="66243"/>
                  </a:lnTo>
                  <a:lnTo>
                    <a:pt x="289915" y="67284"/>
                  </a:lnTo>
                  <a:lnTo>
                    <a:pt x="292938" y="67284"/>
                  </a:lnTo>
                  <a:lnTo>
                    <a:pt x="294170" y="66243"/>
                  </a:lnTo>
                  <a:lnTo>
                    <a:pt x="294182" y="63703"/>
                  </a:lnTo>
                  <a:close/>
                </a:path>
                <a:path w="571500" h="144779">
                  <a:moveTo>
                    <a:pt x="571385" y="69481"/>
                  </a:moveTo>
                  <a:lnTo>
                    <a:pt x="570966" y="56781"/>
                  </a:lnTo>
                  <a:lnTo>
                    <a:pt x="570839" y="52971"/>
                  </a:lnTo>
                  <a:lnTo>
                    <a:pt x="570801" y="51701"/>
                  </a:lnTo>
                  <a:lnTo>
                    <a:pt x="569836" y="22491"/>
                  </a:lnTo>
                  <a:lnTo>
                    <a:pt x="561276" y="21221"/>
                  </a:lnTo>
                  <a:lnTo>
                    <a:pt x="552437" y="18681"/>
                  </a:lnTo>
                  <a:lnTo>
                    <a:pt x="543445" y="18681"/>
                  </a:lnTo>
                  <a:lnTo>
                    <a:pt x="534454" y="17411"/>
                  </a:lnTo>
                  <a:lnTo>
                    <a:pt x="513562" y="19951"/>
                  </a:lnTo>
                  <a:lnTo>
                    <a:pt x="495020" y="27571"/>
                  </a:lnTo>
                  <a:lnTo>
                    <a:pt x="479564" y="37731"/>
                  </a:lnTo>
                  <a:lnTo>
                    <a:pt x="467906" y="51701"/>
                  </a:lnTo>
                  <a:lnTo>
                    <a:pt x="460298" y="37731"/>
                  </a:lnTo>
                  <a:lnTo>
                    <a:pt x="447700" y="27571"/>
                  </a:lnTo>
                  <a:lnTo>
                    <a:pt x="430987" y="21221"/>
                  </a:lnTo>
                  <a:lnTo>
                    <a:pt x="419493" y="20497"/>
                  </a:lnTo>
                  <a:lnTo>
                    <a:pt x="419493" y="54241"/>
                  </a:lnTo>
                  <a:lnTo>
                    <a:pt x="419493" y="73291"/>
                  </a:lnTo>
                  <a:lnTo>
                    <a:pt x="409448" y="74561"/>
                  </a:lnTo>
                  <a:lnTo>
                    <a:pt x="395097" y="74561"/>
                  </a:lnTo>
                  <a:lnTo>
                    <a:pt x="395097" y="69481"/>
                  </a:lnTo>
                  <a:lnTo>
                    <a:pt x="395097" y="52971"/>
                  </a:lnTo>
                  <a:lnTo>
                    <a:pt x="408698" y="52971"/>
                  </a:lnTo>
                  <a:lnTo>
                    <a:pt x="419493" y="54241"/>
                  </a:lnTo>
                  <a:lnTo>
                    <a:pt x="419493" y="20497"/>
                  </a:lnTo>
                  <a:lnTo>
                    <a:pt x="411060" y="19951"/>
                  </a:lnTo>
                  <a:lnTo>
                    <a:pt x="344576" y="19951"/>
                  </a:lnTo>
                  <a:lnTo>
                    <a:pt x="344576" y="17411"/>
                  </a:lnTo>
                  <a:lnTo>
                    <a:pt x="344411" y="17411"/>
                  </a:lnTo>
                  <a:lnTo>
                    <a:pt x="344411" y="25031"/>
                  </a:lnTo>
                  <a:lnTo>
                    <a:pt x="344411" y="42811"/>
                  </a:lnTo>
                  <a:lnTo>
                    <a:pt x="344411" y="138061"/>
                  </a:lnTo>
                  <a:lnTo>
                    <a:pt x="304431" y="138061"/>
                  </a:lnTo>
                  <a:lnTo>
                    <a:pt x="311950" y="134251"/>
                  </a:lnTo>
                  <a:lnTo>
                    <a:pt x="318884" y="130441"/>
                  </a:lnTo>
                  <a:lnTo>
                    <a:pt x="325170" y="125361"/>
                  </a:lnTo>
                  <a:lnTo>
                    <a:pt x="326555" y="124091"/>
                  </a:lnTo>
                  <a:lnTo>
                    <a:pt x="330720" y="120281"/>
                  </a:lnTo>
                  <a:lnTo>
                    <a:pt x="344411" y="120281"/>
                  </a:lnTo>
                  <a:lnTo>
                    <a:pt x="344411" y="112661"/>
                  </a:lnTo>
                  <a:lnTo>
                    <a:pt x="336562" y="112661"/>
                  </a:lnTo>
                  <a:lnTo>
                    <a:pt x="339572" y="107581"/>
                  </a:lnTo>
                  <a:lnTo>
                    <a:pt x="341896" y="103771"/>
                  </a:lnTo>
                  <a:lnTo>
                    <a:pt x="343433" y="97421"/>
                  </a:lnTo>
                  <a:lnTo>
                    <a:pt x="344411" y="97421"/>
                  </a:lnTo>
                  <a:lnTo>
                    <a:pt x="344411" y="69481"/>
                  </a:lnTo>
                  <a:lnTo>
                    <a:pt x="342963" y="63131"/>
                  </a:lnTo>
                  <a:lnTo>
                    <a:pt x="340233" y="56781"/>
                  </a:lnTo>
                  <a:lnTo>
                    <a:pt x="337972" y="52971"/>
                  </a:lnTo>
                  <a:lnTo>
                    <a:pt x="336448" y="50431"/>
                  </a:lnTo>
                  <a:lnTo>
                    <a:pt x="344411" y="50431"/>
                  </a:lnTo>
                  <a:lnTo>
                    <a:pt x="344411" y="42811"/>
                  </a:lnTo>
                  <a:lnTo>
                    <a:pt x="330644" y="42811"/>
                  </a:lnTo>
                  <a:lnTo>
                    <a:pt x="324777" y="37731"/>
                  </a:lnTo>
                  <a:lnTo>
                    <a:pt x="318135" y="32651"/>
                  </a:lnTo>
                  <a:lnTo>
                    <a:pt x="317550" y="32258"/>
                  </a:lnTo>
                  <a:lnTo>
                    <a:pt x="317550" y="69481"/>
                  </a:lnTo>
                  <a:lnTo>
                    <a:pt x="303187" y="82130"/>
                  </a:lnTo>
                  <a:lnTo>
                    <a:pt x="303187" y="110121"/>
                  </a:lnTo>
                  <a:lnTo>
                    <a:pt x="285877" y="124091"/>
                  </a:lnTo>
                  <a:lnTo>
                    <a:pt x="282232" y="121158"/>
                  </a:lnTo>
                  <a:lnTo>
                    <a:pt x="282232" y="136791"/>
                  </a:lnTo>
                  <a:lnTo>
                    <a:pt x="280720" y="138061"/>
                  </a:lnTo>
                  <a:lnTo>
                    <a:pt x="243116" y="138061"/>
                  </a:lnTo>
                  <a:lnTo>
                    <a:pt x="241592" y="136791"/>
                  </a:lnTo>
                  <a:lnTo>
                    <a:pt x="243039" y="135521"/>
                  </a:lnTo>
                  <a:lnTo>
                    <a:pt x="261962" y="119011"/>
                  </a:lnTo>
                  <a:lnTo>
                    <a:pt x="282232" y="136791"/>
                  </a:lnTo>
                  <a:lnTo>
                    <a:pt x="282232" y="121158"/>
                  </a:lnTo>
                  <a:lnTo>
                    <a:pt x="279577" y="119011"/>
                  </a:lnTo>
                  <a:lnTo>
                    <a:pt x="268566" y="110121"/>
                  </a:lnTo>
                  <a:lnTo>
                    <a:pt x="273037" y="106311"/>
                  </a:lnTo>
                  <a:lnTo>
                    <a:pt x="274523" y="105041"/>
                  </a:lnTo>
                  <a:lnTo>
                    <a:pt x="271830" y="105041"/>
                  </a:lnTo>
                  <a:lnTo>
                    <a:pt x="268859" y="106311"/>
                  </a:lnTo>
                  <a:lnTo>
                    <a:pt x="256743" y="106311"/>
                  </a:lnTo>
                  <a:lnTo>
                    <a:pt x="254800" y="105321"/>
                  </a:lnTo>
                  <a:lnTo>
                    <a:pt x="254800" y="119011"/>
                  </a:lnTo>
                  <a:lnTo>
                    <a:pt x="234518" y="135521"/>
                  </a:lnTo>
                  <a:lnTo>
                    <a:pt x="226771" y="129247"/>
                  </a:lnTo>
                  <a:lnTo>
                    <a:pt x="226771" y="138061"/>
                  </a:lnTo>
                  <a:lnTo>
                    <a:pt x="182105" y="138061"/>
                  </a:lnTo>
                  <a:lnTo>
                    <a:pt x="195186" y="126631"/>
                  </a:lnTo>
                  <a:lnTo>
                    <a:pt x="187731" y="120281"/>
                  </a:lnTo>
                  <a:lnTo>
                    <a:pt x="200507" y="120281"/>
                  </a:lnTo>
                  <a:lnTo>
                    <a:pt x="206057" y="125361"/>
                  </a:lnTo>
                  <a:lnTo>
                    <a:pt x="212318" y="130441"/>
                  </a:lnTo>
                  <a:lnTo>
                    <a:pt x="219252" y="134251"/>
                  </a:lnTo>
                  <a:lnTo>
                    <a:pt x="226771" y="138061"/>
                  </a:lnTo>
                  <a:lnTo>
                    <a:pt x="226771" y="129247"/>
                  </a:lnTo>
                  <a:lnTo>
                    <a:pt x="214147" y="119011"/>
                  </a:lnTo>
                  <a:lnTo>
                    <a:pt x="234518" y="101231"/>
                  </a:lnTo>
                  <a:lnTo>
                    <a:pt x="254800" y="119011"/>
                  </a:lnTo>
                  <a:lnTo>
                    <a:pt x="254800" y="105321"/>
                  </a:lnTo>
                  <a:lnTo>
                    <a:pt x="249326" y="102501"/>
                  </a:lnTo>
                  <a:lnTo>
                    <a:pt x="248132" y="101231"/>
                  </a:lnTo>
                  <a:lnTo>
                    <a:pt x="245732" y="98691"/>
                  </a:lnTo>
                  <a:lnTo>
                    <a:pt x="244538" y="97421"/>
                  </a:lnTo>
                  <a:lnTo>
                    <a:pt x="289001" y="97421"/>
                  </a:lnTo>
                  <a:lnTo>
                    <a:pt x="303187" y="110121"/>
                  </a:lnTo>
                  <a:lnTo>
                    <a:pt x="303187" y="82130"/>
                  </a:lnTo>
                  <a:lnTo>
                    <a:pt x="297345" y="87261"/>
                  </a:lnTo>
                  <a:lnTo>
                    <a:pt x="292747" y="83451"/>
                  </a:lnTo>
                  <a:lnTo>
                    <a:pt x="292620" y="85991"/>
                  </a:lnTo>
                  <a:lnTo>
                    <a:pt x="292150" y="88531"/>
                  </a:lnTo>
                  <a:lnTo>
                    <a:pt x="291363" y="89801"/>
                  </a:lnTo>
                  <a:lnTo>
                    <a:pt x="239991" y="89801"/>
                  </a:lnTo>
                  <a:lnTo>
                    <a:pt x="239102" y="87261"/>
                  </a:lnTo>
                  <a:lnTo>
                    <a:pt x="238633" y="84721"/>
                  </a:lnTo>
                  <a:lnTo>
                    <a:pt x="238633" y="78371"/>
                  </a:lnTo>
                  <a:lnTo>
                    <a:pt x="239318" y="75831"/>
                  </a:lnTo>
                  <a:lnTo>
                    <a:pt x="240614" y="73291"/>
                  </a:lnTo>
                  <a:lnTo>
                    <a:pt x="276872" y="73291"/>
                  </a:lnTo>
                  <a:lnTo>
                    <a:pt x="276872" y="65671"/>
                  </a:lnTo>
                  <a:lnTo>
                    <a:pt x="245922" y="65671"/>
                  </a:lnTo>
                  <a:lnTo>
                    <a:pt x="250596" y="60591"/>
                  </a:lnTo>
                  <a:lnTo>
                    <a:pt x="257352" y="58051"/>
                  </a:lnTo>
                  <a:lnTo>
                    <a:pt x="273151" y="58051"/>
                  </a:lnTo>
                  <a:lnTo>
                    <a:pt x="279387" y="60591"/>
                  </a:lnTo>
                  <a:lnTo>
                    <a:pt x="283883" y="64401"/>
                  </a:lnTo>
                  <a:lnTo>
                    <a:pt x="291363" y="58051"/>
                  </a:lnTo>
                  <a:lnTo>
                    <a:pt x="297345" y="52971"/>
                  </a:lnTo>
                  <a:lnTo>
                    <a:pt x="317550" y="69481"/>
                  </a:lnTo>
                  <a:lnTo>
                    <a:pt x="317550" y="32258"/>
                  </a:lnTo>
                  <a:lnTo>
                    <a:pt x="310781" y="27571"/>
                  </a:lnTo>
                  <a:lnTo>
                    <a:pt x="302793" y="25031"/>
                  </a:lnTo>
                  <a:lnTo>
                    <a:pt x="344411" y="25031"/>
                  </a:lnTo>
                  <a:lnTo>
                    <a:pt x="344411" y="17411"/>
                  </a:lnTo>
                  <a:lnTo>
                    <a:pt x="55524" y="17411"/>
                  </a:lnTo>
                  <a:lnTo>
                    <a:pt x="55854" y="16141"/>
                  </a:lnTo>
                  <a:lnTo>
                    <a:pt x="55854" y="14871"/>
                  </a:lnTo>
                  <a:lnTo>
                    <a:pt x="52895" y="14871"/>
                  </a:lnTo>
                  <a:lnTo>
                    <a:pt x="52895" y="16141"/>
                  </a:lnTo>
                  <a:lnTo>
                    <a:pt x="53213" y="17411"/>
                  </a:lnTo>
                  <a:lnTo>
                    <a:pt x="34290" y="17411"/>
                  </a:lnTo>
                  <a:lnTo>
                    <a:pt x="28689" y="12331"/>
                  </a:lnTo>
                  <a:lnTo>
                    <a:pt x="23101" y="17411"/>
                  </a:lnTo>
                  <a:lnTo>
                    <a:pt x="18732" y="17411"/>
                  </a:lnTo>
                  <a:lnTo>
                    <a:pt x="18732" y="16141"/>
                  </a:lnTo>
                  <a:lnTo>
                    <a:pt x="16052" y="16141"/>
                  </a:lnTo>
                  <a:lnTo>
                    <a:pt x="16065" y="17411"/>
                  </a:lnTo>
                  <a:lnTo>
                    <a:pt x="0" y="17411"/>
                  </a:lnTo>
                  <a:lnTo>
                    <a:pt x="0" y="25031"/>
                  </a:lnTo>
                  <a:lnTo>
                    <a:pt x="16395" y="25031"/>
                  </a:lnTo>
                  <a:lnTo>
                    <a:pt x="7340" y="32651"/>
                  </a:lnTo>
                  <a:lnTo>
                    <a:pt x="16878" y="40271"/>
                  </a:lnTo>
                  <a:lnTo>
                    <a:pt x="26377" y="32651"/>
                  </a:lnTo>
                  <a:lnTo>
                    <a:pt x="17665" y="25031"/>
                  </a:lnTo>
                  <a:lnTo>
                    <a:pt x="27254" y="25031"/>
                  </a:lnTo>
                  <a:lnTo>
                    <a:pt x="28752" y="26301"/>
                  </a:lnTo>
                  <a:lnTo>
                    <a:pt x="30226" y="25031"/>
                  </a:lnTo>
                  <a:lnTo>
                    <a:pt x="132359" y="25031"/>
                  </a:lnTo>
                  <a:lnTo>
                    <a:pt x="133413" y="26301"/>
                  </a:lnTo>
                  <a:lnTo>
                    <a:pt x="136029" y="26301"/>
                  </a:lnTo>
                  <a:lnTo>
                    <a:pt x="137147" y="25031"/>
                  </a:lnTo>
                  <a:lnTo>
                    <a:pt x="228523" y="25031"/>
                  </a:lnTo>
                  <a:lnTo>
                    <a:pt x="225907" y="25869"/>
                  </a:lnTo>
                  <a:lnTo>
                    <a:pt x="225907" y="82181"/>
                  </a:lnTo>
                  <a:lnTo>
                    <a:pt x="216954" y="89801"/>
                  </a:lnTo>
                  <a:lnTo>
                    <a:pt x="208165" y="89801"/>
                  </a:lnTo>
                  <a:lnTo>
                    <a:pt x="208165" y="97421"/>
                  </a:lnTo>
                  <a:lnTo>
                    <a:pt x="207645" y="98691"/>
                  </a:lnTo>
                  <a:lnTo>
                    <a:pt x="207124" y="97421"/>
                  </a:lnTo>
                  <a:lnTo>
                    <a:pt x="208165" y="97421"/>
                  </a:lnTo>
                  <a:lnTo>
                    <a:pt x="208165" y="89801"/>
                  </a:lnTo>
                  <a:lnTo>
                    <a:pt x="198272" y="89801"/>
                  </a:lnTo>
                  <a:lnTo>
                    <a:pt x="189268" y="82181"/>
                  </a:lnTo>
                  <a:lnTo>
                    <a:pt x="200990" y="73291"/>
                  </a:lnTo>
                  <a:lnTo>
                    <a:pt x="214261" y="73291"/>
                  </a:lnTo>
                  <a:lnTo>
                    <a:pt x="225907" y="82181"/>
                  </a:lnTo>
                  <a:lnTo>
                    <a:pt x="225907" y="25869"/>
                  </a:lnTo>
                  <a:lnTo>
                    <a:pt x="220510" y="27571"/>
                  </a:lnTo>
                  <a:lnTo>
                    <a:pt x="213131" y="32651"/>
                  </a:lnTo>
                  <a:lnTo>
                    <a:pt x="206463" y="37731"/>
                  </a:lnTo>
                  <a:lnTo>
                    <a:pt x="200583" y="42811"/>
                  </a:lnTo>
                  <a:lnTo>
                    <a:pt x="194767" y="42811"/>
                  </a:lnTo>
                  <a:lnTo>
                    <a:pt x="194767" y="50431"/>
                  </a:lnTo>
                  <a:lnTo>
                    <a:pt x="191770" y="55511"/>
                  </a:lnTo>
                  <a:lnTo>
                    <a:pt x="189433" y="60591"/>
                  </a:lnTo>
                  <a:lnTo>
                    <a:pt x="187858" y="65671"/>
                  </a:lnTo>
                  <a:lnTo>
                    <a:pt x="164274" y="65671"/>
                  </a:lnTo>
                  <a:lnTo>
                    <a:pt x="164985" y="64401"/>
                  </a:lnTo>
                  <a:lnTo>
                    <a:pt x="165468" y="64401"/>
                  </a:lnTo>
                  <a:lnTo>
                    <a:pt x="165468" y="61861"/>
                  </a:lnTo>
                  <a:lnTo>
                    <a:pt x="164211" y="60591"/>
                  </a:lnTo>
                  <a:lnTo>
                    <a:pt x="161251" y="60591"/>
                  </a:lnTo>
                  <a:lnTo>
                    <a:pt x="160108" y="61861"/>
                  </a:lnTo>
                  <a:lnTo>
                    <a:pt x="160108" y="64401"/>
                  </a:lnTo>
                  <a:lnTo>
                    <a:pt x="160566" y="64401"/>
                  </a:lnTo>
                  <a:lnTo>
                    <a:pt x="161277" y="65671"/>
                  </a:lnTo>
                  <a:lnTo>
                    <a:pt x="127558" y="65671"/>
                  </a:lnTo>
                  <a:lnTo>
                    <a:pt x="133553" y="60591"/>
                  </a:lnTo>
                  <a:lnTo>
                    <a:pt x="123545" y="51701"/>
                  </a:lnTo>
                  <a:lnTo>
                    <a:pt x="122110" y="50431"/>
                  </a:lnTo>
                  <a:lnTo>
                    <a:pt x="135851" y="50431"/>
                  </a:lnTo>
                  <a:lnTo>
                    <a:pt x="139026" y="52971"/>
                  </a:lnTo>
                  <a:lnTo>
                    <a:pt x="142201" y="50431"/>
                  </a:lnTo>
                  <a:lnTo>
                    <a:pt x="162928" y="50431"/>
                  </a:lnTo>
                  <a:lnTo>
                    <a:pt x="175387" y="60591"/>
                  </a:lnTo>
                  <a:lnTo>
                    <a:pt x="187833" y="50431"/>
                  </a:lnTo>
                  <a:lnTo>
                    <a:pt x="194767" y="50431"/>
                  </a:lnTo>
                  <a:lnTo>
                    <a:pt x="194767" y="42811"/>
                  </a:lnTo>
                  <a:lnTo>
                    <a:pt x="181495" y="42811"/>
                  </a:lnTo>
                  <a:lnTo>
                    <a:pt x="175387" y="37731"/>
                  </a:lnTo>
                  <a:lnTo>
                    <a:pt x="173431" y="39001"/>
                  </a:lnTo>
                  <a:lnTo>
                    <a:pt x="169760" y="39001"/>
                  </a:lnTo>
                  <a:lnTo>
                    <a:pt x="168605" y="40271"/>
                  </a:lnTo>
                  <a:lnTo>
                    <a:pt x="168605" y="41541"/>
                  </a:lnTo>
                  <a:lnTo>
                    <a:pt x="168998" y="42811"/>
                  </a:lnTo>
                  <a:lnTo>
                    <a:pt x="151003" y="42811"/>
                  </a:lnTo>
                  <a:lnTo>
                    <a:pt x="152476" y="41541"/>
                  </a:lnTo>
                  <a:lnTo>
                    <a:pt x="140423" y="31381"/>
                  </a:lnTo>
                  <a:lnTo>
                    <a:pt x="138925" y="30111"/>
                  </a:lnTo>
                  <a:lnTo>
                    <a:pt x="137210" y="31381"/>
                  </a:lnTo>
                  <a:lnTo>
                    <a:pt x="136791" y="31381"/>
                  </a:lnTo>
                  <a:lnTo>
                    <a:pt x="135826" y="30111"/>
                  </a:lnTo>
                  <a:lnTo>
                    <a:pt x="133235" y="30111"/>
                  </a:lnTo>
                  <a:lnTo>
                    <a:pt x="132092" y="31381"/>
                  </a:lnTo>
                  <a:lnTo>
                    <a:pt x="132092" y="33921"/>
                  </a:lnTo>
                  <a:lnTo>
                    <a:pt x="132740" y="33921"/>
                  </a:lnTo>
                  <a:lnTo>
                    <a:pt x="133705" y="35191"/>
                  </a:lnTo>
                  <a:lnTo>
                    <a:pt x="125476" y="41541"/>
                  </a:lnTo>
                  <a:lnTo>
                    <a:pt x="127063" y="42811"/>
                  </a:lnTo>
                  <a:lnTo>
                    <a:pt x="117919" y="42811"/>
                  </a:lnTo>
                  <a:lnTo>
                    <a:pt x="117919" y="50431"/>
                  </a:lnTo>
                  <a:lnTo>
                    <a:pt x="116814" y="51701"/>
                  </a:lnTo>
                  <a:lnTo>
                    <a:pt x="116611" y="51701"/>
                  </a:lnTo>
                  <a:lnTo>
                    <a:pt x="116306" y="50431"/>
                  </a:lnTo>
                  <a:lnTo>
                    <a:pt x="117919" y="50431"/>
                  </a:lnTo>
                  <a:lnTo>
                    <a:pt x="117919" y="42811"/>
                  </a:lnTo>
                  <a:lnTo>
                    <a:pt x="116878" y="42811"/>
                  </a:lnTo>
                  <a:lnTo>
                    <a:pt x="116509" y="41541"/>
                  </a:lnTo>
                  <a:lnTo>
                    <a:pt x="113093" y="41541"/>
                  </a:lnTo>
                  <a:lnTo>
                    <a:pt x="112141" y="42811"/>
                  </a:lnTo>
                  <a:lnTo>
                    <a:pt x="95872" y="42811"/>
                  </a:lnTo>
                  <a:lnTo>
                    <a:pt x="91008" y="39001"/>
                  </a:lnTo>
                  <a:lnTo>
                    <a:pt x="89382" y="37731"/>
                  </a:lnTo>
                  <a:lnTo>
                    <a:pt x="88176" y="39001"/>
                  </a:lnTo>
                  <a:lnTo>
                    <a:pt x="87782" y="37731"/>
                  </a:lnTo>
                  <a:lnTo>
                    <a:pt x="86804" y="36461"/>
                  </a:lnTo>
                  <a:lnTo>
                    <a:pt x="84162" y="36461"/>
                  </a:lnTo>
                  <a:lnTo>
                    <a:pt x="83007" y="37731"/>
                  </a:lnTo>
                  <a:lnTo>
                    <a:pt x="83007" y="40271"/>
                  </a:lnTo>
                  <a:lnTo>
                    <a:pt x="83705" y="41541"/>
                  </a:lnTo>
                  <a:lnTo>
                    <a:pt x="84734" y="41541"/>
                  </a:lnTo>
                  <a:lnTo>
                    <a:pt x="82880" y="42811"/>
                  </a:lnTo>
                  <a:lnTo>
                    <a:pt x="55930" y="42811"/>
                  </a:lnTo>
                  <a:lnTo>
                    <a:pt x="63893" y="36461"/>
                  </a:lnTo>
                  <a:lnTo>
                    <a:pt x="54356" y="28841"/>
                  </a:lnTo>
                  <a:lnTo>
                    <a:pt x="44843" y="36461"/>
                  </a:lnTo>
                  <a:lnTo>
                    <a:pt x="52832" y="42811"/>
                  </a:lnTo>
                  <a:lnTo>
                    <a:pt x="0" y="42811"/>
                  </a:lnTo>
                  <a:lnTo>
                    <a:pt x="0" y="50431"/>
                  </a:lnTo>
                  <a:lnTo>
                    <a:pt x="41084" y="50431"/>
                  </a:lnTo>
                  <a:lnTo>
                    <a:pt x="85686" y="50431"/>
                  </a:lnTo>
                  <a:lnTo>
                    <a:pt x="89433" y="54241"/>
                  </a:lnTo>
                  <a:lnTo>
                    <a:pt x="93154" y="50431"/>
                  </a:lnTo>
                  <a:lnTo>
                    <a:pt x="112026" y="50431"/>
                  </a:lnTo>
                  <a:lnTo>
                    <a:pt x="111607" y="51701"/>
                  </a:lnTo>
                  <a:lnTo>
                    <a:pt x="111607" y="52971"/>
                  </a:lnTo>
                  <a:lnTo>
                    <a:pt x="112280" y="54241"/>
                  </a:lnTo>
                  <a:lnTo>
                    <a:pt x="113271" y="54241"/>
                  </a:lnTo>
                  <a:lnTo>
                    <a:pt x="106235" y="60591"/>
                  </a:lnTo>
                  <a:lnTo>
                    <a:pt x="112039" y="65671"/>
                  </a:lnTo>
                  <a:lnTo>
                    <a:pt x="107111" y="65671"/>
                  </a:lnTo>
                  <a:lnTo>
                    <a:pt x="107061" y="64401"/>
                  </a:lnTo>
                  <a:lnTo>
                    <a:pt x="105930" y="63131"/>
                  </a:lnTo>
                  <a:lnTo>
                    <a:pt x="102933" y="63131"/>
                  </a:lnTo>
                  <a:lnTo>
                    <a:pt x="101815" y="64401"/>
                  </a:lnTo>
                  <a:lnTo>
                    <a:pt x="101777" y="65671"/>
                  </a:lnTo>
                  <a:lnTo>
                    <a:pt x="88646" y="65671"/>
                  </a:lnTo>
                  <a:lnTo>
                    <a:pt x="88595" y="64401"/>
                  </a:lnTo>
                  <a:lnTo>
                    <a:pt x="87477" y="63131"/>
                  </a:lnTo>
                  <a:lnTo>
                    <a:pt x="84480" y="63131"/>
                  </a:lnTo>
                  <a:lnTo>
                    <a:pt x="83350" y="64401"/>
                  </a:lnTo>
                  <a:lnTo>
                    <a:pt x="83312" y="65671"/>
                  </a:lnTo>
                  <a:lnTo>
                    <a:pt x="70104" y="65671"/>
                  </a:lnTo>
                  <a:lnTo>
                    <a:pt x="62776" y="59321"/>
                  </a:lnTo>
                  <a:lnTo>
                    <a:pt x="55460" y="65671"/>
                  </a:lnTo>
                  <a:lnTo>
                    <a:pt x="42621" y="65671"/>
                  </a:lnTo>
                  <a:lnTo>
                    <a:pt x="45262" y="63131"/>
                  </a:lnTo>
                  <a:lnTo>
                    <a:pt x="50546" y="58051"/>
                  </a:lnTo>
                  <a:lnTo>
                    <a:pt x="41084" y="50431"/>
                  </a:lnTo>
                  <a:lnTo>
                    <a:pt x="39649" y="51600"/>
                  </a:lnTo>
                  <a:lnTo>
                    <a:pt x="39649" y="65671"/>
                  </a:lnTo>
                  <a:lnTo>
                    <a:pt x="36703" y="65671"/>
                  </a:lnTo>
                  <a:lnTo>
                    <a:pt x="37287" y="64401"/>
                  </a:lnTo>
                  <a:lnTo>
                    <a:pt x="37680" y="64401"/>
                  </a:lnTo>
                  <a:lnTo>
                    <a:pt x="37757" y="63131"/>
                  </a:lnTo>
                  <a:lnTo>
                    <a:pt x="39649" y="65671"/>
                  </a:lnTo>
                  <a:lnTo>
                    <a:pt x="39649" y="51600"/>
                  </a:lnTo>
                  <a:lnTo>
                    <a:pt x="31686" y="58051"/>
                  </a:lnTo>
                  <a:lnTo>
                    <a:pt x="34848" y="61861"/>
                  </a:lnTo>
                  <a:lnTo>
                    <a:pt x="32334" y="61861"/>
                  </a:lnTo>
                  <a:lnTo>
                    <a:pt x="32334" y="64401"/>
                  </a:lnTo>
                  <a:lnTo>
                    <a:pt x="32740" y="64401"/>
                  </a:lnTo>
                  <a:lnTo>
                    <a:pt x="33375" y="65671"/>
                  </a:lnTo>
                  <a:lnTo>
                    <a:pt x="0" y="65671"/>
                  </a:lnTo>
                  <a:lnTo>
                    <a:pt x="0" y="73291"/>
                  </a:lnTo>
                  <a:lnTo>
                    <a:pt x="32816" y="73291"/>
                  </a:lnTo>
                  <a:lnTo>
                    <a:pt x="33782" y="74561"/>
                  </a:lnTo>
                  <a:lnTo>
                    <a:pt x="36207" y="74561"/>
                  </a:lnTo>
                  <a:lnTo>
                    <a:pt x="37236" y="73291"/>
                  </a:lnTo>
                  <a:lnTo>
                    <a:pt x="38646" y="73291"/>
                  </a:lnTo>
                  <a:lnTo>
                    <a:pt x="29997" y="79641"/>
                  </a:lnTo>
                  <a:lnTo>
                    <a:pt x="39446" y="88531"/>
                  </a:lnTo>
                  <a:lnTo>
                    <a:pt x="48844" y="79641"/>
                  </a:lnTo>
                  <a:lnTo>
                    <a:pt x="40132" y="73291"/>
                  </a:lnTo>
                  <a:lnTo>
                    <a:pt x="60083" y="73291"/>
                  </a:lnTo>
                  <a:lnTo>
                    <a:pt x="62471" y="74409"/>
                  </a:lnTo>
                  <a:lnTo>
                    <a:pt x="61683" y="75133"/>
                  </a:lnTo>
                  <a:lnTo>
                    <a:pt x="61683" y="77660"/>
                  </a:lnTo>
                  <a:lnTo>
                    <a:pt x="62826" y="78701"/>
                  </a:lnTo>
                  <a:lnTo>
                    <a:pt x="64376" y="78714"/>
                  </a:lnTo>
                  <a:lnTo>
                    <a:pt x="65798" y="78701"/>
                  </a:lnTo>
                  <a:lnTo>
                    <a:pt x="67043" y="77660"/>
                  </a:lnTo>
                  <a:lnTo>
                    <a:pt x="67043" y="76352"/>
                  </a:lnTo>
                  <a:lnTo>
                    <a:pt x="67043" y="75133"/>
                  </a:lnTo>
                  <a:lnTo>
                    <a:pt x="65786" y="74079"/>
                  </a:lnTo>
                  <a:lnTo>
                    <a:pt x="63842" y="74079"/>
                  </a:lnTo>
                  <a:lnTo>
                    <a:pt x="65532" y="73291"/>
                  </a:lnTo>
                  <a:lnTo>
                    <a:pt x="83299" y="73291"/>
                  </a:lnTo>
                  <a:lnTo>
                    <a:pt x="83299" y="75831"/>
                  </a:lnTo>
                  <a:lnTo>
                    <a:pt x="88658" y="75831"/>
                  </a:lnTo>
                  <a:lnTo>
                    <a:pt x="88658" y="73291"/>
                  </a:lnTo>
                  <a:lnTo>
                    <a:pt x="101765" y="73291"/>
                  </a:lnTo>
                  <a:lnTo>
                    <a:pt x="101765" y="75831"/>
                  </a:lnTo>
                  <a:lnTo>
                    <a:pt x="107111" y="75831"/>
                  </a:lnTo>
                  <a:lnTo>
                    <a:pt x="107111" y="73291"/>
                  </a:lnTo>
                  <a:lnTo>
                    <a:pt x="133591" y="73291"/>
                  </a:lnTo>
                  <a:lnTo>
                    <a:pt x="133591" y="75831"/>
                  </a:lnTo>
                  <a:lnTo>
                    <a:pt x="138963" y="75831"/>
                  </a:lnTo>
                  <a:lnTo>
                    <a:pt x="138963" y="73291"/>
                  </a:lnTo>
                  <a:lnTo>
                    <a:pt x="175958" y="73291"/>
                  </a:lnTo>
                  <a:lnTo>
                    <a:pt x="175806" y="73444"/>
                  </a:lnTo>
                  <a:lnTo>
                    <a:pt x="175806" y="75869"/>
                  </a:lnTo>
                  <a:lnTo>
                    <a:pt x="176923" y="76949"/>
                  </a:lnTo>
                  <a:lnTo>
                    <a:pt x="178485" y="76923"/>
                  </a:lnTo>
                  <a:lnTo>
                    <a:pt x="179908" y="76936"/>
                  </a:lnTo>
                  <a:lnTo>
                    <a:pt x="181152" y="75958"/>
                  </a:lnTo>
                  <a:lnTo>
                    <a:pt x="181152" y="74650"/>
                  </a:lnTo>
                  <a:lnTo>
                    <a:pt x="181152" y="73367"/>
                  </a:lnTo>
                  <a:lnTo>
                    <a:pt x="186220" y="73291"/>
                  </a:lnTo>
                  <a:lnTo>
                    <a:pt x="185788" y="75831"/>
                  </a:lnTo>
                  <a:lnTo>
                    <a:pt x="185661" y="85991"/>
                  </a:lnTo>
                  <a:lnTo>
                    <a:pt x="185775" y="87261"/>
                  </a:lnTo>
                  <a:lnTo>
                    <a:pt x="186182" y="89801"/>
                  </a:lnTo>
                  <a:lnTo>
                    <a:pt x="94107" y="89801"/>
                  </a:lnTo>
                  <a:lnTo>
                    <a:pt x="94107" y="88531"/>
                  </a:lnTo>
                  <a:lnTo>
                    <a:pt x="91147" y="88531"/>
                  </a:lnTo>
                  <a:lnTo>
                    <a:pt x="91147" y="89801"/>
                  </a:lnTo>
                  <a:lnTo>
                    <a:pt x="81572" y="89801"/>
                  </a:lnTo>
                  <a:lnTo>
                    <a:pt x="70281" y="80911"/>
                  </a:lnTo>
                  <a:lnTo>
                    <a:pt x="66306" y="83451"/>
                  </a:lnTo>
                  <a:lnTo>
                    <a:pt x="62826" y="83451"/>
                  </a:lnTo>
                  <a:lnTo>
                    <a:pt x="61696" y="84721"/>
                  </a:lnTo>
                  <a:lnTo>
                    <a:pt x="61696" y="85991"/>
                  </a:lnTo>
                  <a:lnTo>
                    <a:pt x="62014" y="87261"/>
                  </a:lnTo>
                  <a:lnTo>
                    <a:pt x="62534" y="87261"/>
                  </a:lnTo>
                  <a:lnTo>
                    <a:pt x="58978" y="89801"/>
                  </a:lnTo>
                  <a:lnTo>
                    <a:pt x="0" y="89801"/>
                  </a:lnTo>
                  <a:lnTo>
                    <a:pt x="0" y="97421"/>
                  </a:lnTo>
                  <a:lnTo>
                    <a:pt x="64617" y="97421"/>
                  </a:lnTo>
                  <a:lnTo>
                    <a:pt x="70104" y="102501"/>
                  </a:lnTo>
                  <a:lnTo>
                    <a:pt x="75552" y="97421"/>
                  </a:lnTo>
                  <a:lnTo>
                    <a:pt x="91160" y="97421"/>
                  </a:lnTo>
                  <a:lnTo>
                    <a:pt x="91236" y="98691"/>
                  </a:lnTo>
                  <a:lnTo>
                    <a:pt x="93332" y="98691"/>
                  </a:lnTo>
                  <a:lnTo>
                    <a:pt x="94005" y="98691"/>
                  </a:lnTo>
                  <a:lnTo>
                    <a:pt x="94081" y="97421"/>
                  </a:lnTo>
                  <a:lnTo>
                    <a:pt x="150926" y="97421"/>
                  </a:lnTo>
                  <a:lnTo>
                    <a:pt x="150850" y="99961"/>
                  </a:lnTo>
                  <a:lnTo>
                    <a:pt x="151955" y="101231"/>
                  </a:lnTo>
                  <a:lnTo>
                    <a:pt x="155041" y="101231"/>
                  </a:lnTo>
                  <a:lnTo>
                    <a:pt x="156184" y="99961"/>
                  </a:lnTo>
                  <a:lnTo>
                    <a:pt x="156108" y="97421"/>
                  </a:lnTo>
                  <a:lnTo>
                    <a:pt x="187756" y="97421"/>
                  </a:lnTo>
                  <a:lnTo>
                    <a:pt x="189293" y="103771"/>
                  </a:lnTo>
                  <a:lnTo>
                    <a:pt x="191643" y="107581"/>
                  </a:lnTo>
                  <a:lnTo>
                    <a:pt x="194640" y="112661"/>
                  </a:lnTo>
                  <a:lnTo>
                    <a:pt x="178955" y="112661"/>
                  </a:lnTo>
                  <a:lnTo>
                    <a:pt x="177507" y="111391"/>
                  </a:lnTo>
                  <a:lnTo>
                    <a:pt x="176060" y="112661"/>
                  </a:lnTo>
                  <a:lnTo>
                    <a:pt x="125514" y="112661"/>
                  </a:lnTo>
                  <a:lnTo>
                    <a:pt x="117995" y="106311"/>
                  </a:lnTo>
                  <a:lnTo>
                    <a:pt x="110515" y="112661"/>
                  </a:lnTo>
                  <a:lnTo>
                    <a:pt x="96342" y="112661"/>
                  </a:lnTo>
                  <a:lnTo>
                    <a:pt x="102882" y="107581"/>
                  </a:lnTo>
                  <a:lnTo>
                    <a:pt x="93332" y="98691"/>
                  </a:lnTo>
                  <a:lnTo>
                    <a:pt x="83743" y="107581"/>
                  </a:lnTo>
                  <a:lnTo>
                    <a:pt x="90309" y="112661"/>
                  </a:lnTo>
                  <a:lnTo>
                    <a:pt x="0" y="112661"/>
                  </a:lnTo>
                  <a:lnTo>
                    <a:pt x="0" y="120281"/>
                  </a:lnTo>
                  <a:lnTo>
                    <a:pt x="101727" y="120281"/>
                  </a:lnTo>
                  <a:lnTo>
                    <a:pt x="100126" y="121551"/>
                  </a:lnTo>
                  <a:lnTo>
                    <a:pt x="117817" y="136791"/>
                  </a:lnTo>
                  <a:lnTo>
                    <a:pt x="135712" y="121551"/>
                  </a:lnTo>
                  <a:lnTo>
                    <a:pt x="134315" y="120281"/>
                  </a:lnTo>
                  <a:lnTo>
                    <a:pt x="167271" y="120281"/>
                  </a:lnTo>
                  <a:lnTo>
                    <a:pt x="159626" y="126631"/>
                  </a:lnTo>
                  <a:lnTo>
                    <a:pt x="172516" y="138061"/>
                  </a:lnTo>
                  <a:lnTo>
                    <a:pt x="0" y="138061"/>
                  </a:lnTo>
                  <a:lnTo>
                    <a:pt x="0" y="144411"/>
                  </a:lnTo>
                  <a:lnTo>
                    <a:pt x="344576" y="144411"/>
                  </a:lnTo>
                  <a:lnTo>
                    <a:pt x="344576" y="143141"/>
                  </a:lnTo>
                  <a:lnTo>
                    <a:pt x="395097" y="143141"/>
                  </a:lnTo>
                  <a:lnTo>
                    <a:pt x="395097" y="120281"/>
                  </a:lnTo>
                  <a:lnTo>
                    <a:pt x="395097" y="112661"/>
                  </a:lnTo>
                  <a:lnTo>
                    <a:pt x="395097" y="106311"/>
                  </a:lnTo>
                  <a:lnTo>
                    <a:pt x="421982" y="106311"/>
                  </a:lnTo>
                  <a:lnTo>
                    <a:pt x="433616" y="105041"/>
                  </a:lnTo>
                  <a:lnTo>
                    <a:pt x="443865" y="102501"/>
                  </a:lnTo>
                  <a:lnTo>
                    <a:pt x="452589" y="97421"/>
                  </a:lnTo>
                  <a:lnTo>
                    <a:pt x="459663" y="92341"/>
                  </a:lnTo>
                  <a:lnTo>
                    <a:pt x="468020" y="112661"/>
                  </a:lnTo>
                  <a:lnTo>
                    <a:pt x="483997" y="129171"/>
                  </a:lnTo>
                  <a:lnTo>
                    <a:pt x="505980" y="140601"/>
                  </a:lnTo>
                  <a:lnTo>
                    <a:pt x="532384" y="144411"/>
                  </a:lnTo>
                  <a:lnTo>
                    <a:pt x="540981" y="144411"/>
                  </a:lnTo>
                  <a:lnTo>
                    <a:pt x="561708" y="141871"/>
                  </a:lnTo>
                  <a:lnTo>
                    <a:pt x="569836" y="139331"/>
                  </a:lnTo>
                  <a:lnTo>
                    <a:pt x="570992" y="105041"/>
                  </a:lnTo>
                  <a:lnTo>
                    <a:pt x="571385" y="93611"/>
                  </a:lnTo>
                  <a:lnTo>
                    <a:pt x="564769" y="98691"/>
                  </a:lnTo>
                  <a:lnTo>
                    <a:pt x="557631" y="102501"/>
                  </a:lnTo>
                  <a:lnTo>
                    <a:pt x="549808" y="105041"/>
                  </a:lnTo>
                  <a:lnTo>
                    <a:pt x="541172" y="105041"/>
                  </a:lnTo>
                  <a:lnTo>
                    <a:pt x="529958" y="103771"/>
                  </a:lnTo>
                  <a:lnTo>
                    <a:pt x="520598" y="98691"/>
                  </a:lnTo>
                  <a:lnTo>
                    <a:pt x="515264" y="92341"/>
                  </a:lnTo>
                  <a:lnTo>
                    <a:pt x="514197" y="91071"/>
                  </a:lnTo>
                  <a:lnTo>
                    <a:pt x="513295" y="87261"/>
                  </a:lnTo>
                  <a:lnTo>
                    <a:pt x="511810" y="80911"/>
                  </a:lnTo>
                  <a:lnTo>
                    <a:pt x="513422" y="74561"/>
                  </a:lnTo>
                  <a:lnTo>
                    <a:pt x="514070" y="72021"/>
                  </a:lnTo>
                  <a:lnTo>
                    <a:pt x="520204" y="64401"/>
                  </a:lnTo>
                  <a:lnTo>
                    <a:pt x="529297" y="59321"/>
                  </a:lnTo>
                  <a:lnTo>
                    <a:pt x="540372" y="56781"/>
                  </a:lnTo>
                  <a:lnTo>
                    <a:pt x="549059" y="58051"/>
                  </a:lnTo>
                  <a:lnTo>
                    <a:pt x="557161" y="60591"/>
                  </a:lnTo>
                  <a:lnTo>
                    <a:pt x="564616" y="64401"/>
                  </a:lnTo>
                  <a:lnTo>
                    <a:pt x="571385" y="69481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5446388" y="3814534"/>
            <a:ext cx="1328420" cy="124460"/>
          </a:xfrm>
          <a:custGeom>
            <a:avLst/>
            <a:gdLst/>
            <a:ahLst/>
            <a:cxnLst/>
            <a:rect l="l" t="t" r="r" b="b"/>
            <a:pathLst>
              <a:path w="1328419" h="124460">
                <a:moveTo>
                  <a:pt x="38649" y="943"/>
                </a:moveTo>
                <a:lnTo>
                  <a:pt x="24188" y="1538"/>
                </a:lnTo>
                <a:lnTo>
                  <a:pt x="11838" y="4844"/>
                </a:lnTo>
                <a:lnTo>
                  <a:pt x="3231" y="13143"/>
                </a:lnTo>
                <a:lnTo>
                  <a:pt x="0" y="28715"/>
                </a:lnTo>
                <a:lnTo>
                  <a:pt x="0" y="122873"/>
                </a:lnTo>
                <a:lnTo>
                  <a:pt x="16154" y="122873"/>
                </a:lnTo>
                <a:lnTo>
                  <a:pt x="16154" y="67699"/>
                </a:lnTo>
                <a:lnTo>
                  <a:pt x="65705" y="67699"/>
                </a:lnTo>
                <a:lnTo>
                  <a:pt x="65705" y="54183"/>
                </a:lnTo>
                <a:lnTo>
                  <a:pt x="16154" y="54183"/>
                </a:lnTo>
                <a:lnTo>
                  <a:pt x="16154" y="36022"/>
                </a:lnTo>
                <a:lnTo>
                  <a:pt x="16936" y="25356"/>
                </a:lnTo>
                <a:lnTo>
                  <a:pt x="20073" y="18888"/>
                </a:lnTo>
                <a:lnTo>
                  <a:pt x="26752" y="15689"/>
                </a:lnTo>
                <a:lnTo>
                  <a:pt x="38159" y="14829"/>
                </a:lnTo>
                <a:lnTo>
                  <a:pt x="68033" y="14829"/>
                </a:lnTo>
                <a:lnTo>
                  <a:pt x="68033" y="1731"/>
                </a:lnTo>
                <a:lnTo>
                  <a:pt x="60738" y="1406"/>
                </a:lnTo>
                <a:lnTo>
                  <a:pt x="52857" y="1158"/>
                </a:lnTo>
                <a:lnTo>
                  <a:pt x="45218" y="999"/>
                </a:lnTo>
                <a:lnTo>
                  <a:pt x="38649" y="943"/>
                </a:lnTo>
                <a:close/>
              </a:path>
              <a:path w="1328419" h="124460">
                <a:moveTo>
                  <a:pt x="123422" y="0"/>
                </a:moveTo>
                <a:lnTo>
                  <a:pt x="113807" y="215"/>
                </a:lnTo>
                <a:lnTo>
                  <a:pt x="104379" y="817"/>
                </a:lnTo>
                <a:lnTo>
                  <a:pt x="95491" y="1742"/>
                </a:lnTo>
                <a:lnTo>
                  <a:pt x="87495" y="2925"/>
                </a:lnTo>
                <a:lnTo>
                  <a:pt x="87495" y="121094"/>
                </a:lnTo>
                <a:lnTo>
                  <a:pt x="95491" y="122318"/>
                </a:lnTo>
                <a:lnTo>
                  <a:pt x="104379" y="123277"/>
                </a:lnTo>
                <a:lnTo>
                  <a:pt x="113807" y="123903"/>
                </a:lnTo>
                <a:lnTo>
                  <a:pt x="123422" y="124126"/>
                </a:lnTo>
                <a:lnTo>
                  <a:pt x="149350" y="120242"/>
                </a:lnTo>
                <a:lnTo>
                  <a:pt x="162550" y="110192"/>
                </a:lnTo>
                <a:lnTo>
                  <a:pt x="114503" y="110192"/>
                </a:lnTo>
                <a:lnTo>
                  <a:pt x="108557" y="109560"/>
                </a:lnTo>
                <a:lnTo>
                  <a:pt x="103649" y="108879"/>
                </a:lnTo>
                <a:lnTo>
                  <a:pt x="103649" y="15247"/>
                </a:lnTo>
                <a:lnTo>
                  <a:pt x="108557" y="14566"/>
                </a:lnTo>
                <a:lnTo>
                  <a:pt x="114503" y="13945"/>
                </a:lnTo>
                <a:lnTo>
                  <a:pt x="162565" y="13945"/>
                </a:lnTo>
                <a:lnTo>
                  <a:pt x="149350" y="3884"/>
                </a:lnTo>
                <a:lnTo>
                  <a:pt x="123422" y="0"/>
                </a:lnTo>
                <a:close/>
              </a:path>
              <a:path w="1328419" h="124460">
                <a:moveTo>
                  <a:pt x="162565" y="13945"/>
                </a:moveTo>
                <a:lnTo>
                  <a:pt x="120055" y="13945"/>
                </a:lnTo>
                <a:lnTo>
                  <a:pt x="141636" y="17625"/>
                </a:lnTo>
                <a:lnTo>
                  <a:pt x="152780" y="27769"/>
                </a:lnTo>
                <a:lnTo>
                  <a:pt x="156938" y="43030"/>
                </a:lnTo>
                <a:lnTo>
                  <a:pt x="157558" y="62063"/>
                </a:lnTo>
                <a:lnTo>
                  <a:pt x="156938" y="81098"/>
                </a:lnTo>
                <a:lnTo>
                  <a:pt x="152780" y="96363"/>
                </a:lnTo>
                <a:lnTo>
                  <a:pt x="141636" y="106511"/>
                </a:lnTo>
                <a:lnTo>
                  <a:pt x="120055" y="110192"/>
                </a:lnTo>
                <a:lnTo>
                  <a:pt x="162550" y="110192"/>
                </a:lnTo>
                <a:lnTo>
                  <a:pt x="164647" y="108596"/>
                </a:lnTo>
                <a:lnTo>
                  <a:pt x="171916" y="89199"/>
                </a:lnTo>
                <a:lnTo>
                  <a:pt x="173760" y="62063"/>
                </a:lnTo>
                <a:lnTo>
                  <a:pt x="171916" y="34927"/>
                </a:lnTo>
                <a:lnTo>
                  <a:pt x="164647" y="15530"/>
                </a:lnTo>
                <a:lnTo>
                  <a:pt x="162565" y="13945"/>
                </a:lnTo>
                <a:close/>
              </a:path>
              <a:path w="1328419" h="124460">
                <a:moveTo>
                  <a:pt x="242725" y="0"/>
                </a:moveTo>
                <a:lnTo>
                  <a:pt x="230296" y="0"/>
                </a:lnTo>
                <a:lnTo>
                  <a:pt x="225735" y="3713"/>
                </a:lnTo>
                <a:lnTo>
                  <a:pt x="185402" y="122873"/>
                </a:lnTo>
                <a:lnTo>
                  <a:pt x="201998" y="122873"/>
                </a:lnTo>
                <a:lnTo>
                  <a:pt x="212804" y="89154"/>
                </a:lnTo>
                <a:lnTo>
                  <a:pt x="275829" y="89154"/>
                </a:lnTo>
                <a:lnTo>
                  <a:pt x="271438" y="75997"/>
                </a:lnTo>
                <a:lnTo>
                  <a:pt x="217006" y="75997"/>
                </a:lnTo>
                <a:lnTo>
                  <a:pt x="235836" y="17336"/>
                </a:lnTo>
                <a:lnTo>
                  <a:pt x="251861" y="17336"/>
                </a:lnTo>
                <a:lnTo>
                  <a:pt x="247334" y="3713"/>
                </a:lnTo>
                <a:lnTo>
                  <a:pt x="242725" y="0"/>
                </a:lnTo>
                <a:close/>
              </a:path>
              <a:path w="1328419" h="124460">
                <a:moveTo>
                  <a:pt x="275829" y="89154"/>
                </a:moveTo>
                <a:lnTo>
                  <a:pt x="259035" y="89154"/>
                </a:lnTo>
                <a:lnTo>
                  <a:pt x="269936" y="122873"/>
                </a:lnTo>
                <a:lnTo>
                  <a:pt x="287082" y="122873"/>
                </a:lnTo>
                <a:lnTo>
                  <a:pt x="275829" y="89154"/>
                </a:lnTo>
                <a:close/>
              </a:path>
              <a:path w="1328419" h="124460">
                <a:moveTo>
                  <a:pt x="251861" y="17336"/>
                </a:moveTo>
                <a:lnTo>
                  <a:pt x="235836" y="17336"/>
                </a:lnTo>
                <a:lnTo>
                  <a:pt x="254772" y="75997"/>
                </a:lnTo>
                <a:lnTo>
                  <a:pt x="271438" y="75997"/>
                </a:lnTo>
                <a:lnTo>
                  <a:pt x="251861" y="17336"/>
                </a:lnTo>
                <a:close/>
              </a:path>
              <a:path w="1328419" h="124460">
                <a:moveTo>
                  <a:pt x="414272" y="17539"/>
                </a:moveTo>
                <a:lnTo>
                  <a:pt x="372010" y="17539"/>
                </a:lnTo>
                <a:lnTo>
                  <a:pt x="386135" y="18348"/>
                </a:lnTo>
                <a:lnTo>
                  <a:pt x="395466" y="21188"/>
                </a:lnTo>
                <a:lnTo>
                  <a:pt x="400614" y="26682"/>
                </a:lnTo>
                <a:lnTo>
                  <a:pt x="402194" y="35449"/>
                </a:lnTo>
                <a:lnTo>
                  <a:pt x="400473" y="44765"/>
                </a:lnTo>
                <a:lnTo>
                  <a:pt x="395533" y="52145"/>
                </a:lnTo>
                <a:lnTo>
                  <a:pt x="387702" y="58198"/>
                </a:lnTo>
                <a:lnTo>
                  <a:pt x="377311" y="63532"/>
                </a:lnTo>
                <a:lnTo>
                  <a:pt x="362235" y="72553"/>
                </a:lnTo>
                <a:lnTo>
                  <a:pt x="352967" y="84198"/>
                </a:lnTo>
                <a:lnTo>
                  <a:pt x="347275" y="100345"/>
                </a:lnTo>
                <a:lnTo>
                  <a:pt x="342924" y="122873"/>
                </a:lnTo>
                <a:lnTo>
                  <a:pt x="417954" y="122873"/>
                </a:lnTo>
                <a:lnTo>
                  <a:pt x="417954" y="108569"/>
                </a:lnTo>
                <a:lnTo>
                  <a:pt x="361013" y="108569"/>
                </a:lnTo>
                <a:lnTo>
                  <a:pt x="363133" y="97474"/>
                </a:lnTo>
                <a:lnTo>
                  <a:pt x="367068" y="88753"/>
                </a:lnTo>
                <a:lnTo>
                  <a:pt x="374095" y="81669"/>
                </a:lnTo>
                <a:lnTo>
                  <a:pt x="399289" y="68011"/>
                </a:lnTo>
                <a:lnTo>
                  <a:pt x="409496" y="58609"/>
                </a:lnTo>
                <a:lnTo>
                  <a:pt x="415829" y="46812"/>
                </a:lnTo>
                <a:lnTo>
                  <a:pt x="418002" y="32154"/>
                </a:lnTo>
                <a:lnTo>
                  <a:pt x="415110" y="18452"/>
                </a:lnTo>
                <a:lnTo>
                  <a:pt x="414272" y="17539"/>
                </a:lnTo>
                <a:close/>
              </a:path>
              <a:path w="1328419" h="124460">
                <a:moveTo>
                  <a:pt x="379245" y="3653"/>
                </a:moveTo>
                <a:lnTo>
                  <a:pt x="369940" y="3945"/>
                </a:lnTo>
                <a:lnTo>
                  <a:pt x="360982" y="4731"/>
                </a:lnTo>
                <a:lnTo>
                  <a:pt x="352496" y="5880"/>
                </a:lnTo>
                <a:lnTo>
                  <a:pt x="344608" y="7259"/>
                </a:lnTo>
                <a:lnTo>
                  <a:pt x="346100" y="19999"/>
                </a:lnTo>
                <a:lnTo>
                  <a:pt x="351952" y="19106"/>
                </a:lnTo>
                <a:lnTo>
                  <a:pt x="358554" y="18317"/>
                </a:lnTo>
                <a:lnTo>
                  <a:pt x="365406" y="17754"/>
                </a:lnTo>
                <a:lnTo>
                  <a:pt x="372010" y="17539"/>
                </a:lnTo>
                <a:lnTo>
                  <a:pt x="414272" y="17539"/>
                </a:lnTo>
                <a:lnTo>
                  <a:pt x="407059" y="9683"/>
                </a:lnTo>
                <a:lnTo>
                  <a:pt x="394791" y="5024"/>
                </a:lnTo>
                <a:lnTo>
                  <a:pt x="379245" y="3653"/>
                </a:lnTo>
                <a:close/>
              </a:path>
              <a:path w="1328419" h="124460">
                <a:moveTo>
                  <a:pt x="476293" y="21826"/>
                </a:moveTo>
                <a:lnTo>
                  <a:pt x="460735" y="21826"/>
                </a:lnTo>
                <a:lnTo>
                  <a:pt x="460735" y="122873"/>
                </a:lnTo>
                <a:lnTo>
                  <a:pt x="476293" y="122873"/>
                </a:lnTo>
                <a:lnTo>
                  <a:pt x="476293" y="21826"/>
                </a:lnTo>
                <a:close/>
              </a:path>
              <a:path w="1328419" h="124460">
                <a:moveTo>
                  <a:pt x="476293" y="4907"/>
                </a:moveTo>
                <a:lnTo>
                  <a:pt x="463708" y="4907"/>
                </a:lnTo>
                <a:lnTo>
                  <a:pt x="457745" y="7546"/>
                </a:lnTo>
                <a:lnTo>
                  <a:pt x="450585" y="10144"/>
                </a:lnTo>
                <a:lnTo>
                  <a:pt x="442366" y="12484"/>
                </a:lnTo>
                <a:lnTo>
                  <a:pt x="433225" y="14351"/>
                </a:lnTo>
                <a:lnTo>
                  <a:pt x="433918" y="27616"/>
                </a:lnTo>
                <a:lnTo>
                  <a:pt x="440481" y="26540"/>
                </a:lnTo>
                <a:lnTo>
                  <a:pt x="447403" y="25169"/>
                </a:lnTo>
                <a:lnTo>
                  <a:pt x="454286" y="23573"/>
                </a:lnTo>
                <a:lnTo>
                  <a:pt x="460735" y="21826"/>
                </a:lnTo>
                <a:lnTo>
                  <a:pt x="476293" y="21826"/>
                </a:lnTo>
                <a:lnTo>
                  <a:pt x="476293" y="4907"/>
                </a:lnTo>
                <a:close/>
              </a:path>
              <a:path w="1328419" h="124460">
                <a:moveTo>
                  <a:pt x="591405" y="0"/>
                </a:moveTo>
                <a:lnTo>
                  <a:pt x="568241" y="3619"/>
                </a:lnTo>
                <a:lnTo>
                  <a:pt x="553905" y="14823"/>
                </a:lnTo>
                <a:lnTo>
                  <a:pt x="546611" y="34131"/>
                </a:lnTo>
                <a:lnTo>
                  <a:pt x="544577" y="62063"/>
                </a:lnTo>
                <a:lnTo>
                  <a:pt x="546604" y="89970"/>
                </a:lnTo>
                <a:lnTo>
                  <a:pt x="553887" y="109281"/>
                </a:lnTo>
                <a:lnTo>
                  <a:pt x="568221" y="120499"/>
                </a:lnTo>
                <a:lnTo>
                  <a:pt x="591405" y="124126"/>
                </a:lnTo>
                <a:lnTo>
                  <a:pt x="599184" y="123896"/>
                </a:lnTo>
                <a:lnTo>
                  <a:pt x="606422" y="123259"/>
                </a:lnTo>
                <a:lnTo>
                  <a:pt x="613038" y="122298"/>
                </a:lnTo>
                <a:lnTo>
                  <a:pt x="618950" y="121094"/>
                </a:lnTo>
                <a:lnTo>
                  <a:pt x="617727" y="109870"/>
                </a:lnTo>
                <a:lnTo>
                  <a:pt x="596109" y="109870"/>
                </a:lnTo>
                <a:lnTo>
                  <a:pt x="576693" y="106554"/>
                </a:lnTo>
                <a:lnTo>
                  <a:pt x="566200" y="97044"/>
                </a:lnTo>
                <a:lnTo>
                  <a:pt x="561904" y="81995"/>
                </a:lnTo>
                <a:lnTo>
                  <a:pt x="561077" y="62063"/>
                </a:lnTo>
                <a:lnTo>
                  <a:pt x="561862" y="42177"/>
                </a:lnTo>
                <a:lnTo>
                  <a:pt x="566088" y="27122"/>
                </a:lnTo>
                <a:lnTo>
                  <a:pt x="576567" y="17587"/>
                </a:lnTo>
                <a:lnTo>
                  <a:pt x="596109" y="14256"/>
                </a:lnTo>
                <a:lnTo>
                  <a:pt x="617685" y="14256"/>
                </a:lnTo>
                <a:lnTo>
                  <a:pt x="618950" y="2973"/>
                </a:lnTo>
                <a:lnTo>
                  <a:pt x="613031" y="1783"/>
                </a:lnTo>
                <a:lnTo>
                  <a:pt x="606404" y="841"/>
                </a:lnTo>
                <a:lnTo>
                  <a:pt x="599164" y="222"/>
                </a:lnTo>
                <a:lnTo>
                  <a:pt x="591405" y="0"/>
                </a:lnTo>
                <a:close/>
              </a:path>
              <a:path w="1328419" h="124460">
                <a:moveTo>
                  <a:pt x="617517" y="107948"/>
                </a:moveTo>
                <a:lnTo>
                  <a:pt x="610628" y="109094"/>
                </a:lnTo>
                <a:lnTo>
                  <a:pt x="603440" y="109870"/>
                </a:lnTo>
                <a:lnTo>
                  <a:pt x="617727" y="109870"/>
                </a:lnTo>
                <a:lnTo>
                  <a:pt x="617517" y="107948"/>
                </a:lnTo>
                <a:close/>
              </a:path>
              <a:path w="1328419" h="124460">
                <a:moveTo>
                  <a:pt x="617685" y="14256"/>
                </a:moveTo>
                <a:lnTo>
                  <a:pt x="603345" y="14256"/>
                </a:lnTo>
                <a:lnTo>
                  <a:pt x="610771" y="15091"/>
                </a:lnTo>
                <a:lnTo>
                  <a:pt x="617469" y="16178"/>
                </a:lnTo>
                <a:lnTo>
                  <a:pt x="617685" y="14256"/>
                </a:lnTo>
                <a:close/>
              </a:path>
              <a:path w="1328419" h="124460">
                <a:moveTo>
                  <a:pt x="676536" y="943"/>
                </a:moveTo>
                <a:lnTo>
                  <a:pt x="662070" y="1538"/>
                </a:lnTo>
                <a:lnTo>
                  <a:pt x="649721" y="4844"/>
                </a:lnTo>
                <a:lnTo>
                  <a:pt x="641117" y="13143"/>
                </a:lnTo>
                <a:lnTo>
                  <a:pt x="637887" y="28715"/>
                </a:lnTo>
                <a:lnTo>
                  <a:pt x="637887" y="122873"/>
                </a:lnTo>
                <a:lnTo>
                  <a:pt x="654041" y="122873"/>
                </a:lnTo>
                <a:lnTo>
                  <a:pt x="654041" y="67699"/>
                </a:lnTo>
                <a:lnTo>
                  <a:pt x="703592" y="67699"/>
                </a:lnTo>
                <a:lnTo>
                  <a:pt x="703592" y="54183"/>
                </a:lnTo>
                <a:lnTo>
                  <a:pt x="654041" y="54183"/>
                </a:lnTo>
                <a:lnTo>
                  <a:pt x="654041" y="36022"/>
                </a:lnTo>
                <a:lnTo>
                  <a:pt x="654823" y="25356"/>
                </a:lnTo>
                <a:lnTo>
                  <a:pt x="657959" y="18888"/>
                </a:lnTo>
                <a:lnTo>
                  <a:pt x="664634" y="15689"/>
                </a:lnTo>
                <a:lnTo>
                  <a:pt x="676034" y="14829"/>
                </a:lnTo>
                <a:lnTo>
                  <a:pt x="705920" y="14829"/>
                </a:lnTo>
                <a:lnTo>
                  <a:pt x="705920" y="1731"/>
                </a:lnTo>
                <a:lnTo>
                  <a:pt x="698625" y="1406"/>
                </a:lnTo>
                <a:lnTo>
                  <a:pt x="690744" y="1158"/>
                </a:lnTo>
                <a:lnTo>
                  <a:pt x="683105" y="999"/>
                </a:lnTo>
                <a:lnTo>
                  <a:pt x="676536" y="943"/>
                </a:lnTo>
                <a:close/>
              </a:path>
              <a:path w="1328419" h="124460">
                <a:moveTo>
                  <a:pt x="761297" y="0"/>
                </a:moveTo>
                <a:lnTo>
                  <a:pt x="751680" y="223"/>
                </a:lnTo>
                <a:lnTo>
                  <a:pt x="742235" y="849"/>
                </a:lnTo>
                <a:lnTo>
                  <a:pt x="733328" y="1808"/>
                </a:lnTo>
                <a:lnTo>
                  <a:pt x="725322" y="3032"/>
                </a:lnTo>
                <a:lnTo>
                  <a:pt x="725322" y="122873"/>
                </a:lnTo>
                <a:lnTo>
                  <a:pt x="741477" y="122873"/>
                </a:lnTo>
                <a:lnTo>
                  <a:pt x="741477" y="73442"/>
                </a:lnTo>
                <a:lnTo>
                  <a:pt x="780804" y="73442"/>
                </a:lnTo>
                <a:lnTo>
                  <a:pt x="780377" y="72665"/>
                </a:lnTo>
                <a:lnTo>
                  <a:pt x="791223" y="68881"/>
                </a:lnTo>
                <a:lnTo>
                  <a:pt x="799521" y="62087"/>
                </a:lnTo>
                <a:lnTo>
                  <a:pt x="800246" y="60654"/>
                </a:lnTo>
                <a:lnTo>
                  <a:pt x="755112" y="60654"/>
                </a:lnTo>
                <a:lnTo>
                  <a:pt x="749011" y="60606"/>
                </a:lnTo>
                <a:lnTo>
                  <a:pt x="741477" y="59711"/>
                </a:lnTo>
                <a:lnTo>
                  <a:pt x="741477" y="14829"/>
                </a:lnTo>
                <a:lnTo>
                  <a:pt x="748521" y="13838"/>
                </a:lnTo>
                <a:lnTo>
                  <a:pt x="755900" y="13360"/>
                </a:lnTo>
                <a:lnTo>
                  <a:pt x="799353" y="13360"/>
                </a:lnTo>
                <a:lnTo>
                  <a:pt x="793308" y="6474"/>
                </a:lnTo>
                <a:lnTo>
                  <a:pt x="778867" y="1279"/>
                </a:lnTo>
                <a:lnTo>
                  <a:pt x="761297" y="0"/>
                </a:lnTo>
                <a:close/>
              </a:path>
              <a:path w="1328419" h="124460">
                <a:moveTo>
                  <a:pt x="780804" y="73442"/>
                </a:moveTo>
                <a:lnTo>
                  <a:pt x="741477" y="73442"/>
                </a:lnTo>
                <a:lnTo>
                  <a:pt x="756545" y="74230"/>
                </a:lnTo>
                <a:lnTo>
                  <a:pt x="763482" y="74230"/>
                </a:lnTo>
                <a:lnTo>
                  <a:pt x="789200" y="122873"/>
                </a:lnTo>
                <a:lnTo>
                  <a:pt x="808030" y="122873"/>
                </a:lnTo>
                <a:lnTo>
                  <a:pt x="780804" y="73442"/>
                </a:lnTo>
                <a:close/>
              </a:path>
              <a:path w="1328419" h="124460">
                <a:moveTo>
                  <a:pt x="799353" y="13360"/>
                </a:moveTo>
                <a:lnTo>
                  <a:pt x="761894" y="13360"/>
                </a:lnTo>
                <a:lnTo>
                  <a:pt x="775290" y="14643"/>
                </a:lnTo>
                <a:lnTo>
                  <a:pt x="784180" y="18727"/>
                </a:lnTo>
                <a:lnTo>
                  <a:pt x="789111" y="25963"/>
                </a:lnTo>
                <a:lnTo>
                  <a:pt x="790633" y="36703"/>
                </a:lnTo>
                <a:lnTo>
                  <a:pt x="788664" y="48504"/>
                </a:lnTo>
                <a:lnTo>
                  <a:pt x="782937" y="55842"/>
                </a:lnTo>
                <a:lnTo>
                  <a:pt x="773724" y="59598"/>
                </a:lnTo>
                <a:lnTo>
                  <a:pt x="761297" y="60654"/>
                </a:lnTo>
                <a:lnTo>
                  <a:pt x="800246" y="60654"/>
                </a:lnTo>
                <a:lnTo>
                  <a:pt x="804825" y="51604"/>
                </a:lnTo>
                <a:lnTo>
                  <a:pt x="806692" y="36750"/>
                </a:lnTo>
                <a:lnTo>
                  <a:pt x="803092" y="17619"/>
                </a:lnTo>
                <a:lnTo>
                  <a:pt x="799353" y="13360"/>
                </a:lnTo>
                <a:close/>
              </a:path>
              <a:path w="1328419" h="124460">
                <a:moveTo>
                  <a:pt x="910354" y="0"/>
                </a:moveTo>
                <a:lnTo>
                  <a:pt x="900705" y="223"/>
                </a:lnTo>
                <a:lnTo>
                  <a:pt x="891252" y="849"/>
                </a:lnTo>
                <a:lnTo>
                  <a:pt x="882356" y="1808"/>
                </a:lnTo>
                <a:lnTo>
                  <a:pt x="874379" y="3032"/>
                </a:lnTo>
                <a:lnTo>
                  <a:pt x="874379" y="122873"/>
                </a:lnTo>
                <a:lnTo>
                  <a:pt x="890486" y="122873"/>
                </a:lnTo>
                <a:lnTo>
                  <a:pt x="890486" y="74492"/>
                </a:lnTo>
                <a:lnTo>
                  <a:pt x="920060" y="74492"/>
                </a:lnTo>
                <a:lnTo>
                  <a:pt x="929491" y="73671"/>
                </a:lnTo>
                <a:lnTo>
                  <a:pt x="943423" y="67922"/>
                </a:lnTo>
                <a:lnTo>
                  <a:pt x="948253" y="61752"/>
                </a:lnTo>
                <a:lnTo>
                  <a:pt x="904169" y="61752"/>
                </a:lnTo>
                <a:lnTo>
                  <a:pt x="898020" y="61645"/>
                </a:lnTo>
                <a:lnTo>
                  <a:pt x="890486" y="60761"/>
                </a:lnTo>
                <a:lnTo>
                  <a:pt x="890486" y="14877"/>
                </a:lnTo>
                <a:lnTo>
                  <a:pt x="897519" y="13886"/>
                </a:lnTo>
                <a:lnTo>
                  <a:pt x="904957" y="13468"/>
                </a:lnTo>
                <a:lnTo>
                  <a:pt x="948331" y="13468"/>
                </a:lnTo>
                <a:lnTo>
                  <a:pt x="942437" y="6631"/>
                </a:lnTo>
                <a:lnTo>
                  <a:pt x="928005" y="1323"/>
                </a:lnTo>
                <a:lnTo>
                  <a:pt x="910354" y="0"/>
                </a:lnTo>
                <a:close/>
              </a:path>
              <a:path w="1328419" h="124460">
                <a:moveTo>
                  <a:pt x="920060" y="74492"/>
                </a:moveTo>
                <a:lnTo>
                  <a:pt x="890486" y="74492"/>
                </a:lnTo>
                <a:lnTo>
                  <a:pt x="895991" y="74803"/>
                </a:lnTo>
                <a:lnTo>
                  <a:pt x="905602" y="75221"/>
                </a:lnTo>
                <a:lnTo>
                  <a:pt x="911692" y="75221"/>
                </a:lnTo>
                <a:lnTo>
                  <a:pt x="920060" y="74492"/>
                </a:lnTo>
                <a:close/>
              </a:path>
              <a:path w="1328419" h="124460">
                <a:moveTo>
                  <a:pt x="948331" y="13468"/>
                </a:moveTo>
                <a:lnTo>
                  <a:pt x="910951" y="13468"/>
                </a:lnTo>
                <a:lnTo>
                  <a:pt x="924433" y="14792"/>
                </a:lnTo>
                <a:lnTo>
                  <a:pt x="933313" y="18979"/>
                </a:lnTo>
                <a:lnTo>
                  <a:pt x="938197" y="26348"/>
                </a:lnTo>
                <a:lnTo>
                  <a:pt x="939690" y="37216"/>
                </a:lnTo>
                <a:lnTo>
                  <a:pt x="937748" y="49331"/>
                </a:lnTo>
                <a:lnTo>
                  <a:pt x="932065" y="56845"/>
                </a:lnTo>
                <a:lnTo>
                  <a:pt x="922861" y="60679"/>
                </a:lnTo>
                <a:lnTo>
                  <a:pt x="910354" y="61752"/>
                </a:lnTo>
                <a:lnTo>
                  <a:pt x="948253" y="61752"/>
                </a:lnTo>
                <a:lnTo>
                  <a:pt x="952504" y="56321"/>
                </a:lnTo>
                <a:lnTo>
                  <a:pt x="955750" y="37216"/>
                </a:lnTo>
                <a:lnTo>
                  <a:pt x="952176" y="17927"/>
                </a:lnTo>
                <a:lnTo>
                  <a:pt x="948331" y="13468"/>
                </a:lnTo>
                <a:close/>
              </a:path>
              <a:path w="1328419" h="124460">
                <a:moveTo>
                  <a:pt x="1038203" y="41550"/>
                </a:moveTo>
                <a:lnTo>
                  <a:pt x="1005670" y="41550"/>
                </a:lnTo>
                <a:lnTo>
                  <a:pt x="1015974" y="42765"/>
                </a:lnTo>
                <a:lnTo>
                  <a:pt x="1022611" y="46495"/>
                </a:lnTo>
                <a:lnTo>
                  <a:pt x="1026166" y="52869"/>
                </a:lnTo>
                <a:lnTo>
                  <a:pt x="1027222" y="62015"/>
                </a:lnTo>
                <a:lnTo>
                  <a:pt x="1027222" y="64260"/>
                </a:lnTo>
                <a:lnTo>
                  <a:pt x="1018081" y="64627"/>
                </a:lnTo>
                <a:lnTo>
                  <a:pt x="1009130" y="65103"/>
                </a:lnTo>
                <a:lnTo>
                  <a:pt x="970873" y="84816"/>
                </a:lnTo>
                <a:lnTo>
                  <a:pt x="969588" y="95781"/>
                </a:lnTo>
                <a:lnTo>
                  <a:pt x="971540" y="108511"/>
                </a:lnTo>
                <a:lnTo>
                  <a:pt x="977617" y="117333"/>
                </a:lnTo>
                <a:lnTo>
                  <a:pt x="988155" y="122464"/>
                </a:lnTo>
                <a:lnTo>
                  <a:pt x="1003485" y="124126"/>
                </a:lnTo>
                <a:lnTo>
                  <a:pt x="1014399" y="123696"/>
                </a:lnTo>
                <a:lnTo>
                  <a:pt x="1024387" y="122331"/>
                </a:lnTo>
                <a:lnTo>
                  <a:pt x="1033438" y="119920"/>
                </a:lnTo>
                <a:lnTo>
                  <a:pt x="1041538" y="116353"/>
                </a:lnTo>
                <a:lnTo>
                  <a:pt x="1041877" y="111709"/>
                </a:lnTo>
                <a:lnTo>
                  <a:pt x="1005467" y="111709"/>
                </a:lnTo>
                <a:lnTo>
                  <a:pt x="996236" y="111014"/>
                </a:lnTo>
                <a:lnTo>
                  <a:pt x="989747" y="108501"/>
                </a:lnTo>
                <a:lnTo>
                  <a:pt x="985915" y="103534"/>
                </a:lnTo>
                <a:lnTo>
                  <a:pt x="984704" y="95781"/>
                </a:lnTo>
                <a:lnTo>
                  <a:pt x="984656" y="83567"/>
                </a:lnTo>
                <a:lnTo>
                  <a:pt x="988513" y="79913"/>
                </a:lnTo>
                <a:lnTo>
                  <a:pt x="1027222" y="75328"/>
                </a:lnTo>
                <a:lnTo>
                  <a:pt x="1042135" y="75328"/>
                </a:lnTo>
                <a:lnTo>
                  <a:pt x="1042135" y="57371"/>
                </a:lnTo>
                <a:lnTo>
                  <a:pt x="1039435" y="43016"/>
                </a:lnTo>
                <a:lnTo>
                  <a:pt x="1038203" y="41550"/>
                </a:lnTo>
                <a:close/>
              </a:path>
              <a:path w="1328419" h="124460">
                <a:moveTo>
                  <a:pt x="1042135" y="75328"/>
                </a:moveTo>
                <a:lnTo>
                  <a:pt x="1027222" y="75328"/>
                </a:lnTo>
                <a:lnTo>
                  <a:pt x="1027126" y="103876"/>
                </a:lnTo>
                <a:lnTo>
                  <a:pt x="1026828" y="107996"/>
                </a:lnTo>
                <a:lnTo>
                  <a:pt x="1020189" y="110921"/>
                </a:lnTo>
                <a:lnTo>
                  <a:pt x="1012261" y="111709"/>
                </a:lnTo>
                <a:lnTo>
                  <a:pt x="1041877" y="111709"/>
                </a:lnTo>
                <a:lnTo>
                  <a:pt x="1041933" y="110921"/>
                </a:lnTo>
                <a:lnTo>
                  <a:pt x="1042045" y="107996"/>
                </a:lnTo>
                <a:lnTo>
                  <a:pt x="1042135" y="75328"/>
                </a:lnTo>
                <a:close/>
              </a:path>
              <a:path w="1328419" h="124460">
                <a:moveTo>
                  <a:pt x="1007652" y="28655"/>
                </a:moveTo>
                <a:lnTo>
                  <a:pt x="998465" y="28935"/>
                </a:lnTo>
                <a:lnTo>
                  <a:pt x="989893" y="29676"/>
                </a:lnTo>
                <a:lnTo>
                  <a:pt x="981860" y="30730"/>
                </a:lnTo>
                <a:lnTo>
                  <a:pt x="974292" y="31951"/>
                </a:lnTo>
                <a:lnTo>
                  <a:pt x="975582" y="44058"/>
                </a:lnTo>
                <a:lnTo>
                  <a:pt x="982728" y="43117"/>
                </a:lnTo>
                <a:lnTo>
                  <a:pt x="990196" y="42316"/>
                </a:lnTo>
                <a:lnTo>
                  <a:pt x="997879" y="41759"/>
                </a:lnTo>
                <a:lnTo>
                  <a:pt x="1005670" y="41550"/>
                </a:lnTo>
                <a:lnTo>
                  <a:pt x="1038203" y="41550"/>
                </a:lnTo>
                <a:lnTo>
                  <a:pt x="1032062" y="34242"/>
                </a:lnTo>
                <a:lnTo>
                  <a:pt x="1021104" y="29853"/>
                </a:lnTo>
                <a:lnTo>
                  <a:pt x="1007652" y="28655"/>
                </a:lnTo>
                <a:close/>
              </a:path>
              <a:path w="1328419" h="124460">
                <a:moveTo>
                  <a:pt x="1103422" y="28655"/>
                </a:moveTo>
                <a:lnTo>
                  <a:pt x="1100497" y="28655"/>
                </a:lnTo>
                <a:lnTo>
                  <a:pt x="1091790" y="29086"/>
                </a:lnTo>
                <a:lnTo>
                  <a:pt x="1066002" y="122873"/>
                </a:lnTo>
                <a:lnTo>
                  <a:pt x="1081166" y="122873"/>
                </a:lnTo>
                <a:lnTo>
                  <a:pt x="1081261" y="49586"/>
                </a:lnTo>
                <a:lnTo>
                  <a:pt x="1081560" y="45466"/>
                </a:lnTo>
                <a:lnTo>
                  <a:pt x="1086563" y="42959"/>
                </a:lnTo>
                <a:lnTo>
                  <a:pt x="1094204" y="41765"/>
                </a:lnTo>
                <a:lnTo>
                  <a:pt x="1107515" y="41765"/>
                </a:lnTo>
                <a:lnTo>
                  <a:pt x="1108723" y="29025"/>
                </a:lnTo>
                <a:lnTo>
                  <a:pt x="1106144" y="28763"/>
                </a:lnTo>
                <a:lnTo>
                  <a:pt x="1103422" y="28655"/>
                </a:lnTo>
                <a:close/>
              </a:path>
              <a:path w="1328419" h="124460">
                <a:moveTo>
                  <a:pt x="1107515" y="41765"/>
                </a:moveTo>
                <a:lnTo>
                  <a:pt x="1103064" y="41765"/>
                </a:lnTo>
                <a:lnTo>
                  <a:pt x="1105404" y="41861"/>
                </a:lnTo>
                <a:lnTo>
                  <a:pt x="1107481" y="42123"/>
                </a:lnTo>
                <a:lnTo>
                  <a:pt x="1107515" y="41765"/>
                </a:lnTo>
                <a:close/>
              </a:path>
              <a:path w="1328419" h="124460">
                <a:moveTo>
                  <a:pt x="1151945" y="42123"/>
                </a:moveTo>
                <a:lnTo>
                  <a:pt x="1136734" y="42123"/>
                </a:lnTo>
                <a:lnTo>
                  <a:pt x="1136734" y="99327"/>
                </a:lnTo>
                <a:lnTo>
                  <a:pt x="1138132" y="110385"/>
                </a:lnTo>
                <a:lnTo>
                  <a:pt x="1142489" y="118112"/>
                </a:lnTo>
                <a:lnTo>
                  <a:pt x="1150052" y="122646"/>
                </a:lnTo>
                <a:lnTo>
                  <a:pt x="1161067" y="124126"/>
                </a:lnTo>
                <a:lnTo>
                  <a:pt x="1164482" y="124126"/>
                </a:lnTo>
                <a:lnTo>
                  <a:pt x="1168840" y="123601"/>
                </a:lnTo>
                <a:lnTo>
                  <a:pt x="1172315" y="122980"/>
                </a:lnTo>
                <a:lnTo>
                  <a:pt x="1171148" y="111494"/>
                </a:lnTo>
                <a:lnTo>
                  <a:pt x="1155909" y="111494"/>
                </a:lnTo>
                <a:lnTo>
                  <a:pt x="1151945" y="108879"/>
                </a:lnTo>
                <a:lnTo>
                  <a:pt x="1151945" y="42123"/>
                </a:lnTo>
                <a:close/>
              </a:path>
              <a:path w="1328419" h="124460">
                <a:moveTo>
                  <a:pt x="1171121" y="111231"/>
                </a:moveTo>
                <a:lnTo>
                  <a:pt x="1169234" y="111386"/>
                </a:lnTo>
                <a:lnTo>
                  <a:pt x="1167408" y="111494"/>
                </a:lnTo>
                <a:lnTo>
                  <a:pt x="1171148" y="111494"/>
                </a:lnTo>
                <a:lnTo>
                  <a:pt x="1171121" y="111231"/>
                </a:lnTo>
                <a:close/>
              </a:path>
              <a:path w="1328419" h="124460">
                <a:moveTo>
                  <a:pt x="1170966" y="29909"/>
                </a:moveTo>
                <a:lnTo>
                  <a:pt x="1121176" y="29909"/>
                </a:lnTo>
                <a:lnTo>
                  <a:pt x="1121176" y="42123"/>
                </a:lnTo>
                <a:lnTo>
                  <a:pt x="1170966" y="42123"/>
                </a:lnTo>
                <a:lnTo>
                  <a:pt x="1170966" y="29909"/>
                </a:lnTo>
                <a:close/>
              </a:path>
              <a:path w="1328419" h="124460">
                <a:moveTo>
                  <a:pt x="1151945" y="3653"/>
                </a:moveTo>
                <a:lnTo>
                  <a:pt x="1136734" y="6268"/>
                </a:lnTo>
                <a:lnTo>
                  <a:pt x="1136734" y="29909"/>
                </a:lnTo>
                <a:lnTo>
                  <a:pt x="1151945" y="29909"/>
                </a:lnTo>
                <a:lnTo>
                  <a:pt x="1151945" y="3653"/>
                </a:lnTo>
                <a:close/>
              </a:path>
              <a:path w="1328419" h="124460">
                <a:moveTo>
                  <a:pt x="1267249" y="21826"/>
                </a:moveTo>
                <a:lnTo>
                  <a:pt x="1251691" y="21826"/>
                </a:lnTo>
                <a:lnTo>
                  <a:pt x="1251691" y="122873"/>
                </a:lnTo>
                <a:lnTo>
                  <a:pt x="1267249" y="122873"/>
                </a:lnTo>
                <a:lnTo>
                  <a:pt x="1267249" y="21826"/>
                </a:lnTo>
                <a:close/>
              </a:path>
              <a:path w="1328419" h="124460">
                <a:moveTo>
                  <a:pt x="1267249" y="4907"/>
                </a:moveTo>
                <a:lnTo>
                  <a:pt x="1254664" y="4907"/>
                </a:lnTo>
                <a:lnTo>
                  <a:pt x="1248706" y="7546"/>
                </a:lnTo>
                <a:lnTo>
                  <a:pt x="1241547" y="10144"/>
                </a:lnTo>
                <a:lnTo>
                  <a:pt x="1233328" y="12484"/>
                </a:lnTo>
                <a:lnTo>
                  <a:pt x="1224194" y="14351"/>
                </a:lnTo>
                <a:lnTo>
                  <a:pt x="1224886" y="27616"/>
                </a:lnTo>
                <a:lnTo>
                  <a:pt x="1231443" y="26540"/>
                </a:lnTo>
                <a:lnTo>
                  <a:pt x="1238365" y="25169"/>
                </a:lnTo>
                <a:lnTo>
                  <a:pt x="1245248" y="23573"/>
                </a:lnTo>
                <a:lnTo>
                  <a:pt x="1251691" y="21826"/>
                </a:lnTo>
                <a:lnTo>
                  <a:pt x="1267249" y="21826"/>
                </a:lnTo>
                <a:lnTo>
                  <a:pt x="1267249" y="4907"/>
                </a:lnTo>
                <a:close/>
              </a:path>
              <a:path w="1328419" h="124460">
                <a:moveTo>
                  <a:pt x="1327927" y="21826"/>
                </a:moveTo>
                <a:lnTo>
                  <a:pt x="1312357" y="21826"/>
                </a:lnTo>
                <a:lnTo>
                  <a:pt x="1312357" y="122873"/>
                </a:lnTo>
                <a:lnTo>
                  <a:pt x="1327927" y="122873"/>
                </a:lnTo>
                <a:lnTo>
                  <a:pt x="1327927" y="21826"/>
                </a:lnTo>
                <a:close/>
              </a:path>
              <a:path w="1328419" h="124460">
                <a:moveTo>
                  <a:pt x="1327927" y="4907"/>
                </a:moveTo>
                <a:lnTo>
                  <a:pt x="1315330" y="4907"/>
                </a:lnTo>
                <a:lnTo>
                  <a:pt x="1309374" y="7546"/>
                </a:lnTo>
                <a:lnTo>
                  <a:pt x="1302218" y="10144"/>
                </a:lnTo>
                <a:lnTo>
                  <a:pt x="1294000" y="12484"/>
                </a:lnTo>
                <a:lnTo>
                  <a:pt x="1284860" y="14351"/>
                </a:lnTo>
                <a:lnTo>
                  <a:pt x="1285552" y="27616"/>
                </a:lnTo>
                <a:lnTo>
                  <a:pt x="1292110" y="26540"/>
                </a:lnTo>
                <a:lnTo>
                  <a:pt x="1299031" y="25169"/>
                </a:lnTo>
                <a:lnTo>
                  <a:pt x="1305914" y="23573"/>
                </a:lnTo>
                <a:lnTo>
                  <a:pt x="1312357" y="21826"/>
                </a:lnTo>
                <a:lnTo>
                  <a:pt x="1327927" y="21826"/>
                </a:lnTo>
                <a:lnTo>
                  <a:pt x="1327927" y="4907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36141" y="4025403"/>
            <a:ext cx="35236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228850" algn="l"/>
              </a:tabLst>
            </a:pPr>
            <a:r>
              <a:rPr sz="1050" b="0" dirty="0">
                <a:latin typeface="Myriad Pro Light"/>
                <a:cs typeface="Myriad Pro Light"/>
              </a:rPr>
              <a:t>Saia</a:t>
            </a:r>
            <a:r>
              <a:rPr sz="1050" b="0" spc="30" dirty="0">
                <a:latin typeface="Myriad Pro Light"/>
                <a:cs typeface="Myriad Pro Light"/>
              </a:rPr>
              <a:t> </a:t>
            </a:r>
            <a:r>
              <a:rPr sz="1050" b="0" dirty="0">
                <a:latin typeface="Myriad Pro Light"/>
                <a:cs typeface="Myriad Pro Light"/>
              </a:rPr>
              <a:t>PCD</a:t>
            </a:r>
            <a:r>
              <a:rPr sz="1050" b="0" spc="30" dirty="0">
                <a:latin typeface="Myriad Pro Light"/>
                <a:cs typeface="Myriad Pro Light"/>
              </a:rPr>
              <a:t> </a:t>
            </a:r>
            <a:r>
              <a:rPr sz="1050" b="0" spc="5" dirty="0">
                <a:latin typeface="Myriad Pro Light"/>
                <a:cs typeface="Myriad Pro Light"/>
              </a:rPr>
              <a:t>Supervisor	</a:t>
            </a:r>
            <a:r>
              <a:rPr sz="1575" b="0" baseline="5291" dirty="0">
                <a:latin typeface="Myriad Pro Light"/>
                <a:cs typeface="Myriad Pro Light"/>
              </a:rPr>
              <a:t>Saia</a:t>
            </a:r>
            <a:r>
              <a:rPr sz="1575" b="0" spc="15" baseline="5291" dirty="0">
                <a:latin typeface="Myriad Pro Light"/>
                <a:cs typeface="Myriad Pro Light"/>
              </a:rPr>
              <a:t> </a:t>
            </a:r>
            <a:r>
              <a:rPr sz="1575" b="0" baseline="5291" dirty="0">
                <a:latin typeface="Myriad Pro Light"/>
                <a:cs typeface="Myriad Pro Light"/>
              </a:rPr>
              <a:t>PCD</a:t>
            </a:r>
            <a:r>
              <a:rPr sz="1575" b="0" spc="7" baseline="5291" dirty="0">
                <a:latin typeface="Myriad Pro Light"/>
                <a:cs typeface="Myriad Pro Light"/>
              </a:rPr>
              <a:t> Supervisor</a:t>
            </a:r>
            <a:r>
              <a:rPr sz="1575" b="0" spc="15" baseline="5291" dirty="0">
                <a:latin typeface="Myriad Pro Light"/>
                <a:cs typeface="Myriad Pro Light"/>
              </a:rPr>
              <a:t> </a:t>
            </a:r>
            <a:r>
              <a:rPr sz="1575" b="0" spc="7" baseline="5291" dirty="0">
                <a:latin typeface="Myriad Pro Light"/>
                <a:cs typeface="Myriad Pro Light"/>
              </a:rPr>
              <a:t>EM</a:t>
            </a:r>
            <a:endParaRPr sz="1575" baseline="5291">
              <a:latin typeface="Myriad Pro Light"/>
              <a:cs typeface="Myriad Pro Ligh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608685" y="4991483"/>
            <a:ext cx="744220" cy="1061720"/>
            <a:chOff x="11608685" y="4991483"/>
            <a:chExt cx="744220" cy="1061720"/>
          </a:xfrm>
        </p:grpSpPr>
        <p:sp>
          <p:nvSpPr>
            <p:cNvPr id="41" name="object 41"/>
            <p:cNvSpPr/>
            <p:nvPr/>
          </p:nvSpPr>
          <p:spPr>
            <a:xfrm>
              <a:off x="11608685" y="4991483"/>
              <a:ext cx="744220" cy="1061720"/>
            </a:xfrm>
            <a:custGeom>
              <a:avLst/>
              <a:gdLst/>
              <a:ahLst/>
              <a:cxnLst/>
              <a:rect l="l" t="t" r="r" b="b"/>
              <a:pathLst>
                <a:path w="744220" h="1061720">
                  <a:moveTo>
                    <a:pt x="743614" y="0"/>
                  </a:moveTo>
                  <a:lnTo>
                    <a:pt x="0" y="0"/>
                  </a:lnTo>
                  <a:lnTo>
                    <a:pt x="0" y="1061692"/>
                  </a:lnTo>
                  <a:lnTo>
                    <a:pt x="743614" y="1061692"/>
                  </a:lnTo>
                  <a:lnTo>
                    <a:pt x="74361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52445" y="5035242"/>
              <a:ext cx="657908" cy="97223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9766018" y="5157913"/>
            <a:ext cx="1513205" cy="898525"/>
            <a:chOff x="9766018" y="5157913"/>
            <a:chExt cx="1513205" cy="898525"/>
          </a:xfrm>
        </p:grpSpPr>
        <p:sp>
          <p:nvSpPr>
            <p:cNvPr id="44" name="object 44"/>
            <p:cNvSpPr/>
            <p:nvPr/>
          </p:nvSpPr>
          <p:spPr>
            <a:xfrm>
              <a:off x="9766018" y="5157913"/>
              <a:ext cx="1513205" cy="898525"/>
            </a:xfrm>
            <a:custGeom>
              <a:avLst/>
              <a:gdLst/>
              <a:ahLst/>
              <a:cxnLst/>
              <a:rect l="l" t="t" r="r" b="b"/>
              <a:pathLst>
                <a:path w="1513204" h="898525">
                  <a:moveTo>
                    <a:pt x="1513019" y="0"/>
                  </a:moveTo>
                  <a:lnTo>
                    <a:pt x="0" y="0"/>
                  </a:lnTo>
                  <a:lnTo>
                    <a:pt x="0" y="898355"/>
                  </a:lnTo>
                  <a:lnTo>
                    <a:pt x="1513019" y="898355"/>
                  </a:lnTo>
                  <a:lnTo>
                    <a:pt x="151301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9778" y="5201672"/>
              <a:ext cx="1424115" cy="81029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1820441" y="606785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D2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72586" y="605818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840672" y="11956768"/>
            <a:ext cx="429835" cy="6322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342493" y="11607408"/>
            <a:ext cx="481415" cy="97572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932017" y="9782705"/>
            <a:ext cx="1489211" cy="903423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7307354" y="9737280"/>
            <a:ext cx="387350" cy="997585"/>
            <a:chOff x="17307354" y="9737280"/>
            <a:chExt cx="387350" cy="997585"/>
          </a:xfrm>
        </p:grpSpPr>
        <p:sp>
          <p:nvSpPr>
            <p:cNvPr id="52" name="object 52"/>
            <p:cNvSpPr/>
            <p:nvPr/>
          </p:nvSpPr>
          <p:spPr>
            <a:xfrm>
              <a:off x="17307354" y="9737280"/>
              <a:ext cx="387350" cy="997585"/>
            </a:xfrm>
            <a:custGeom>
              <a:avLst/>
              <a:gdLst/>
              <a:ahLst/>
              <a:cxnLst/>
              <a:rect l="l" t="t" r="r" b="b"/>
              <a:pathLst>
                <a:path w="387350" h="997584">
                  <a:moveTo>
                    <a:pt x="386851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386851" y="997217"/>
                  </a:lnTo>
                  <a:lnTo>
                    <a:pt x="38685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51842" y="9781033"/>
              <a:ext cx="299796" cy="90838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2619060" y="9761278"/>
            <a:ext cx="688340" cy="949960"/>
            <a:chOff x="12619060" y="9761278"/>
            <a:chExt cx="688340" cy="949960"/>
          </a:xfrm>
        </p:grpSpPr>
        <p:sp>
          <p:nvSpPr>
            <p:cNvPr id="55" name="object 55"/>
            <p:cNvSpPr/>
            <p:nvPr/>
          </p:nvSpPr>
          <p:spPr>
            <a:xfrm>
              <a:off x="12619060" y="9761278"/>
              <a:ext cx="688340" cy="949960"/>
            </a:xfrm>
            <a:custGeom>
              <a:avLst/>
              <a:gdLst/>
              <a:ahLst/>
              <a:cxnLst/>
              <a:rect l="l" t="t" r="r" b="b"/>
              <a:pathLst>
                <a:path w="688340" h="949959">
                  <a:moveTo>
                    <a:pt x="687736" y="0"/>
                  </a:moveTo>
                  <a:lnTo>
                    <a:pt x="0" y="0"/>
                  </a:lnTo>
                  <a:lnTo>
                    <a:pt x="0" y="949935"/>
                  </a:lnTo>
                  <a:lnTo>
                    <a:pt x="687736" y="949935"/>
                  </a:lnTo>
                  <a:lnTo>
                    <a:pt x="68773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662809" y="9805038"/>
              <a:ext cx="599786" cy="86296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2756650" y="9272754"/>
            <a:ext cx="42481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-45" dirty="0">
                <a:solidFill>
                  <a:srgbClr val="9BA0A6"/>
                </a:solidFill>
                <a:latin typeface="Flexo"/>
                <a:cs typeface="Flexo"/>
              </a:rPr>
              <a:t>S</a:t>
            </a:r>
            <a:r>
              <a:rPr sz="1800" spc="40" dirty="0">
                <a:solidFill>
                  <a:srgbClr val="9BA0A6"/>
                </a:solidFill>
                <a:latin typeface="Flexo"/>
                <a:cs typeface="Flexo"/>
              </a:rPr>
              <a:t>y</a:t>
            </a:r>
            <a:r>
              <a:rPr sz="1800" spc="10" dirty="0">
                <a:solidFill>
                  <a:srgbClr val="9BA0A6"/>
                </a:solidFill>
                <a:latin typeface="Flexo"/>
                <a:cs typeface="Flexo"/>
              </a:rPr>
              <a:t>l</a:t>
            </a:r>
            <a:r>
              <a:rPr sz="1800" spc="30" dirty="0">
                <a:solidFill>
                  <a:srgbClr val="9BA0A6"/>
                </a:solidFill>
                <a:latin typeface="Flexo"/>
                <a:cs typeface="Flexo"/>
              </a:rPr>
              <a:t>k</a:t>
            </a:r>
            <a:endParaRPr sz="1800">
              <a:latin typeface="Flexo"/>
              <a:cs typeface="Flexo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7142635" y="9307369"/>
            <a:ext cx="711200" cy="234950"/>
            <a:chOff x="17142635" y="9307369"/>
            <a:chExt cx="711200" cy="234950"/>
          </a:xfrm>
        </p:grpSpPr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298802" y="9384421"/>
              <a:ext cx="86456" cy="8234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22583" y="9384420"/>
              <a:ext cx="101799" cy="8234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64034" y="9384423"/>
              <a:ext cx="70385" cy="8232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7678350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145417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37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69" y="155958"/>
                  </a:moveTo>
                  <a:lnTo>
                    <a:pt x="153069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188817" y="10778842"/>
            <a:ext cx="63119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-10" dirty="0">
                <a:latin typeface="Myriad Pro Light"/>
                <a:cs typeface="Myriad Pro Light"/>
              </a:rPr>
              <a:t>PCD1.F26xx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600212" y="10790782"/>
            <a:ext cx="7378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-50" dirty="0">
                <a:latin typeface="Myriad Pro Light"/>
                <a:cs typeface="Myriad Pro Light"/>
              </a:rPr>
              <a:t>-</a:t>
            </a: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696102" y="11765372"/>
            <a:ext cx="484586" cy="781523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402865" y="11765372"/>
            <a:ext cx="504936" cy="77292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130755" y="11756000"/>
            <a:ext cx="519324" cy="78659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844341" y="11765372"/>
            <a:ext cx="395448" cy="777225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6599650" y="12027846"/>
            <a:ext cx="516255" cy="563245"/>
            <a:chOff x="6599650" y="12027846"/>
            <a:chExt cx="516255" cy="563245"/>
          </a:xfrm>
        </p:grpSpPr>
        <p:sp>
          <p:nvSpPr>
            <p:cNvPr id="71" name="object 71"/>
            <p:cNvSpPr/>
            <p:nvPr/>
          </p:nvSpPr>
          <p:spPr>
            <a:xfrm>
              <a:off x="6599650" y="12027846"/>
              <a:ext cx="516255" cy="563245"/>
            </a:xfrm>
            <a:custGeom>
              <a:avLst/>
              <a:gdLst/>
              <a:ahLst/>
              <a:cxnLst/>
              <a:rect l="l" t="t" r="r" b="b"/>
              <a:pathLst>
                <a:path w="516254" h="563245">
                  <a:moveTo>
                    <a:pt x="515802" y="0"/>
                  </a:moveTo>
                  <a:lnTo>
                    <a:pt x="0" y="0"/>
                  </a:lnTo>
                  <a:lnTo>
                    <a:pt x="0" y="563083"/>
                  </a:lnTo>
                  <a:lnTo>
                    <a:pt x="515802" y="563083"/>
                  </a:lnTo>
                  <a:lnTo>
                    <a:pt x="51580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44640" y="12072346"/>
              <a:ext cx="426079" cy="473964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5508334" y="11575193"/>
            <a:ext cx="840105" cy="1016000"/>
            <a:chOff x="5508334" y="11575193"/>
            <a:chExt cx="840105" cy="1016000"/>
          </a:xfrm>
        </p:grpSpPr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64461" y="11993376"/>
              <a:ext cx="683437" cy="59747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508333" y="11575205"/>
              <a:ext cx="661035" cy="396240"/>
            </a:xfrm>
            <a:custGeom>
              <a:avLst/>
              <a:gdLst/>
              <a:ahLst/>
              <a:cxnLst/>
              <a:rect l="l" t="t" r="r" b="b"/>
              <a:pathLst>
                <a:path w="661035" h="396240">
                  <a:moveTo>
                    <a:pt x="77990" y="329171"/>
                  </a:moveTo>
                  <a:lnTo>
                    <a:pt x="74447" y="320065"/>
                  </a:lnTo>
                  <a:lnTo>
                    <a:pt x="71767" y="313220"/>
                  </a:lnTo>
                  <a:lnTo>
                    <a:pt x="60261" y="305028"/>
                  </a:lnTo>
                  <a:lnTo>
                    <a:pt x="57467" y="304609"/>
                  </a:lnTo>
                  <a:lnTo>
                    <a:pt x="57467" y="329946"/>
                  </a:lnTo>
                  <a:lnTo>
                    <a:pt x="56349" y="339966"/>
                  </a:lnTo>
                  <a:lnTo>
                    <a:pt x="25781" y="339966"/>
                  </a:lnTo>
                  <a:lnTo>
                    <a:pt x="27647" y="332828"/>
                  </a:lnTo>
                  <a:lnTo>
                    <a:pt x="31153" y="326440"/>
                  </a:lnTo>
                  <a:lnTo>
                    <a:pt x="36398" y="321830"/>
                  </a:lnTo>
                  <a:lnTo>
                    <a:pt x="43459" y="320065"/>
                  </a:lnTo>
                  <a:lnTo>
                    <a:pt x="54749" y="320065"/>
                  </a:lnTo>
                  <a:lnTo>
                    <a:pt x="57467" y="329946"/>
                  </a:lnTo>
                  <a:lnTo>
                    <a:pt x="57467" y="304609"/>
                  </a:lnTo>
                  <a:lnTo>
                    <a:pt x="13779" y="317068"/>
                  </a:lnTo>
                  <a:lnTo>
                    <a:pt x="0" y="349199"/>
                  </a:lnTo>
                  <a:lnTo>
                    <a:pt x="381" y="366407"/>
                  </a:lnTo>
                  <a:lnTo>
                    <a:pt x="5981" y="381279"/>
                  </a:lnTo>
                  <a:lnTo>
                    <a:pt x="16979" y="391744"/>
                  </a:lnTo>
                  <a:lnTo>
                    <a:pt x="33578" y="395693"/>
                  </a:lnTo>
                  <a:lnTo>
                    <a:pt x="46291" y="393852"/>
                  </a:lnTo>
                  <a:lnTo>
                    <a:pt x="58343" y="388467"/>
                  </a:lnTo>
                  <a:lnTo>
                    <a:pt x="68605" y="379780"/>
                  </a:lnTo>
                  <a:lnTo>
                    <a:pt x="69494" y="378345"/>
                  </a:lnTo>
                  <a:lnTo>
                    <a:pt x="75933" y="367995"/>
                  </a:lnTo>
                  <a:lnTo>
                    <a:pt x="54597" y="364007"/>
                  </a:lnTo>
                  <a:lnTo>
                    <a:pt x="51892" y="371487"/>
                  </a:lnTo>
                  <a:lnTo>
                    <a:pt x="46482" y="378345"/>
                  </a:lnTo>
                  <a:lnTo>
                    <a:pt x="38036" y="378345"/>
                  </a:lnTo>
                  <a:lnTo>
                    <a:pt x="30302" y="376186"/>
                  </a:lnTo>
                  <a:lnTo>
                    <a:pt x="25247" y="370624"/>
                  </a:lnTo>
                  <a:lnTo>
                    <a:pt x="22834" y="363029"/>
                  </a:lnTo>
                  <a:lnTo>
                    <a:pt x="23075" y="354774"/>
                  </a:lnTo>
                  <a:lnTo>
                    <a:pt x="77520" y="354774"/>
                  </a:lnTo>
                  <a:lnTo>
                    <a:pt x="77800" y="339966"/>
                  </a:lnTo>
                  <a:lnTo>
                    <a:pt x="77990" y="329171"/>
                  </a:lnTo>
                  <a:close/>
                </a:path>
                <a:path w="661035" h="396240">
                  <a:moveTo>
                    <a:pt x="168579" y="330581"/>
                  </a:moveTo>
                  <a:lnTo>
                    <a:pt x="167957" y="316953"/>
                  </a:lnTo>
                  <a:lnTo>
                    <a:pt x="163220" y="308406"/>
                  </a:lnTo>
                  <a:lnTo>
                    <a:pt x="156146" y="303987"/>
                  </a:lnTo>
                  <a:lnTo>
                    <a:pt x="148526" y="302717"/>
                  </a:lnTo>
                  <a:lnTo>
                    <a:pt x="141160" y="303593"/>
                  </a:lnTo>
                  <a:lnTo>
                    <a:pt x="133946" y="305955"/>
                  </a:lnTo>
                  <a:lnTo>
                    <a:pt x="127063" y="309499"/>
                  </a:lnTo>
                  <a:lnTo>
                    <a:pt x="120675" y="313867"/>
                  </a:lnTo>
                  <a:lnTo>
                    <a:pt x="121780" y="304634"/>
                  </a:lnTo>
                  <a:lnTo>
                    <a:pt x="98221" y="304634"/>
                  </a:lnTo>
                  <a:lnTo>
                    <a:pt x="87236" y="393788"/>
                  </a:lnTo>
                  <a:lnTo>
                    <a:pt x="110794" y="393788"/>
                  </a:lnTo>
                  <a:lnTo>
                    <a:pt x="118440" y="331368"/>
                  </a:lnTo>
                  <a:lnTo>
                    <a:pt x="123532" y="326593"/>
                  </a:lnTo>
                  <a:lnTo>
                    <a:pt x="129590" y="321652"/>
                  </a:lnTo>
                  <a:lnTo>
                    <a:pt x="146621" y="321652"/>
                  </a:lnTo>
                  <a:lnTo>
                    <a:pt x="144703" y="332968"/>
                  </a:lnTo>
                  <a:lnTo>
                    <a:pt x="137236" y="393788"/>
                  </a:lnTo>
                  <a:lnTo>
                    <a:pt x="160782" y="393788"/>
                  </a:lnTo>
                  <a:lnTo>
                    <a:pt x="168579" y="330581"/>
                  </a:lnTo>
                  <a:close/>
                </a:path>
                <a:path w="661035" h="396240">
                  <a:moveTo>
                    <a:pt x="259486" y="348729"/>
                  </a:moveTo>
                  <a:lnTo>
                    <a:pt x="242722" y="306184"/>
                  </a:lnTo>
                  <a:lnTo>
                    <a:pt x="235915" y="304584"/>
                  </a:lnTo>
                  <a:lnTo>
                    <a:pt x="235915" y="339483"/>
                  </a:lnTo>
                  <a:lnTo>
                    <a:pt x="235280" y="348729"/>
                  </a:lnTo>
                  <a:lnTo>
                    <a:pt x="233654" y="357987"/>
                  </a:lnTo>
                  <a:lnTo>
                    <a:pt x="230352" y="367474"/>
                  </a:lnTo>
                  <a:lnTo>
                    <a:pt x="224904" y="374878"/>
                  </a:lnTo>
                  <a:lnTo>
                    <a:pt x="216827" y="377863"/>
                  </a:lnTo>
                  <a:lnTo>
                    <a:pt x="209473" y="374878"/>
                  </a:lnTo>
                  <a:lnTo>
                    <a:pt x="205841" y="367474"/>
                  </a:lnTo>
                  <a:lnTo>
                    <a:pt x="204825" y="357987"/>
                  </a:lnTo>
                  <a:lnTo>
                    <a:pt x="205359" y="348729"/>
                  </a:lnTo>
                  <a:lnTo>
                    <a:pt x="207086" y="339483"/>
                  </a:lnTo>
                  <a:lnTo>
                    <a:pt x="210439" y="329996"/>
                  </a:lnTo>
                  <a:lnTo>
                    <a:pt x="215900" y="322592"/>
                  </a:lnTo>
                  <a:lnTo>
                    <a:pt x="223989" y="319595"/>
                  </a:lnTo>
                  <a:lnTo>
                    <a:pt x="231317" y="322592"/>
                  </a:lnTo>
                  <a:lnTo>
                    <a:pt x="234950" y="329996"/>
                  </a:lnTo>
                  <a:lnTo>
                    <a:pt x="235915" y="339483"/>
                  </a:lnTo>
                  <a:lnTo>
                    <a:pt x="235915" y="304584"/>
                  </a:lnTo>
                  <a:lnTo>
                    <a:pt x="194945" y="316598"/>
                  </a:lnTo>
                  <a:lnTo>
                    <a:pt x="181152" y="348729"/>
                  </a:lnTo>
                  <a:lnTo>
                    <a:pt x="181546" y="365937"/>
                  </a:lnTo>
                  <a:lnTo>
                    <a:pt x="187147" y="380822"/>
                  </a:lnTo>
                  <a:lnTo>
                    <a:pt x="198158" y="391274"/>
                  </a:lnTo>
                  <a:lnTo>
                    <a:pt x="214757" y="395224"/>
                  </a:lnTo>
                  <a:lnTo>
                    <a:pt x="232283" y="391274"/>
                  </a:lnTo>
                  <a:lnTo>
                    <a:pt x="245770" y="380822"/>
                  </a:lnTo>
                  <a:lnTo>
                    <a:pt x="247599" y="377863"/>
                  </a:lnTo>
                  <a:lnTo>
                    <a:pt x="254939" y="365937"/>
                  </a:lnTo>
                  <a:lnTo>
                    <a:pt x="259486" y="348729"/>
                  </a:lnTo>
                  <a:close/>
                </a:path>
                <a:path w="661035" h="396240">
                  <a:moveTo>
                    <a:pt x="346544" y="333438"/>
                  </a:moveTo>
                  <a:lnTo>
                    <a:pt x="343420" y="320789"/>
                  </a:lnTo>
                  <a:lnTo>
                    <a:pt x="336613" y="311099"/>
                  </a:lnTo>
                  <a:lnTo>
                    <a:pt x="326364" y="304901"/>
                  </a:lnTo>
                  <a:lnTo>
                    <a:pt x="312953" y="302717"/>
                  </a:lnTo>
                  <a:lnTo>
                    <a:pt x="295351" y="306654"/>
                  </a:lnTo>
                  <a:lnTo>
                    <a:pt x="281851" y="317068"/>
                  </a:lnTo>
                  <a:lnTo>
                    <a:pt x="272669" y="331927"/>
                  </a:lnTo>
                  <a:lnTo>
                    <a:pt x="268046" y="349199"/>
                  </a:lnTo>
                  <a:lnTo>
                    <a:pt x="268439" y="366407"/>
                  </a:lnTo>
                  <a:lnTo>
                    <a:pt x="274040" y="381279"/>
                  </a:lnTo>
                  <a:lnTo>
                    <a:pt x="285051" y="391731"/>
                  </a:lnTo>
                  <a:lnTo>
                    <a:pt x="301650" y="395681"/>
                  </a:lnTo>
                  <a:lnTo>
                    <a:pt x="315582" y="393509"/>
                  </a:lnTo>
                  <a:lnTo>
                    <a:pt x="342569" y="364959"/>
                  </a:lnTo>
                  <a:lnTo>
                    <a:pt x="318998" y="369735"/>
                  </a:lnTo>
                  <a:lnTo>
                    <a:pt x="315658" y="378333"/>
                  </a:lnTo>
                  <a:lnTo>
                    <a:pt x="303707" y="378333"/>
                  </a:lnTo>
                  <a:lnTo>
                    <a:pt x="296379" y="375348"/>
                  </a:lnTo>
                  <a:lnTo>
                    <a:pt x="292735" y="367944"/>
                  </a:lnTo>
                  <a:lnTo>
                    <a:pt x="291719" y="358457"/>
                  </a:lnTo>
                  <a:lnTo>
                    <a:pt x="292252" y="349199"/>
                  </a:lnTo>
                  <a:lnTo>
                    <a:pt x="293979" y="339953"/>
                  </a:lnTo>
                  <a:lnTo>
                    <a:pt x="297332" y="330454"/>
                  </a:lnTo>
                  <a:lnTo>
                    <a:pt x="302793" y="323049"/>
                  </a:lnTo>
                  <a:lnTo>
                    <a:pt x="310870" y="320052"/>
                  </a:lnTo>
                  <a:lnTo>
                    <a:pt x="322834" y="320052"/>
                  </a:lnTo>
                  <a:lnTo>
                    <a:pt x="323938" y="328650"/>
                  </a:lnTo>
                  <a:lnTo>
                    <a:pt x="324726" y="337096"/>
                  </a:lnTo>
                  <a:lnTo>
                    <a:pt x="346544" y="333438"/>
                  </a:lnTo>
                  <a:close/>
                </a:path>
                <a:path w="661035" h="396240">
                  <a:moveTo>
                    <a:pt x="431444" y="329171"/>
                  </a:moveTo>
                  <a:lnTo>
                    <a:pt x="427888" y="320065"/>
                  </a:lnTo>
                  <a:lnTo>
                    <a:pt x="425221" y="313220"/>
                  </a:lnTo>
                  <a:lnTo>
                    <a:pt x="413702" y="305028"/>
                  </a:lnTo>
                  <a:lnTo>
                    <a:pt x="410895" y="304609"/>
                  </a:lnTo>
                  <a:lnTo>
                    <a:pt x="410895" y="329946"/>
                  </a:lnTo>
                  <a:lnTo>
                    <a:pt x="409790" y="339966"/>
                  </a:lnTo>
                  <a:lnTo>
                    <a:pt x="379222" y="339966"/>
                  </a:lnTo>
                  <a:lnTo>
                    <a:pt x="381088" y="332828"/>
                  </a:lnTo>
                  <a:lnTo>
                    <a:pt x="384594" y="326440"/>
                  </a:lnTo>
                  <a:lnTo>
                    <a:pt x="389839" y="321830"/>
                  </a:lnTo>
                  <a:lnTo>
                    <a:pt x="396900" y="320065"/>
                  </a:lnTo>
                  <a:lnTo>
                    <a:pt x="408203" y="320065"/>
                  </a:lnTo>
                  <a:lnTo>
                    <a:pt x="410895" y="329946"/>
                  </a:lnTo>
                  <a:lnTo>
                    <a:pt x="410895" y="304609"/>
                  </a:lnTo>
                  <a:lnTo>
                    <a:pt x="367220" y="317068"/>
                  </a:lnTo>
                  <a:lnTo>
                    <a:pt x="353441" y="349199"/>
                  </a:lnTo>
                  <a:lnTo>
                    <a:pt x="353822" y="366407"/>
                  </a:lnTo>
                  <a:lnTo>
                    <a:pt x="359422" y="381279"/>
                  </a:lnTo>
                  <a:lnTo>
                    <a:pt x="370420" y="391744"/>
                  </a:lnTo>
                  <a:lnTo>
                    <a:pt x="387019" y="395693"/>
                  </a:lnTo>
                  <a:lnTo>
                    <a:pt x="399732" y="393852"/>
                  </a:lnTo>
                  <a:lnTo>
                    <a:pt x="411784" y="388467"/>
                  </a:lnTo>
                  <a:lnTo>
                    <a:pt x="422046" y="379780"/>
                  </a:lnTo>
                  <a:lnTo>
                    <a:pt x="422935" y="378345"/>
                  </a:lnTo>
                  <a:lnTo>
                    <a:pt x="429374" y="367995"/>
                  </a:lnTo>
                  <a:lnTo>
                    <a:pt x="408051" y="364007"/>
                  </a:lnTo>
                  <a:lnTo>
                    <a:pt x="405333" y="371487"/>
                  </a:lnTo>
                  <a:lnTo>
                    <a:pt x="399923" y="378345"/>
                  </a:lnTo>
                  <a:lnTo>
                    <a:pt x="391490" y="378345"/>
                  </a:lnTo>
                  <a:lnTo>
                    <a:pt x="383755" y="376186"/>
                  </a:lnTo>
                  <a:lnTo>
                    <a:pt x="378688" y="370624"/>
                  </a:lnTo>
                  <a:lnTo>
                    <a:pt x="376275" y="363029"/>
                  </a:lnTo>
                  <a:lnTo>
                    <a:pt x="376516" y="354774"/>
                  </a:lnTo>
                  <a:lnTo>
                    <a:pt x="430974" y="354774"/>
                  </a:lnTo>
                  <a:lnTo>
                    <a:pt x="431241" y="339966"/>
                  </a:lnTo>
                  <a:lnTo>
                    <a:pt x="431444" y="329171"/>
                  </a:lnTo>
                  <a:close/>
                </a:path>
                <a:path w="661035" h="396240">
                  <a:moveTo>
                    <a:pt x="512686" y="199085"/>
                  </a:moveTo>
                  <a:lnTo>
                    <a:pt x="489318" y="144792"/>
                  </a:lnTo>
                  <a:lnTo>
                    <a:pt x="462457" y="106489"/>
                  </a:lnTo>
                  <a:lnTo>
                    <a:pt x="427596" y="67678"/>
                  </a:lnTo>
                  <a:lnTo>
                    <a:pt x="386295" y="33528"/>
                  </a:lnTo>
                  <a:lnTo>
                    <a:pt x="340144" y="9245"/>
                  </a:lnTo>
                  <a:lnTo>
                    <a:pt x="290690" y="0"/>
                  </a:lnTo>
                  <a:lnTo>
                    <a:pt x="242176" y="9245"/>
                  </a:lnTo>
                  <a:lnTo>
                    <a:pt x="198412" y="33528"/>
                  </a:lnTo>
                  <a:lnTo>
                    <a:pt x="160401" y="67678"/>
                  </a:lnTo>
                  <a:lnTo>
                    <a:pt x="129108" y="106489"/>
                  </a:lnTo>
                  <a:lnTo>
                    <a:pt x="105524" y="144792"/>
                  </a:lnTo>
                  <a:lnTo>
                    <a:pt x="85483" y="199085"/>
                  </a:lnTo>
                  <a:lnTo>
                    <a:pt x="96367" y="218478"/>
                  </a:lnTo>
                  <a:lnTo>
                    <a:pt x="126682" y="235318"/>
                  </a:lnTo>
                  <a:lnTo>
                    <a:pt x="172923" y="248602"/>
                  </a:lnTo>
                  <a:lnTo>
                    <a:pt x="231559" y="257314"/>
                  </a:lnTo>
                  <a:lnTo>
                    <a:pt x="299072" y="260438"/>
                  </a:lnTo>
                  <a:lnTo>
                    <a:pt x="366585" y="257314"/>
                  </a:lnTo>
                  <a:lnTo>
                    <a:pt x="425221" y="248602"/>
                  </a:lnTo>
                  <a:lnTo>
                    <a:pt x="471474" y="235318"/>
                  </a:lnTo>
                  <a:lnTo>
                    <a:pt x="501802" y="218478"/>
                  </a:lnTo>
                  <a:lnTo>
                    <a:pt x="512686" y="199085"/>
                  </a:lnTo>
                  <a:close/>
                </a:path>
                <a:path w="661035" h="396240">
                  <a:moveTo>
                    <a:pt x="518922" y="330885"/>
                  </a:moveTo>
                  <a:lnTo>
                    <a:pt x="487235" y="302717"/>
                  </a:lnTo>
                  <a:lnTo>
                    <a:pt x="474268" y="303949"/>
                  </a:lnTo>
                  <a:lnTo>
                    <a:pt x="463308" y="308102"/>
                  </a:lnTo>
                  <a:lnTo>
                    <a:pt x="454406" y="315810"/>
                  </a:lnTo>
                  <a:lnTo>
                    <a:pt x="447598" y="327698"/>
                  </a:lnTo>
                  <a:lnTo>
                    <a:pt x="469734" y="331216"/>
                  </a:lnTo>
                  <a:lnTo>
                    <a:pt x="471957" y="323405"/>
                  </a:lnTo>
                  <a:lnTo>
                    <a:pt x="477850" y="320065"/>
                  </a:lnTo>
                  <a:lnTo>
                    <a:pt x="494093" y="320065"/>
                  </a:lnTo>
                  <a:lnTo>
                    <a:pt x="497598" y="324523"/>
                  </a:lnTo>
                  <a:lnTo>
                    <a:pt x="494576" y="336943"/>
                  </a:lnTo>
                  <a:lnTo>
                    <a:pt x="492493" y="337248"/>
                  </a:lnTo>
                  <a:lnTo>
                    <a:pt x="492493" y="353021"/>
                  </a:lnTo>
                  <a:lnTo>
                    <a:pt x="490905" y="366712"/>
                  </a:lnTo>
                  <a:lnTo>
                    <a:pt x="485648" y="372605"/>
                  </a:lnTo>
                  <a:lnTo>
                    <a:pt x="478332" y="378345"/>
                  </a:lnTo>
                  <a:lnTo>
                    <a:pt x="463042" y="378345"/>
                  </a:lnTo>
                  <a:lnTo>
                    <a:pt x="460971" y="374040"/>
                  </a:lnTo>
                  <a:lnTo>
                    <a:pt x="461619" y="368782"/>
                  </a:lnTo>
                  <a:lnTo>
                    <a:pt x="465721" y="361061"/>
                  </a:lnTo>
                  <a:lnTo>
                    <a:pt x="473951" y="356666"/>
                  </a:lnTo>
                  <a:lnTo>
                    <a:pt x="483730" y="354393"/>
                  </a:lnTo>
                  <a:lnTo>
                    <a:pt x="492493" y="353021"/>
                  </a:lnTo>
                  <a:lnTo>
                    <a:pt x="492493" y="337248"/>
                  </a:lnTo>
                  <a:lnTo>
                    <a:pt x="478116" y="339331"/>
                  </a:lnTo>
                  <a:lnTo>
                    <a:pt x="460463" y="344449"/>
                  </a:lnTo>
                  <a:lnTo>
                    <a:pt x="445858" y="353898"/>
                  </a:lnTo>
                  <a:lnTo>
                    <a:pt x="438531" y="369265"/>
                  </a:lnTo>
                  <a:lnTo>
                    <a:pt x="439432" y="380111"/>
                  </a:lnTo>
                  <a:lnTo>
                    <a:pt x="444436" y="388442"/>
                  </a:lnTo>
                  <a:lnTo>
                    <a:pt x="452704" y="393801"/>
                  </a:lnTo>
                  <a:lnTo>
                    <a:pt x="463372" y="395693"/>
                  </a:lnTo>
                  <a:lnTo>
                    <a:pt x="470916" y="394995"/>
                  </a:lnTo>
                  <a:lnTo>
                    <a:pt x="477240" y="393001"/>
                  </a:lnTo>
                  <a:lnTo>
                    <a:pt x="483222" y="389851"/>
                  </a:lnTo>
                  <a:lnTo>
                    <a:pt x="489788" y="385660"/>
                  </a:lnTo>
                  <a:lnTo>
                    <a:pt x="491388" y="393776"/>
                  </a:lnTo>
                  <a:lnTo>
                    <a:pt x="514311" y="393776"/>
                  </a:lnTo>
                  <a:lnTo>
                    <a:pt x="512241" y="387896"/>
                  </a:lnTo>
                  <a:lnTo>
                    <a:pt x="512356" y="385660"/>
                  </a:lnTo>
                  <a:lnTo>
                    <a:pt x="512546" y="381533"/>
                  </a:lnTo>
                  <a:lnTo>
                    <a:pt x="512953" y="378345"/>
                  </a:lnTo>
                  <a:lnTo>
                    <a:pt x="516140" y="353021"/>
                  </a:lnTo>
                  <a:lnTo>
                    <a:pt x="518922" y="330885"/>
                  </a:lnTo>
                  <a:close/>
                </a:path>
                <a:path w="661035" h="396240">
                  <a:moveTo>
                    <a:pt x="612609" y="330581"/>
                  </a:moveTo>
                  <a:lnTo>
                    <a:pt x="611974" y="316953"/>
                  </a:lnTo>
                  <a:lnTo>
                    <a:pt x="607225" y="308406"/>
                  </a:lnTo>
                  <a:lnTo>
                    <a:pt x="600151" y="303987"/>
                  </a:lnTo>
                  <a:lnTo>
                    <a:pt x="592543" y="302717"/>
                  </a:lnTo>
                  <a:lnTo>
                    <a:pt x="585165" y="303593"/>
                  </a:lnTo>
                  <a:lnTo>
                    <a:pt x="577951" y="305955"/>
                  </a:lnTo>
                  <a:lnTo>
                    <a:pt x="571068" y="309499"/>
                  </a:lnTo>
                  <a:lnTo>
                    <a:pt x="564680" y="313867"/>
                  </a:lnTo>
                  <a:lnTo>
                    <a:pt x="565785" y="304634"/>
                  </a:lnTo>
                  <a:lnTo>
                    <a:pt x="542239" y="304634"/>
                  </a:lnTo>
                  <a:lnTo>
                    <a:pt x="531253" y="393788"/>
                  </a:lnTo>
                  <a:lnTo>
                    <a:pt x="554812" y="393788"/>
                  </a:lnTo>
                  <a:lnTo>
                    <a:pt x="562457" y="331368"/>
                  </a:lnTo>
                  <a:lnTo>
                    <a:pt x="567550" y="326593"/>
                  </a:lnTo>
                  <a:lnTo>
                    <a:pt x="573595" y="321652"/>
                  </a:lnTo>
                  <a:lnTo>
                    <a:pt x="590638" y="321652"/>
                  </a:lnTo>
                  <a:lnTo>
                    <a:pt x="588721" y="332968"/>
                  </a:lnTo>
                  <a:lnTo>
                    <a:pt x="581228" y="393788"/>
                  </a:lnTo>
                  <a:lnTo>
                    <a:pt x="604812" y="393788"/>
                  </a:lnTo>
                  <a:lnTo>
                    <a:pt x="612609" y="330581"/>
                  </a:lnTo>
                  <a:close/>
                </a:path>
                <a:path w="661035" h="396240">
                  <a:moveTo>
                    <a:pt x="651217" y="312166"/>
                  </a:moveTo>
                  <a:lnTo>
                    <a:pt x="650976" y="311226"/>
                  </a:lnTo>
                  <a:lnTo>
                    <a:pt x="650405" y="308965"/>
                  </a:lnTo>
                  <a:lnTo>
                    <a:pt x="648169" y="308965"/>
                  </a:lnTo>
                  <a:lnTo>
                    <a:pt x="648169" y="312089"/>
                  </a:lnTo>
                  <a:lnTo>
                    <a:pt x="647623" y="316699"/>
                  </a:lnTo>
                  <a:lnTo>
                    <a:pt x="646734" y="318185"/>
                  </a:lnTo>
                  <a:lnTo>
                    <a:pt x="639114" y="318185"/>
                  </a:lnTo>
                  <a:lnTo>
                    <a:pt x="639978" y="311226"/>
                  </a:lnTo>
                  <a:lnTo>
                    <a:pt x="646569" y="311226"/>
                  </a:lnTo>
                  <a:lnTo>
                    <a:pt x="648169" y="312089"/>
                  </a:lnTo>
                  <a:lnTo>
                    <a:pt x="648169" y="308965"/>
                  </a:lnTo>
                  <a:lnTo>
                    <a:pt x="637705" y="308965"/>
                  </a:lnTo>
                  <a:lnTo>
                    <a:pt x="635165" y="329806"/>
                  </a:lnTo>
                  <a:lnTo>
                    <a:pt x="637705" y="329806"/>
                  </a:lnTo>
                  <a:lnTo>
                    <a:pt x="638835" y="320446"/>
                  </a:lnTo>
                  <a:lnTo>
                    <a:pt x="642899" y="320446"/>
                  </a:lnTo>
                  <a:lnTo>
                    <a:pt x="645871" y="329806"/>
                  </a:lnTo>
                  <a:lnTo>
                    <a:pt x="648665" y="329806"/>
                  </a:lnTo>
                  <a:lnTo>
                    <a:pt x="645693" y="320446"/>
                  </a:lnTo>
                  <a:lnTo>
                    <a:pt x="645579" y="320078"/>
                  </a:lnTo>
                  <a:lnTo>
                    <a:pt x="648589" y="319493"/>
                  </a:lnTo>
                  <a:lnTo>
                    <a:pt x="649782" y="318185"/>
                  </a:lnTo>
                  <a:lnTo>
                    <a:pt x="650608" y="317284"/>
                  </a:lnTo>
                  <a:lnTo>
                    <a:pt x="650887" y="314807"/>
                  </a:lnTo>
                  <a:lnTo>
                    <a:pt x="651217" y="312166"/>
                  </a:lnTo>
                  <a:close/>
                </a:path>
                <a:path w="661035" h="396240">
                  <a:moveTo>
                    <a:pt x="660908" y="309829"/>
                  </a:moveTo>
                  <a:lnTo>
                    <a:pt x="658190" y="306730"/>
                  </a:lnTo>
                  <a:lnTo>
                    <a:pt x="658190" y="311061"/>
                  </a:lnTo>
                  <a:lnTo>
                    <a:pt x="657059" y="320446"/>
                  </a:lnTo>
                  <a:lnTo>
                    <a:pt x="656247" y="326961"/>
                  </a:lnTo>
                  <a:lnTo>
                    <a:pt x="649325" y="333146"/>
                  </a:lnTo>
                  <a:lnTo>
                    <a:pt x="633425" y="333146"/>
                  </a:lnTo>
                  <a:lnTo>
                    <a:pt x="627989" y="326961"/>
                  </a:lnTo>
                  <a:lnTo>
                    <a:pt x="629246" y="316699"/>
                  </a:lnTo>
                  <a:lnTo>
                    <a:pt x="629920" y="311061"/>
                  </a:lnTo>
                  <a:lnTo>
                    <a:pt x="636879" y="304888"/>
                  </a:lnTo>
                  <a:lnTo>
                    <a:pt x="652792" y="304888"/>
                  </a:lnTo>
                  <a:lnTo>
                    <a:pt x="658190" y="311061"/>
                  </a:lnTo>
                  <a:lnTo>
                    <a:pt x="658190" y="306730"/>
                  </a:lnTo>
                  <a:lnTo>
                    <a:pt x="656590" y="304888"/>
                  </a:lnTo>
                  <a:lnTo>
                    <a:pt x="654354" y="302323"/>
                  </a:lnTo>
                  <a:lnTo>
                    <a:pt x="635901" y="302323"/>
                  </a:lnTo>
                  <a:lnTo>
                    <a:pt x="627532" y="309829"/>
                  </a:lnTo>
                  <a:lnTo>
                    <a:pt x="626249" y="320446"/>
                  </a:lnTo>
                  <a:lnTo>
                    <a:pt x="625284" y="328193"/>
                  </a:lnTo>
                  <a:lnTo>
                    <a:pt x="631825" y="335686"/>
                  </a:lnTo>
                  <a:lnTo>
                    <a:pt x="650278" y="335686"/>
                  </a:lnTo>
                  <a:lnTo>
                    <a:pt x="653110" y="333146"/>
                  </a:lnTo>
                  <a:lnTo>
                    <a:pt x="658634" y="328193"/>
                  </a:lnTo>
                  <a:lnTo>
                    <a:pt x="660069" y="316699"/>
                  </a:lnTo>
                  <a:lnTo>
                    <a:pt x="660908" y="309829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57797" y="11631129"/>
              <a:ext cx="292100" cy="162560"/>
            </a:xfrm>
            <a:custGeom>
              <a:avLst/>
              <a:gdLst/>
              <a:ahLst/>
              <a:cxnLst/>
              <a:rect l="l" t="t" r="r" b="b"/>
              <a:pathLst>
                <a:path w="292100" h="162559">
                  <a:moveTo>
                    <a:pt x="142675" y="0"/>
                  </a:moveTo>
                  <a:lnTo>
                    <a:pt x="81471" y="19327"/>
                  </a:lnTo>
                  <a:lnTo>
                    <a:pt x="29616" y="64463"/>
                  </a:lnTo>
                  <a:lnTo>
                    <a:pt x="4610" y="94286"/>
                  </a:lnTo>
                  <a:lnTo>
                    <a:pt x="0" y="105542"/>
                  </a:lnTo>
                  <a:lnTo>
                    <a:pt x="5545" y="114133"/>
                  </a:lnTo>
                  <a:lnTo>
                    <a:pt x="53264" y="135460"/>
                  </a:lnTo>
                  <a:lnTo>
                    <a:pt x="88887" y="149098"/>
                  </a:lnTo>
                  <a:lnTo>
                    <a:pt x="141008" y="161845"/>
                  </a:lnTo>
                  <a:lnTo>
                    <a:pt x="171951" y="162238"/>
                  </a:lnTo>
                  <a:lnTo>
                    <a:pt x="198418" y="155838"/>
                  </a:lnTo>
                  <a:lnTo>
                    <a:pt x="223563" y="143202"/>
                  </a:lnTo>
                  <a:lnTo>
                    <a:pt x="245065" y="126842"/>
                  </a:lnTo>
                  <a:lnTo>
                    <a:pt x="260605" y="109273"/>
                  </a:lnTo>
                  <a:lnTo>
                    <a:pt x="259820" y="103637"/>
                  </a:lnTo>
                  <a:lnTo>
                    <a:pt x="252584" y="100393"/>
                  </a:lnTo>
                  <a:lnTo>
                    <a:pt x="243176" y="100770"/>
                  </a:lnTo>
                  <a:lnTo>
                    <a:pt x="235877" y="106002"/>
                  </a:lnTo>
                  <a:lnTo>
                    <a:pt x="226584" y="118343"/>
                  </a:lnTo>
                  <a:lnTo>
                    <a:pt x="211801" y="130420"/>
                  </a:lnTo>
                  <a:lnTo>
                    <a:pt x="190194" y="139920"/>
                  </a:lnTo>
                  <a:lnTo>
                    <a:pt x="160429" y="144532"/>
                  </a:lnTo>
                  <a:lnTo>
                    <a:pt x="116450" y="139626"/>
                  </a:lnTo>
                  <a:lnTo>
                    <a:pt x="79032" y="125699"/>
                  </a:lnTo>
                  <a:lnTo>
                    <a:pt x="51550" y="109520"/>
                  </a:lnTo>
                  <a:lnTo>
                    <a:pt x="37377" y="97859"/>
                  </a:lnTo>
                  <a:lnTo>
                    <a:pt x="40455" y="85030"/>
                  </a:lnTo>
                  <a:lnTo>
                    <a:pt x="56720" y="62842"/>
                  </a:lnTo>
                  <a:lnTo>
                    <a:pt x="82100" y="39404"/>
                  </a:lnTo>
                  <a:lnTo>
                    <a:pt x="112527" y="22829"/>
                  </a:lnTo>
                  <a:lnTo>
                    <a:pt x="144882" y="16251"/>
                  </a:lnTo>
                  <a:lnTo>
                    <a:pt x="176769" y="19030"/>
                  </a:lnTo>
                  <a:lnTo>
                    <a:pt x="208289" y="32562"/>
                  </a:lnTo>
                  <a:lnTo>
                    <a:pt x="239543" y="58242"/>
                  </a:lnTo>
                  <a:lnTo>
                    <a:pt x="243077" y="61896"/>
                  </a:lnTo>
                  <a:lnTo>
                    <a:pt x="247208" y="69012"/>
                  </a:lnTo>
                  <a:lnTo>
                    <a:pt x="238397" y="68558"/>
                  </a:lnTo>
                  <a:lnTo>
                    <a:pt x="217181" y="65937"/>
                  </a:lnTo>
                  <a:lnTo>
                    <a:pt x="200294" y="65015"/>
                  </a:lnTo>
                  <a:lnTo>
                    <a:pt x="180249" y="66075"/>
                  </a:lnTo>
                  <a:lnTo>
                    <a:pt x="152344" y="70158"/>
                  </a:lnTo>
                  <a:lnTo>
                    <a:pt x="128787" y="75245"/>
                  </a:lnTo>
                  <a:lnTo>
                    <a:pt x="115813" y="80313"/>
                  </a:lnTo>
                  <a:lnTo>
                    <a:pt x="119655" y="84343"/>
                  </a:lnTo>
                  <a:lnTo>
                    <a:pt x="128590" y="83920"/>
                  </a:lnTo>
                  <a:lnTo>
                    <a:pt x="171923" y="80608"/>
                  </a:lnTo>
                  <a:lnTo>
                    <a:pt x="196118" y="79662"/>
                  </a:lnTo>
                  <a:lnTo>
                    <a:pt x="218568" y="80440"/>
                  </a:lnTo>
                  <a:lnTo>
                    <a:pt x="239076" y="82492"/>
                  </a:lnTo>
                  <a:lnTo>
                    <a:pt x="254835" y="84750"/>
                  </a:lnTo>
                  <a:lnTo>
                    <a:pt x="277380" y="88674"/>
                  </a:lnTo>
                  <a:lnTo>
                    <a:pt x="285247" y="89473"/>
                  </a:lnTo>
                  <a:lnTo>
                    <a:pt x="289177" y="88641"/>
                  </a:lnTo>
                  <a:lnTo>
                    <a:pt x="290096" y="86528"/>
                  </a:lnTo>
                  <a:lnTo>
                    <a:pt x="291541" y="80319"/>
                  </a:lnTo>
                  <a:lnTo>
                    <a:pt x="291529" y="76403"/>
                  </a:lnTo>
                  <a:lnTo>
                    <a:pt x="291517" y="74039"/>
                  </a:lnTo>
                  <a:lnTo>
                    <a:pt x="275780" y="70110"/>
                  </a:lnTo>
                  <a:lnTo>
                    <a:pt x="261990" y="68260"/>
                  </a:lnTo>
                  <a:lnTo>
                    <a:pt x="259011" y="62543"/>
                  </a:lnTo>
                  <a:lnTo>
                    <a:pt x="229764" y="27258"/>
                  </a:lnTo>
                  <a:lnTo>
                    <a:pt x="191185" y="6819"/>
                  </a:lnTo>
                  <a:lnTo>
                    <a:pt x="167550" y="1010"/>
                  </a:lnTo>
                  <a:lnTo>
                    <a:pt x="14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614123" y="11973114"/>
            <a:ext cx="314325" cy="614680"/>
            <a:chOff x="4614123" y="11973114"/>
            <a:chExt cx="314325" cy="614680"/>
          </a:xfrm>
        </p:grpSpPr>
        <p:sp>
          <p:nvSpPr>
            <p:cNvPr id="78" name="object 78"/>
            <p:cNvSpPr/>
            <p:nvPr/>
          </p:nvSpPr>
          <p:spPr>
            <a:xfrm>
              <a:off x="4614123" y="11973114"/>
              <a:ext cx="314325" cy="614680"/>
            </a:xfrm>
            <a:custGeom>
              <a:avLst/>
              <a:gdLst/>
              <a:ahLst/>
              <a:cxnLst/>
              <a:rect l="l" t="t" r="r" b="b"/>
              <a:pathLst>
                <a:path w="314325" h="614679">
                  <a:moveTo>
                    <a:pt x="313779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313779" y="614664"/>
                  </a:lnTo>
                  <a:lnTo>
                    <a:pt x="31377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57871" y="12016873"/>
              <a:ext cx="227657" cy="529435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9636076" y="11971860"/>
            <a:ext cx="632460" cy="601980"/>
            <a:chOff x="9636076" y="11971860"/>
            <a:chExt cx="632460" cy="601980"/>
          </a:xfrm>
        </p:grpSpPr>
        <p:sp>
          <p:nvSpPr>
            <p:cNvPr id="81" name="object 81"/>
            <p:cNvSpPr/>
            <p:nvPr/>
          </p:nvSpPr>
          <p:spPr>
            <a:xfrm>
              <a:off x="9636076" y="11971860"/>
              <a:ext cx="632460" cy="601980"/>
            </a:xfrm>
            <a:custGeom>
              <a:avLst/>
              <a:gdLst/>
              <a:ahLst/>
              <a:cxnLst/>
              <a:rect l="l" t="t" r="r" b="b"/>
              <a:pathLst>
                <a:path w="632459" h="601979">
                  <a:moveTo>
                    <a:pt x="63185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631857" y="601769"/>
                  </a:lnTo>
                  <a:lnTo>
                    <a:pt x="63185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679836" y="12015620"/>
              <a:ext cx="543489" cy="518010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7549335" y="11991525"/>
            <a:ext cx="580390" cy="601980"/>
            <a:chOff x="7549335" y="11991525"/>
            <a:chExt cx="580390" cy="601980"/>
          </a:xfrm>
        </p:grpSpPr>
        <p:sp>
          <p:nvSpPr>
            <p:cNvPr id="84" name="object 84"/>
            <p:cNvSpPr/>
            <p:nvPr/>
          </p:nvSpPr>
          <p:spPr>
            <a:xfrm>
              <a:off x="7549335" y="11991525"/>
              <a:ext cx="580390" cy="601980"/>
            </a:xfrm>
            <a:custGeom>
              <a:avLst/>
              <a:gdLst/>
              <a:ahLst/>
              <a:cxnLst/>
              <a:rect l="l" t="t" r="r" b="b"/>
              <a:pathLst>
                <a:path w="580390" h="601979">
                  <a:moveTo>
                    <a:pt x="58027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580277" y="601769"/>
                  </a:lnTo>
                  <a:lnTo>
                    <a:pt x="58027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94050" y="12035285"/>
              <a:ext cx="491731" cy="517134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8246301" y="11998666"/>
            <a:ext cx="748030" cy="614680"/>
            <a:chOff x="8246301" y="11998666"/>
            <a:chExt cx="748030" cy="614680"/>
          </a:xfrm>
        </p:grpSpPr>
        <p:sp>
          <p:nvSpPr>
            <p:cNvPr id="87" name="object 87"/>
            <p:cNvSpPr/>
            <p:nvPr/>
          </p:nvSpPr>
          <p:spPr>
            <a:xfrm>
              <a:off x="8246301" y="11998666"/>
              <a:ext cx="748030" cy="614680"/>
            </a:xfrm>
            <a:custGeom>
              <a:avLst/>
              <a:gdLst/>
              <a:ahLst/>
              <a:cxnLst/>
              <a:rect l="l" t="t" r="r" b="b"/>
              <a:pathLst>
                <a:path w="748029" h="614679">
                  <a:moveTo>
                    <a:pt x="747912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747912" y="614664"/>
                  </a:lnTo>
                  <a:lnTo>
                    <a:pt x="74791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89786" y="12042425"/>
              <a:ext cx="661122" cy="532004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104948" y="11963801"/>
            <a:ext cx="292735" cy="628015"/>
            <a:chOff x="4104948" y="11963801"/>
            <a:chExt cx="292735" cy="628015"/>
          </a:xfrm>
        </p:grpSpPr>
        <p:sp>
          <p:nvSpPr>
            <p:cNvPr id="90" name="object 90"/>
            <p:cNvSpPr/>
            <p:nvPr/>
          </p:nvSpPr>
          <p:spPr>
            <a:xfrm>
              <a:off x="4104948" y="11963801"/>
              <a:ext cx="292735" cy="628015"/>
            </a:xfrm>
            <a:custGeom>
              <a:avLst/>
              <a:gdLst/>
              <a:ahLst/>
              <a:cxnLst/>
              <a:rect l="l" t="t" r="r" b="b"/>
              <a:pathLst>
                <a:path w="292735" h="628015">
                  <a:moveTo>
                    <a:pt x="292287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92287" y="627559"/>
                  </a:lnTo>
                  <a:lnTo>
                    <a:pt x="29228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8707" y="12007274"/>
              <a:ext cx="203073" cy="539717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5150294" y="11964648"/>
            <a:ext cx="275590" cy="628015"/>
            <a:chOff x="5150294" y="11964648"/>
            <a:chExt cx="275590" cy="628015"/>
          </a:xfrm>
        </p:grpSpPr>
        <p:sp>
          <p:nvSpPr>
            <p:cNvPr id="93" name="object 93"/>
            <p:cNvSpPr/>
            <p:nvPr/>
          </p:nvSpPr>
          <p:spPr>
            <a:xfrm>
              <a:off x="5150294" y="11964648"/>
              <a:ext cx="275590" cy="628015"/>
            </a:xfrm>
            <a:custGeom>
              <a:avLst/>
              <a:gdLst/>
              <a:ahLst/>
              <a:cxnLst/>
              <a:rect l="l" t="t" r="r" b="b"/>
              <a:pathLst>
                <a:path w="275589" h="628015">
                  <a:moveTo>
                    <a:pt x="275094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75094" y="627559"/>
                  </a:lnTo>
                  <a:lnTo>
                    <a:pt x="2750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89756" y="12008396"/>
              <a:ext cx="195073" cy="548409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9485973" y="1172090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37" y="25"/>
                </a:lnTo>
                <a:lnTo>
                  <a:pt x="115760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36" y="37071"/>
                </a:lnTo>
                <a:lnTo>
                  <a:pt x="192417" y="37071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88" y="74155"/>
                </a:moveTo>
                <a:lnTo>
                  <a:pt x="376961" y="63627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52"/>
                </a:lnTo>
                <a:lnTo>
                  <a:pt x="341680" y="37452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52"/>
                </a:lnTo>
                <a:lnTo>
                  <a:pt x="293128" y="37452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49" y="96316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66407" y="114922"/>
                </a:lnTo>
                <a:lnTo>
                  <a:pt x="373176" y="96316"/>
                </a:lnTo>
                <a:lnTo>
                  <a:pt x="377088" y="74155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81"/>
                </a:lnTo>
                <a:lnTo>
                  <a:pt x="490677" y="55981"/>
                </a:lnTo>
                <a:lnTo>
                  <a:pt x="489013" y="49136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94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68"/>
                </a:lnTo>
                <a:lnTo>
                  <a:pt x="430822" y="72898"/>
                </a:lnTo>
                <a:lnTo>
                  <a:pt x="434111" y="67818"/>
                </a:lnTo>
                <a:lnTo>
                  <a:pt x="440194" y="64693"/>
                </a:lnTo>
                <a:lnTo>
                  <a:pt x="450303" y="63614"/>
                </a:lnTo>
                <a:lnTo>
                  <a:pt x="470789" y="63614"/>
                </a:lnTo>
                <a:lnTo>
                  <a:pt x="479793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49" y="114477"/>
                </a:lnTo>
                <a:lnTo>
                  <a:pt x="482904" y="114477"/>
                </a:lnTo>
                <a:lnTo>
                  <a:pt x="479894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28" y="106870"/>
                </a:lnTo>
                <a:lnTo>
                  <a:pt x="524548" y="63614"/>
                </a:lnTo>
                <a:lnTo>
                  <a:pt x="525894" y="55981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53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68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47" y="106159"/>
                </a:lnTo>
                <a:lnTo>
                  <a:pt x="579501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604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19" y="133007"/>
                </a:lnTo>
                <a:lnTo>
                  <a:pt x="613079" y="133007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65" y="38900"/>
                </a:moveTo>
                <a:lnTo>
                  <a:pt x="789990" y="38900"/>
                </a:lnTo>
                <a:lnTo>
                  <a:pt x="781773" y="85610"/>
                </a:lnTo>
                <a:lnTo>
                  <a:pt x="778611" y="94348"/>
                </a:lnTo>
                <a:lnTo>
                  <a:pt x="772807" y="100660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38"/>
                </a:lnTo>
                <a:lnTo>
                  <a:pt x="735711" y="38900"/>
                </a:lnTo>
                <a:lnTo>
                  <a:pt x="700862" y="38900"/>
                </a:lnTo>
                <a:lnTo>
                  <a:pt x="691464" y="92138"/>
                </a:lnTo>
                <a:lnTo>
                  <a:pt x="692416" y="115404"/>
                </a:lnTo>
                <a:lnTo>
                  <a:pt x="702995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83"/>
                </a:lnTo>
                <a:lnTo>
                  <a:pt x="759815" y="129692"/>
                </a:lnTo>
                <a:lnTo>
                  <a:pt x="768769" y="124675"/>
                </a:lnTo>
                <a:lnTo>
                  <a:pt x="775931" y="116674"/>
                </a:lnTo>
                <a:lnTo>
                  <a:pt x="776287" y="116674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56" y="43357"/>
                </a:lnTo>
                <a:lnTo>
                  <a:pt x="940536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394" y="50088"/>
                </a:lnTo>
                <a:lnTo>
                  <a:pt x="840917" y="79794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23" y="98856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28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69" y="126771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41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88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39075" y="11610499"/>
            <a:ext cx="788035" cy="246379"/>
          </a:xfrm>
          <a:custGeom>
            <a:avLst/>
            <a:gdLst/>
            <a:ahLst/>
            <a:cxnLst/>
            <a:rect l="l" t="t" r="r" b="b"/>
            <a:pathLst>
              <a:path w="788034" h="246379">
                <a:moveTo>
                  <a:pt x="364096" y="112014"/>
                </a:moveTo>
                <a:lnTo>
                  <a:pt x="362966" y="109359"/>
                </a:lnTo>
                <a:lnTo>
                  <a:pt x="358482" y="105219"/>
                </a:lnTo>
                <a:lnTo>
                  <a:pt x="355079" y="104165"/>
                </a:lnTo>
                <a:lnTo>
                  <a:pt x="316801" y="104165"/>
                </a:lnTo>
                <a:lnTo>
                  <a:pt x="313397" y="105219"/>
                </a:lnTo>
                <a:lnTo>
                  <a:pt x="308940" y="109359"/>
                </a:lnTo>
                <a:lnTo>
                  <a:pt x="307822" y="112014"/>
                </a:lnTo>
                <a:lnTo>
                  <a:pt x="307822" y="118579"/>
                </a:lnTo>
                <a:lnTo>
                  <a:pt x="308978" y="121221"/>
                </a:lnTo>
                <a:lnTo>
                  <a:pt x="313537" y="125336"/>
                </a:lnTo>
                <a:lnTo>
                  <a:pt x="316915" y="126377"/>
                </a:lnTo>
                <a:lnTo>
                  <a:pt x="350507" y="126377"/>
                </a:lnTo>
                <a:lnTo>
                  <a:pt x="355142" y="126377"/>
                </a:lnTo>
                <a:lnTo>
                  <a:pt x="358533" y="125336"/>
                </a:lnTo>
                <a:lnTo>
                  <a:pt x="362991" y="121221"/>
                </a:lnTo>
                <a:lnTo>
                  <a:pt x="364096" y="118579"/>
                </a:lnTo>
                <a:lnTo>
                  <a:pt x="364096" y="112014"/>
                </a:lnTo>
                <a:close/>
              </a:path>
              <a:path w="788034" h="246379">
                <a:moveTo>
                  <a:pt x="510171" y="148247"/>
                </a:moveTo>
                <a:lnTo>
                  <a:pt x="480174" y="111099"/>
                </a:lnTo>
                <a:lnTo>
                  <a:pt x="490169" y="105054"/>
                </a:lnTo>
                <a:lnTo>
                  <a:pt x="493064" y="101968"/>
                </a:lnTo>
                <a:lnTo>
                  <a:pt x="497306" y="97459"/>
                </a:lnTo>
                <a:lnTo>
                  <a:pt x="501586" y="88328"/>
                </a:lnTo>
                <a:lnTo>
                  <a:pt x="503021" y="77673"/>
                </a:lnTo>
                <a:lnTo>
                  <a:pt x="503021" y="73215"/>
                </a:lnTo>
                <a:lnTo>
                  <a:pt x="502272" y="69037"/>
                </a:lnTo>
                <a:lnTo>
                  <a:pt x="500824" y="65024"/>
                </a:lnTo>
                <a:lnTo>
                  <a:pt x="499910" y="62611"/>
                </a:lnTo>
                <a:lnTo>
                  <a:pt x="499338" y="61048"/>
                </a:lnTo>
                <a:lnTo>
                  <a:pt x="497255" y="57429"/>
                </a:lnTo>
                <a:lnTo>
                  <a:pt x="491718" y="50876"/>
                </a:lnTo>
                <a:lnTo>
                  <a:pt x="488569" y="48158"/>
                </a:lnTo>
                <a:lnTo>
                  <a:pt x="484987" y="46024"/>
                </a:lnTo>
                <a:lnTo>
                  <a:pt x="480733" y="43434"/>
                </a:lnTo>
                <a:lnTo>
                  <a:pt x="478955" y="42799"/>
                </a:lnTo>
                <a:lnTo>
                  <a:pt x="478955" y="138277"/>
                </a:lnTo>
                <a:lnTo>
                  <a:pt x="478955" y="145961"/>
                </a:lnTo>
                <a:lnTo>
                  <a:pt x="476999" y="155816"/>
                </a:lnTo>
                <a:lnTo>
                  <a:pt x="471131" y="162864"/>
                </a:lnTo>
                <a:lnTo>
                  <a:pt x="461365" y="167093"/>
                </a:lnTo>
                <a:lnTo>
                  <a:pt x="447687" y="168516"/>
                </a:lnTo>
                <a:lnTo>
                  <a:pt x="414591" y="168516"/>
                </a:lnTo>
                <a:lnTo>
                  <a:pt x="414591" y="124091"/>
                </a:lnTo>
                <a:lnTo>
                  <a:pt x="457390" y="124091"/>
                </a:lnTo>
                <a:lnTo>
                  <a:pt x="465429" y="125818"/>
                </a:lnTo>
                <a:lnTo>
                  <a:pt x="470890" y="129235"/>
                </a:lnTo>
                <a:lnTo>
                  <a:pt x="476237" y="132702"/>
                </a:lnTo>
                <a:lnTo>
                  <a:pt x="478955" y="138277"/>
                </a:lnTo>
                <a:lnTo>
                  <a:pt x="478955" y="42799"/>
                </a:lnTo>
                <a:lnTo>
                  <a:pt x="475957" y="41706"/>
                </a:lnTo>
                <a:lnTo>
                  <a:pt x="472821" y="41186"/>
                </a:lnTo>
                <a:lnTo>
                  <a:pt x="472821" y="74015"/>
                </a:lnTo>
                <a:lnTo>
                  <a:pt x="472821" y="85293"/>
                </a:lnTo>
                <a:lnTo>
                  <a:pt x="471957" y="88557"/>
                </a:lnTo>
                <a:lnTo>
                  <a:pt x="470204" y="91465"/>
                </a:lnTo>
                <a:lnTo>
                  <a:pt x="467982" y="95554"/>
                </a:lnTo>
                <a:lnTo>
                  <a:pt x="464807" y="98323"/>
                </a:lnTo>
                <a:lnTo>
                  <a:pt x="456438" y="101231"/>
                </a:lnTo>
                <a:lnTo>
                  <a:pt x="450481" y="101968"/>
                </a:lnTo>
                <a:lnTo>
                  <a:pt x="414591" y="101968"/>
                </a:lnTo>
                <a:lnTo>
                  <a:pt x="414591" y="62611"/>
                </a:lnTo>
                <a:lnTo>
                  <a:pt x="450799" y="62611"/>
                </a:lnTo>
                <a:lnTo>
                  <a:pt x="459168" y="63868"/>
                </a:lnTo>
                <a:lnTo>
                  <a:pt x="470090" y="68922"/>
                </a:lnTo>
                <a:lnTo>
                  <a:pt x="472821" y="74015"/>
                </a:lnTo>
                <a:lnTo>
                  <a:pt x="472821" y="41186"/>
                </a:lnTo>
                <a:lnTo>
                  <a:pt x="465289" y="39928"/>
                </a:lnTo>
                <a:lnTo>
                  <a:pt x="459028" y="39484"/>
                </a:lnTo>
                <a:lnTo>
                  <a:pt x="395897" y="39484"/>
                </a:lnTo>
                <a:lnTo>
                  <a:pt x="391109" y="40970"/>
                </a:lnTo>
                <a:lnTo>
                  <a:pt x="385241" y="46850"/>
                </a:lnTo>
                <a:lnTo>
                  <a:pt x="383755" y="51676"/>
                </a:lnTo>
                <a:lnTo>
                  <a:pt x="383755" y="179311"/>
                </a:lnTo>
                <a:lnTo>
                  <a:pt x="385241" y="184137"/>
                </a:lnTo>
                <a:lnTo>
                  <a:pt x="390969" y="190157"/>
                </a:lnTo>
                <a:lnTo>
                  <a:pt x="395744" y="191655"/>
                </a:lnTo>
                <a:lnTo>
                  <a:pt x="456971" y="191655"/>
                </a:lnTo>
                <a:lnTo>
                  <a:pt x="499249" y="178066"/>
                </a:lnTo>
                <a:lnTo>
                  <a:pt x="505345" y="168516"/>
                </a:lnTo>
                <a:lnTo>
                  <a:pt x="507974" y="164414"/>
                </a:lnTo>
                <a:lnTo>
                  <a:pt x="510171" y="156768"/>
                </a:lnTo>
                <a:lnTo>
                  <a:pt x="510171" y="148247"/>
                </a:lnTo>
                <a:close/>
              </a:path>
              <a:path w="788034" h="246379">
                <a:moveTo>
                  <a:pt x="635000" y="90246"/>
                </a:moveTo>
                <a:lnTo>
                  <a:pt x="633730" y="86004"/>
                </a:lnTo>
                <a:lnTo>
                  <a:pt x="631177" y="83210"/>
                </a:lnTo>
                <a:lnTo>
                  <a:pt x="628599" y="80429"/>
                </a:lnTo>
                <a:lnTo>
                  <a:pt x="625246" y="78994"/>
                </a:lnTo>
                <a:lnTo>
                  <a:pt x="616788" y="78994"/>
                </a:lnTo>
                <a:lnTo>
                  <a:pt x="613371" y="80429"/>
                </a:lnTo>
                <a:lnTo>
                  <a:pt x="608101" y="86093"/>
                </a:lnTo>
                <a:lnTo>
                  <a:pt x="606844" y="90246"/>
                </a:lnTo>
                <a:lnTo>
                  <a:pt x="606818" y="130352"/>
                </a:lnTo>
                <a:lnTo>
                  <a:pt x="606666" y="139636"/>
                </a:lnTo>
                <a:lnTo>
                  <a:pt x="586435" y="172097"/>
                </a:lnTo>
                <a:lnTo>
                  <a:pt x="576770" y="172097"/>
                </a:lnTo>
                <a:lnTo>
                  <a:pt x="562356" y="90246"/>
                </a:lnTo>
                <a:lnTo>
                  <a:pt x="561073" y="86093"/>
                </a:lnTo>
                <a:lnTo>
                  <a:pt x="558431" y="83210"/>
                </a:lnTo>
                <a:lnTo>
                  <a:pt x="555828" y="80429"/>
                </a:lnTo>
                <a:lnTo>
                  <a:pt x="552386" y="78994"/>
                </a:lnTo>
                <a:lnTo>
                  <a:pt x="543839" y="78994"/>
                </a:lnTo>
                <a:lnTo>
                  <a:pt x="540486" y="80429"/>
                </a:lnTo>
                <a:lnTo>
                  <a:pt x="537845" y="83248"/>
                </a:lnTo>
                <a:lnTo>
                  <a:pt x="535330" y="86004"/>
                </a:lnTo>
                <a:lnTo>
                  <a:pt x="534047" y="90246"/>
                </a:lnTo>
                <a:lnTo>
                  <a:pt x="534098" y="153352"/>
                </a:lnTo>
                <a:lnTo>
                  <a:pt x="557428" y="192595"/>
                </a:lnTo>
                <a:lnTo>
                  <a:pt x="563537" y="194017"/>
                </a:lnTo>
                <a:lnTo>
                  <a:pt x="576033" y="194017"/>
                </a:lnTo>
                <a:lnTo>
                  <a:pt x="581101" y="193306"/>
                </a:lnTo>
                <a:lnTo>
                  <a:pt x="589940" y="190461"/>
                </a:lnTo>
                <a:lnTo>
                  <a:pt x="594004" y="188315"/>
                </a:lnTo>
                <a:lnTo>
                  <a:pt x="597776" y="185381"/>
                </a:lnTo>
                <a:lnTo>
                  <a:pt x="601510" y="182499"/>
                </a:lnTo>
                <a:lnTo>
                  <a:pt x="605066" y="178892"/>
                </a:lnTo>
                <a:lnTo>
                  <a:pt x="608457" y="174586"/>
                </a:lnTo>
                <a:lnTo>
                  <a:pt x="608507" y="183426"/>
                </a:lnTo>
                <a:lnTo>
                  <a:pt x="609727" y="187198"/>
                </a:lnTo>
                <a:lnTo>
                  <a:pt x="614768" y="192773"/>
                </a:lnTo>
                <a:lnTo>
                  <a:pt x="617969" y="194233"/>
                </a:lnTo>
                <a:lnTo>
                  <a:pt x="625690" y="194233"/>
                </a:lnTo>
                <a:lnTo>
                  <a:pt x="628891" y="192887"/>
                </a:lnTo>
                <a:lnTo>
                  <a:pt x="633755" y="187464"/>
                </a:lnTo>
                <a:lnTo>
                  <a:pt x="635000" y="183426"/>
                </a:lnTo>
                <a:lnTo>
                  <a:pt x="635000" y="174586"/>
                </a:lnTo>
                <a:lnTo>
                  <a:pt x="635000" y="172097"/>
                </a:lnTo>
                <a:lnTo>
                  <a:pt x="635000" y="90246"/>
                </a:lnTo>
                <a:close/>
              </a:path>
              <a:path w="788034" h="246379">
                <a:moveTo>
                  <a:pt x="754468" y="151955"/>
                </a:moveTo>
                <a:lnTo>
                  <a:pt x="724738" y="127241"/>
                </a:lnTo>
                <a:lnTo>
                  <a:pt x="708545" y="123291"/>
                </a:lnTo>
                <a:lnTo>
                  <a:pt x="702754" y="121780"/>
                </a:lnTo>
                <a:lnTo>
                  <a:pt x="694334" y="119291"/>
                </a:lnTo>
                <a:lnTo>
                  <a:pt x="690981" y="117716"/>
                </a:lnTo>
                <a:lnTo>
                  <a:pt x="686003" y="113919"/>
                </a:lnTo>
                <a:lnTo>
                  <a:pt x="684733" y="111467"/>
                </a:lnTo>
                <a:lnTo>
                  <a:pt x="684733" y="105232"/>
                </a:lnTo>
                <a:lnTo>
                  <a:pt x="686409" y="102527"/>
                </a:lnTo>
                <a:lnTo>
                  <a:pt x="693204" y="98171"/>
                </a:lnTo>
                <a:lnTo>
                  <a:pt x="697484" y="97078"/>
                </a:lnTo>
                <a:lnTo>
                  <a:pt x="707567" y="97078"/>
                </a:lnTo>
                <a:lnTo>
                  <a:pt x="711479" y="97904"/>
                </a:lnTo>
                <a:lnTo>
                  <a:pt x="717296" y="101231"/>
                </a:lnTo>
                <a:lnTo>
                  <a:pt x="719848" y="103454"/>
                </a:lnTo>
                <a:lnTo>
                  <a:pt x="721982" y="106235"/>
                </a:lnTo>
                <a:lnTo>
                  <a:pt x="724623" y="109562"/>
                </a:lnTo>
                <a:lnTo>
                  <a:pt x="726935" y="112052"/>
                </a:lnTo>
                <a:lnTo>
                  <a:pt x="729018" y="113677"/>
                </a:lnTo>
                <a:lnTo>
                  <a:pt x="731062" y="115379"/>
                </a:lnTo>
                <a:lnTo>
                  <a:pt x="733488" y="116179"/>
                </a:lnTo>
                <a:lnTo>
                  <a:pt x="740435" y="116179"/>
                </a:lnTo>
                <a:lnTo>
                  <a:pt x="743521" y="115138"/>
                </a:lnTo>
                <a:lnTo>
                  <a:pt x="747877" y="110985"/>
                </a:lnTo>
                <a:lnTo>
                  <a:pt x="748982" y="108305"/>
                </a:lnTo>
                <a:lnTo>
                  <a:pt x="748982" y="102108"/>
                </a:lnTo>
                <a:lnTo>
                  <a:pt x="747979" y="99060"/>
                </a:lnTo>
                <a:lnTo>
                  <a:pt x="746671" y="97078"/>
                </a:lnTo>
                <a:lnTo>
                  <a:pt x="743877" y="92824"/>
                </a:lnTo>
                <a:lnTo>
                  <a:pt x="709891" y="78994"/>
                </a:lnTo>
                <a:lnTo>
                  <a:pt x="693242" y="78994"/>
                </a:lnTo>
                <a:lnTo>
                  <a:pt x="685253" y="80492"/>
                </a:lnTo>
                <a:lnTo>
                  <a:pt x="672020" y="86512"/>
                </a:lnTo>
                <a:lnTo>
                  <a:pt x="667042" y="90538"/>
                </a:lnTo>
                <a:lnTo>
                  <a:pt x="663689" y="95618"/>
                </a:lnTo>
                <a:lnTo>
                  <a:pt x="660273" y="100660"/>
                </a:lnTo>
                <a:lnTo>
                  <a:pt x="658596" y="106032"/>
                </a:lnTo>
                <a:lnTo>
                  <a:pt x="658596" y="118046"/>
                </a:lnTo>
                <a:lnTo>
                  <a:pt x="692848" y="143497"/>
                </a:lnTo>
                <a:lnTo>
                  <a:pt x="711212" y="148005"/>
                </a:lnTo>
                <a:lnTo>
                  <a:pt x="717473" y="150202"/>
                </a:lnTo>
                <a:lnTo>
                  <a:pt x="721220" y="152488"/>
                </a:lnTo>
                <a:lnTo>
                  <a:pt x="725017" y="154749"/>
                </a:lnTo>
                <a:lnTo>
                  <a:pt x="726871" y="158381"/>
                </a:lnTo>
                <a:lnTo>
                  <a:pt x="726871" y="166611"/>
                </a:lnTo>
                <a:lnTo>
                  <a:pt x="725068" y="169519"/>
                </a:lnTo>
                <a:lnTo>
                  <a:pt x="721423" y="172034"/>
                </a:lnTo>
                <a:lnTo>
                  <a:pt x="717829" y="174548"/>
                </a:lnTo>
                <a:lnTo>
                  <a:pt x="713143" y="175831"/>
                </a:lnTo>
                <a:lnTo>
                  <a:pt x="700481" y="175831"/>
                </a:lnTo>
                <a:lnTo>
                  <a:pt x="694956" y="174586"/>
                </a:lnTo>
                <a:lnTo>
                  <a:pt x="686866" y="169608"/>
                </a:lnTo>
                <a:lnTo>
                  <a:pt x="683387" y="165836"/>
                </a:lnTo>
                <a:lnTo>
                  <a:pt x="680427" y="160705"/>
                </a:lnTo>
                <a:lnTo>
                  <a:pt x="675919" y="154686"/>
                </a:lnTo>
                <a:lnTo>
                  <a:pt x="674306" y="153225"/>
                </a:lnTo>
                <a:lnTo>
                  <a:pt x="672020" y="152488"/>
                </a:lnTo>
                <a:lnTo>
                  <a:pt x="665670" y="152488"/>
                </a:lnTo>
                <a:lnTo>
                  <a:pt x="662851" y="153581"/>
                </a:lnTo>
                <a:lnTo>
                  <a:pt x="660666" y="155803"/>
                </a:lnTo>
                <a:lnTo>
                  <a:pt x="658431" y="158000"/>
                </a:lnTo>
                <a:lnTo>
                  <a:pt x="657339" y="160705"/>
                </a:lnTo>
                <a:lnTo>
                  <a:pt x="657339" y="168516"/>
                </a:lnTo>
                <a:lnTo>
                  <a:pt x="659053" y="173228"/>
                </a:lnTo>
                <a:lnTo>
                  <a:pt x="662508" y="177850"/>
                </a:lnTo>
                <a:lnTo>
                  <a:pt x="665975" y="182537"/>
                </a:lnTo>
                <a:lnTo>
                  <a:pt x="704773" y="194233"/>
                </a:lnTo>
                <a:lnTo>
                  <a:pt x="712457" y="193954"/>
                </a:lnTo>
                <a:lnTo>
                  <a:pt x="749757" y="175831"/>
                </a:lnTo>
                <a:lnTo>
                  <a:pt x="754468" y="164973"/>
                </a:lnTo>
                <a:lnTo>
                  <a:pt x="754468" y="151955"/>
                </a:lnTo>
                <a:close/>
              </a:path>
              <a:path w="788034" h="246379">
                <a:moveTo>
                  <a:pt x="787971" y="222796"/>
                </a:moveTo>
                <a:lnTo>
                  <a:pt x="781177" y="216039"/>
                </a:lnTo>
                <a:lnTo>
                  <a:pt x="773061" y="216039"/>
                </a:lnTo>
                <a:lnTo>
                  <a:pt x="772858" y="216039"/>
                </a:lnTo>
                <a:lnTo>
                  <a:pt x="315836" y="216039"/>
                </a:lnTo>
                <a:lnTo>
                  <a:pt x="313550" y="213309"/>
                </a:lnTo>
                <a:lnTo>
                  <a:pt x="313004" y="209651"/>
                </a:lnTo>
                <a:lnTo>
                  <a:pt x="284226" y="37947"/>
                </a:lnTo>
                <a:lnTo>
                  <a:pt x="281203" y="19913"/>
                </a:lnTo>
                <a:lnTo>
                  <a:pt x="280225" y="13741"/>
                </a:lnTo>
                <a:lnTo>
                  <a:pt x="277698" y="8686"/>
                </a:lnTo>
                <a:lnTo>
                  <a:pt x="273342" y="5245"/>
                </a:lnTo>
                <a:lnTo>
                  <a:pt x="269163" y="1752"/>
                </a:lnTo>
                <a:lnTo>
                  <a:pt x="263969" y="0"/>
                </a:lnTo>
                <a:lnTo>
                  <a:pt x="253111" y="0"/>
                </a:lnTo>
                <a:lnTo>
                  <a:pt x="248539" y="1447"/>
                </a:lnTo>
                <a:lnTo>
                  <a:pt x="244563" y="4127"/>
                </a:lnTo>
                <a:lnTo>
                  <a:pt x="240538" y="6705"/>
                </a:lnTo>
                <a:lnTo>
                  <a:pt x="237959" y="10439"/>
                </a:lnTo>
                <a:lnTo>
                  <a:pt x="236639" y="15278"/>
                </a:lnTo>
                <a:lnTo>
                  <a:pt x="184848" y="192862"/>
                </a:lnTo>
                <a:lnTo>
                  <a:pt x="184226" y="192862"/>
                </a:lnTo>
                <a:lnTo>
                  <a:pt x="138671" y="37947"/>
                </a:lnTo>
                <a:lnTo>
                  <a:pt x="132372" y="16497"/>
                </a:lnTo>
                <a:lnTo>
                  <a:pt x="131152" y="11226"/>
                </a:lnTo>
                <a:lnTo>
                  <a:pt x="128397" y="7086"/>
                </a:lnTo>
                <a:lnTo>
                  <a:pt x="124358" y="4267"/>
                </a:lnTo>
                <a:lnTo>
                  <a:pt x="120383" y="1447"/>
                </a:lnTo>
                <a:lnTo>
                  <a:pt x="115582" y="0"/>
                </a:lnTo>
                <a:lnTo>
                  <a:pt x="104838" y="0"/>
                </a:lnTo>
                <a:lnTo>
                  <a:pt x="99936" y="1892"/>
                </a:lnTo>
                <a:lnTo>
                  <a:pt x="91401" y="9232"/>
                </a:lnTo>
                <a:lnTo>
                  <a:pt x="87871" y="21297"/>
                </a:lnTo>
                <a:lnTo>
                  <a:pt x="55079" y="209651"/>
                </a:lnTo>
                <a:lnTo>
                  <a:pt x="54457" y="213385"/>
                </a:lnTo>
                <a:lnTo>
                  <a:pt x="50901" y="215976"/>
                </a:lnTo>
                <a:lnTo>
                  <a:pt x="15062" y="215976"/>
                </a:lnTo>
                <a:lnTo>
                  <a:pt x="6756" y="215963"/>
                </a:lnTo>
                <a:lnTo>
                  <a:pt x="0" y="222745"/>
                </a:lnTo>
                <a:lnTo>
                  <a:pt x="0" y="239318"/>
                </a:lnTo>
                <a:lnTo>
                  <a:pt x="6756" y="246075"/>
                </a:lnTo>
                <a:lnTo>
                  <a:pt x="14655" y="246075"/>
                </a:lnTo>
                <a:lnTo>
                  <a:pt x="14655" y="246202"/>
                </a:lnTo>
                <a:lnTo>
                  <a:pt x="69748" y="246202"/>
                </a:lnTo>
                <a:lnTo>
                  <a:pt x="74193" y="245427"/>
                </a:lnTo>
                <a:lnTo>
                  <a:pt x="77279" y="242760"/>
                </a:lnTo>
                <a:lnTo>
                  <a:pt x="80340" y="240233"/>
                </a:lnTo>
                <a:lnTo>
                  <a:pt x="82080" y="235140"/>
                </a:lnTo>
                <a:lnTo>
                  <a:pt x="82346" y="233146"/>
                </a:lnTo>
                <a:lnTo>
                  <a:pt x="110947" y="37947"/>
                </a:lnTo>
                <a:lnTo>
                  <a:pt x="169570" y="234429"/>
                </a:lnTo>
                <a:lnTo>
                  <a:pt x="170573" y="237959"/>
                </a:lnTo>
                <a:lnTo>
                  <a:pt x="172567" y="240855"/>
                </a:lnTo>
                <a:lnTo>
                  <a:pt x="175475" y="243052"/>
                </a:lnTo>
                <a:lnTo>
                  <a:pt x="178346" y="245135"/>
                </a:lnTo>
                <a:lnTo>
                  <a:pt x="181584" y="246253"/>
                </a:lnTo>
                <a:lnTo>
                  <a:pt x="192557" y="246253"/>
                </a:lnTo>
                <a:lnTo>
                  <a:pt x="197510" y="242379"/>
                </a:lnTo>
                <a:lnTo>
                  <a:pt x="199504" y="234429"/>
                </a:lnTo>
                <a:lnTo>
                  <a:pt x="212039" y="192862"/>
                </a:lnTo>
                <a:lnTo>
                  <a:pt x="258775" y="37947"/>
                </a:lnTo>
                <a:lnTo>
                  <a:pt x="286994" y="235140"/>
                </a:lnTo>
                <a:lnTo>
                  <a:pt x="287312" y="237185"/>
                </a:lnTo>
                <a:lnTo>
                  <a:pt x="289153" y="240474"/>
                </a:lnTo>
                <a:lnTo>
                  <a:pt x="291947" y="242824"/>
                </a:lnTo>
                <a:lnTo>
                  <a:pt x="294767" y="245046"/>
                </a:lnTo>
                <a:lnTo>
                  <a:pt x="298208" y="246253"/>
                </a:lnTo>
                <a:lnTo>
                  <a:pt x="400812" y="246253"/>
                </a:lnTo>
                <a:lnTo>
                  <a:pt x="400812" y="246113"/>
                </a:lnTo>
                <a:lnTo>
                  <a:pt x="772858" y="246113"/>
                </a:lnTo>
                <a:lnTo>
                  <a:pt x="781177" y="246176"/>
                </a:lnTo>
                <a:lnTo>
                  <a:pt x="787971" y="239382"/>
                </a:lnTo>
                <a:lnTo>
                  <a:pt x="787971" y="22279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8281766" y="9906742"/>
            <a:ext cx="666750" cy="666750"/>
            <a:chOff x="18281766" y="9906742"/>
            <a:chExt cx="666750" cy="666750"/>
          </a:xfrm>
        </p:grpSpPr>
        <p:sp>
          <p:nvSpPr>
            <p:cNvPr id="98" name="object 98"/>
            <p:cNvSpPr/>
            <p:nvPr/>
          </p:nvSpPr>
          <p:spPr>
            <a:xfrm>
              <a:off x="18281766" y="9906742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666244" y="0"/>
                  </a:moveTo>
                  <a:lnTo>
                    <a:pt x="0" y="0"/>
                  </a:lnTo>
                  <a:lnTo>
                    <a:pt x="0" y="666244"/>
                  </a:lnTo>
                  <a:lnTo>
                    <a:pt x="666244" y="666244"/>
                  </a:lnTo>
                  <a:lnTo>
                    <a:pt x="66624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325525" y="9950502"/>
              <a:ext cx="578753" cy="578748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8327623" y="9252436"/>
            <a:ext cx="575945" cy="344805"/>
            <a:chOff x="18327623" y="9252436"/>
            <a:chExt cx="575945" cy="344805"/>
          </a:xfrm>
        </p:grpSpPr>
        <p:sp>
          <p:nvSpPr>
            <p:cNvPr id="101" name="object 101"/>
            <p:cNvSpPr/>
            <p:nvPr/>
          </p:nvSpPr>
          <p:spPr>
            <a:xfrm>
              <a:off x="18327612" y="9252439"/>
              <a:ext cx="575945" cy="344805"/>
            </a:xfrm>
            <a:custGeom>
              <a:avLst/>
              <a:gdLst/>
              <a:ahLst/>
              <a:cxnLst/>
              <a:rect l="l" t="t" r="r" b="b"/>
              <a:pathLst>
                <a:path w="575944" h="344804">
                  <a:moveTo>
                    <a:pt x="67957" y="286816"/>
                  </a:moveTo>
                  <a:lnTo>
                    <a:pt x="64871" y="278879"/>
                  </a:lnTo>
                  <a:lnTo>
                    <a:pt x="62547" y="272910"/>
                  </a:lnTo>
                  <a:lnTo>
                    <a:pt x="52514" y="265772"/>
                  </a:lnTo>
                  <a:lnTo>
                    <a:pt x="50076" y="265417"/>
                  </a:lnTo>
                  <a:lnTo>
                    <a:pt x="50076" y="287489"/>
                  </a:lnTo>
                  <a:lnTo>
                    <a:pt x="49098" y="296227"/>
                  </a:lnTo>
                  <a:lnTo>
                    <a:pt x="22466" y="296227"/>
                  </a:lnTo>
                  <a:lnTo>
                    <a:pt x="23723" y="287896"/>
                  </a:lnTo>
                  <a:lnTo>
                    <a:pt x="28575" y="278879"/>
                  </a:lnTo>
                  <a:lnTo>
                    <a:pt x="47713" y="278879"/>
                  </a:lnTo>
                  <a:lnTo>
                    <a:pt x="50076" y="287489"/>
                  </a:lnTo>
                  <a:lnTo>
                    <a:pt x="50076" y="265417"/>
                  </a:lnTo>
                  <a:lnTo>
                    <a:pt x="12014" y="276263"/>
                  </a:lnTo>
                  <a:lnTo>
                    <a:pt x="0" y="304253"/>
                  </a:lnTo>
                  <a:lnTo>
                    <a:pt x="342" y="319252"/>
                  </a:lnTo>
                  <a:lnTo>
                    <a:pt x="5219" y="332219"/>
                  </a:lnTo>
                  <a:lnTo>
                    <a:pt x="14808" y="341325"/>
                  </a:lnTo>
                  <a:lnTo>
                    <a:pt x="29273" y="344766"/>
                  </a:lnTo>
                  <a:lnTo>
                    <a:pt x="40335" y="343166"/>
                  </a:lnTo>
                  <a:lnTo>
                    <a:pt x="50838" y="338480"/>
                  </a:lnTo>
                  <a:lnTo>
                    <a:pt x="59778" y="330898"/>
                  </a:lnTo>
                  <a:lnTo>
                    <a:pt x="60553" y="329653"/>
                  </a:lnTo>
                  <a:lnTo>
                    <a:pt x="66167" y="320624"/>
                  </a:lnTo>
                  <a:lnTo>
                    <a:pt x="47574" y="317169"/>
                  </a:lnTo>
                  <a:lnTo>
                    <a:pt x="45224" y="323684"/>
                  </a:lnTo>
                  <a:lnTo>
                    <a:pt x="40500" y="329653"/>
                  </a:lnTo>
                  <a:lnTo>
                    <a:pt x="33147" y="329653"/>
                  </a:lnTo>
                  <a:lnTo>
                    <a:pt x="26416" y="327774"/>
                  </a:lnTo>
                  <a:lnTo>
                    <a:pt x="21996" y="322922"/>
                  </a:lnTo>
                  <a:lnTo>
                    <a:pt x="19900" y="316306"/>
                  </a:lnTo>
                  <a:lnTo>
                    <a:pt x="20116" y="309118"/>
                  </a:lnTo>
                  <a:lnTo>
                    <a:pt x="67551" y="309118"/>
                  </a:lnTo>
                  <a:lnTo>
                    <a:pt x="67792" y="296227"/>
                  </a:lnTo>
                  <a:lnTo>
                    <a:pt x="67957" y="286816"/>
                  </a:lnTo>
                  <a:close/>
                </a:path>
                <a:path w="575944" h="344804">
                  <a:moveTo>
                    <a:pt x="146900" y="288036"/>
                  </a:moveTo>
                  <a:lnTo>
                    <a:pt x="146354" y="276161"/>
                  </a:lnTo>
                  <a:lnTo>
                    <a:pt x="142214" y="268719"/>
                  </a:lnTo>
                  <a:lnTo>
                    <a:pt x="136055" y="264871"/>
                  </a:lnTo>
                  <a:lnTo>
                    <a:pt x="129413" y="263766"/>
                  </a:lnTo>
                  <a:lnTo>
                    <a:pt x="122986" y="264528"/>
                  </a:lnTo>
                  <a:lnTo>
                    <a:pt x="116713" y="266585"/>
                  </a:lnTo>
                  <a:lnTo>
                    <a:pt x="110705" y="269671"/>
                  </a:lnTo>
                  <a:lnTo>
                    <a:pt x="105143" y="273469"/>
                  </a:lnTo>
                  <a:lnTo>
                    <a:pt x="106108" y="265430"/>
                  </a:lnTo>
                  <a:lnTo>
                    <a:pt x="85585" y="265430"/>
                  </a:lnTo>
                  <a:lnTo>
                    <a:pt x="76009" y="343103"/>
                  </a:lnTo>
                  <a:lnTo>
                    <a:pt x="96532" y="343103"/>
                  </a:lnTo>
                  <a:lnTo>
                    <a:pt x="103200" y="288734"/>
                  </a:lnTo>
                  <a:lnTo>
                    <a:pt x="107645" y="284568"/>
                  </a:lnTo>
                  <a:lnTo>
                    <a:pt x="112915" y="280263"/>
                  </a:lnTo>
                  <a:lnTo>
                    <a:pt x="127749" y="280263"/>
                  </a:lnTo>
                  <a:lnTo>
                    <a:pt x="126085" y="290118"/>
                  </a:lnTo>
                  <a:lnTo>
                    <a:pt x="119570" y="343103"/>
                  </a:lnTo>
                  <a:lnTo>
                    <a:pt x="140093" y="343103"/>
                  </a:lnTo>
                  <a:lnTo>
                    <a:pt x="146900" y="288036"/>
                  </a:lnTo>
                  <a:close/>
                </a:path>
                <a:path w="575944" h="344804">
                  <a:moveTo>
                    <a:pt x="226098" y="303860"/>
                  </a:moveTo>
                  <a:lnTo>
                    <a:pt x="211480" y="266776"/>
                  </a:lnTo>
                  <a:lnTo>
                    <a:pt x="205549" y="265391"/>
                  </a:lnTo>
                  <a:lnTo>
                    <a:pt x="205549" y="295795"/>
                  </a:lnTo>
                  <a:lnTo>
                    <a:pt x="205003" y="303860"/>
                  </a:lnTo>
                  <a:lnTo>
                    <a:pt x="203581" y="311912"/>
                  </a:lnTo>
                  <a:lnTo>
                    <a:pt x="200698" y="320192"/>
                  </a:lnTo>
                  <a:lnTo>
                    <a:pt x="195948" y="326644"/>
                  </a:lnTo>
                  <a:lnTo>
                    <a:pt x="188912" y="329234"/>
                  </a:lnTo>
                  <a:lnTo>
                    <a:pt x="182511" y="326644"/>
                  </a:lnTo>
                  <a:lnTo>
                    <a:pt x="179349" y="320192"/>
                  </a:lnTo>
                  <a:lnTo>
                    <a:pt x="178460" y="311912"/>
                  </a:lnTo>
                  <a:lnTo>
                    <a:pt x="178930" y="303860"/>
                  </a:lnTo>
                  <a:lnTo>
                    <a:pt x="180428" y="295795"/>
                  </a:lnTo>
                  <a:lnTo>
                    <a:pt x="183349" y="287528"/>
                  </a:lnTo>
                  <a:lnTo>
                    <a:pt x="188112" y="281076"/>
                  </a:lnTo>
                  <a:lnTo>
                    <a:pt x="195160" y="278472"/>
                  </a:lnTo>
                  <a:lnTo>
                    <a:pt x="201549" y="281076"/>
                  </a:lnTo>
                  <a:lnTo>
                    <a:pt x="204711" y="287528"/>
                  </a:lnTo>
                  <a:lnTo>
                    <a:pt x="205549" y="295795"/>
                  </a:lnTo>
                  <a:lnTo>
                    <a:pt x="205549" y="265391"/>
                  </a:lnTo>
                  <a:lnTo>
                    <a:pt x="161874" y="288810"/>
                  </a:lnTo>
                  <a:lnTo>
                    <a:pt x="157848" y="303860"/>
                  </a:lnTo>
                  <a:lnTo>
                    <a:pt x="158191" y="318846"/>
                  </a:lnTo>
                  <a:lnTo>
                    <a:pt x="163055" y="331812"/>
                  </a:lnTo>
                  <a:lnTo>
                    <a:pt x="172643" y="340918"/>
                  </a:lnTo>
                  <a:lnTo>
                    <a:pt x="187109" y="344373"/>
                  </a:lnTo>
                  <a:lnTo>
                    <a:pt x="202387" y="340918"/>
                  </a:lnTo>
                  <a:lnTo>
                    <a:pt x="214147" y="331812"/>
                  </a:lnTo>
                  <a:lnTo>
                    <a:pt x="215722" y="329234"/>
                  </a:lnTo>
                  <a:lnTo>
                    <a:pt x="222123" y="318846"/>
                  </a:lnTo>
                  <a:lnTo>
                    <a:pt x="226098" y="303860"/>
                  </a:lnTo>
                  <a:close/>
                </a:path>
                <a:path w="575944" h="344804">
                  <a:moveTo>
                    <a:pt x="301942" y="290537"/>
                  </a:moveTo>
                  <a:lnTo>
                    <a:pt x="299224" y="279501"/>
                  </a:lnTo>
                  <a:lnTo>
                    <a:pt x="293293" y="271068"/>
                  </a:lnTo>
                  <a:lnTo>
                    <a:pt x="284365" y="265671"/>
                  </a:lnTo>
                  <a:lnTo>
                    <a:pt x="272669" y="263766"/>
                  </a:lnTo>
                  <a:lnTo>
                    <a:pt x="257340" y="267182"/>
                  </a:lnTo>
                  <a:lnTo>
                    <a:pt x="245567" y="276263"/>
                  </a:lnTo>
                  <a:lnTo>
                    <a:pt x="237578" y="289217"/>
                  </a:lnTo>
                  <a:lnTo>
                    <a:pt x="233553" y="304266"/>
                  </a:lnTo>
                  <a:lnTo>
                    <a:pt x="233895" y="319252"/>
                  </a:lnTo>
                  <a:lnTo>
                    <a:pt x="238772" y="332206"/>
                  </a:lnTo>
                  <a:lnTo>
                    <a:pt x="248361" y="341325"/>
                  </a:lnTo>
                  <a:lnTo>
                    <a:pt x="262826" y="344766"/>
                  </a:lnTo>
                  <a:lnTo>
                    <a:pt x="274980" y="342861"/>
                  </a:lnTo>
                  <a:lnTo>
                    <a:pt x="277952" y="322160"/>
                  </a:lnTo>
                  <a:lnTo>
                    <a:pt x="275031" y="329653"/>
                  </a:lnTo>
                  <a:lnTo>
                    <a:pt x="264617" y="329653"/>
                  </a:lnTo>
                  <a:lnTo>
                    <a:pt x="258229" y="327050"/>
                  </a:lnTo>
                  <a:lnTo>
                    <a:pt x="255054" y="320598"/>
                  </a:lnTo>
                  <a:lnTo>
                    <a:pt x="254177" y="312331"/>
                  </a:lnTo>
                  <a:lnTo>
                    <a:pt x="254647" y="304266"/>
                  </a:lnTo>
                  <a:lnTo>
                    <a:pt x="256146" y="296202"/>
                  </a:lnTo>
                  <a:lnTo>
                    <a:pt x="259054" y="287921"/>
                  </a:lnTo>
                  <a:lnTo>
                    <a:pt x="263829" y="281470"/>
                  </a:lnTo>
                  <a:lnTo>
                    <a:pt x="270865" y="278866"/>
                  </a:lnTo>
                  <a:lnTo>
                    <a:pt x="281266" y="278866"/>
                  </a:lnTo>
                  <a:lnTo>
                    <a:pt x="282244" y="286372"/>
                  </a:lnTo>
                  <a:lnTo>
                    <a:pt x="282943" y="293725"/>
                  </a:lnTo>
                  <a:lnTo>
                    <a:pt x="301942" y="290537"/>
                  </a:lnTo>
                  <a:close/>
                </a:path>
                <a:path w="575944" h="344804">
                  <a:moveTo>
                    <a:pt x="375907" y="286816"/>
                  </a:moveTo>
                  <a:lnTo>
                    <a:pt x="372808" y="278879"/>
                  </a:lnTo>
                  <a:lnTo>
                    <a:pt x="370484" y="272910"/>
                  </a:lnTo>
                  <a:lnTo>
                    <a:pt x="360451" y="265772"/>
                  </a:lnTo>
                  <a:lnTo>
                    <a:pt x="358013" y="265417"/>
                  </a:lnTo>
                  <a:lnTo>
                    <a:pt x="358013" y="287489"/>
                  </a:lnTo>
                  <a:lnTo>
                    <a:pt x="357047" y="296227"/>
                  </a:lnTo>
                  <a:lnTo>
                    <a:pt x="330415" y="296227"/>
                  </a:lnTo>
                  <a:lnTo>
                    <a:pt x="331660" y="287896"/>
                  </a:lnTo>
                  <a:lnTo>
                    <a:pt x="336511" y="278879"/>
                  </a:lnTo>
                  <a:lnTo>
                    <a:pt x="355663" y="278879"/>
                  </a:lnTo>
                  <a:lnTo>
                    <a:pt x="358013" y="287489"/>
                  </a:lnTo>
                  <a:lnTo>
                    <a:pt x="358013" y="265417"/>
                  </a:lnTo>
                  <a:lnTo>
                    <a:pt x="319951" y="276263"/>
                  </a:lnTo>
                  <a:lnTo>
                    <a:pt x="307949" y="304253"/>
                  </a:lnTo>
                  <a:lnTo>
                    <a:pt x="308279" y="319252"/>
                  </a:lnTo>
                  <a:lnTo>
                    <a:pt x="313156" y="332219"/>
                  </a:lnTo>
                  <a:lnTo>
                    <a:pt x="322745" y="341325"/>
                  </a:lnTo>
                  <a:lnTo>
                    <a:pt x="337210" y="344766"/>
                  </a:lnTo>
                  <a:lnTo>
                    <a:pt x="348284" y="343166"/>
                  </a:lnTo>
                  <a:lnTo>
                    <a:pt x="358775" y="338480"/>
                  </a:lnTo>
                  <a:lnTo>
                    <a:pt x="367715" y="330898"/>
                  </a:lnTo>
                  <a:lnTo>
                    <a:pt x="368490" y="329653"/>
                  </a:lnTo>
                  <a:lnTo>
                    <a:pt x="374103" y="320624"/>
                  </a:lnTo>
                  <a:lnTo>
                    <a:pt x="355523" y="317169"/>
                  </a:lnTo>
                  <a:lnTo>
                    <a:pt x="353161" y="323684"/>
                  </a:lnTo>
                  <a:lnTo>
                    <a:pt x="348449" y="329653"/>
                  </a:lnTo>
                  <a:lnTo>
                    <a:pt x="341096" y="329653"/>
                  </a:lnTo>
                  <a:lnTo>
                    <a:pt x="334352" y="327774"/>
                  </a:lnTo>
                  <a:lnTo>
                    <a:pt x="329946" y="322922"/>
                  </a:lnTo>
                  <a:lnTo>
                    <a:pt x="327850" y="316306"/>
                  </a:lnTo>
                  <a:lnTo>
                    <a:pt x="328053" y="309118"/>
                  </a:lnTo>
                  <a:lnTo>
                    <a:pt x="375500" y="309118"/>
                  </a:lnTo>
                  <a:lnTo>
                    <a:pt x="375742" y="296227"/>
                  </a:lnTo>
                  <a:lnTo>
                    <a:pt x="375907" y="286816"/>
                  </a:lnTo>
                  <a:close/>
                </a:path>
                <a:path w="575944" h="344804">
                  <a:moveTo>
                    <a:pt x="446697" y="173482"/>
                  </a:moveTo>
                  <a:lnTo>
                    <a:pt x="419392" y="115366"/>
                  </a:lnTo>
                  <a:lnTo>
                    <a:pt x="388531" y="75653"/>
                  </a:lnTo>
                  <a:lnTo>
                    <a:pt x="349110" y="38417"/>
                  </a:lnTo>
                  <a:lnTo>
                    <a:pt x="303288" y="10807"/>
                  </a:lnTo>
                  <a:lnTo>
                    <a:pt x="253276" y="0"/>
                  </a:lnTo>
                  <a:lnTo>
                    <a:pt x="204343" y="10807"/>
                  </a:lnTo>
                  <a:lnTo>
                    <a:pt x="161239" y="38417"/>
                  </a:lnTo>
                  <a:lnTo>
                    <a:pt x="125336" y="75653"/>
                  </a:lnTo>
                  <a:lnTo>
                    <a:pt x="97993" y="115366"/>
                  </a:lnTo>
                  <a:lnTo>
                    <a:pt x="80594" y="150368"/>
                  </a:lnTo>
                  <a:lnTo>
                    <a:pt x="74485" y="173482"/>
                  </a:lnTo>
                  <a:lnTo>
                    <a:pt x="89103" y="194284"/>
                  </a:lnTo>
                  <a:lnTo>
                    <a:pt x="128981" y="211277"/>
                  </a:lnTo>
                  <a:lnTo>
                    <a:pt x="188137" y="222719"/>
                  </a:lnTo>
                  <a:lnTo>
                    <a:pt x="260578" y="226923"/>
                  </a:lnTo>
                  <a:lnTo>
                    <a:pt x="333019" y="222719"/>
                  </a:lnTo>
                  <a:lnTo>
                    <a:pt x="392176" y="211277"/>
                  </a:lnTo>
                  <a:lnTo>
                    <a:pt x="432066" y="194284"/>
                  </a:lnTo>
                  <a:lnTo>
                    <a:pt x="446697" y="173482"/>
                  </a:lnTo>
                  <a:close/>
                </a:path>
                <a:path w="575944" h="344804">
                  <a:moveTo>
                    <a:pt x="452132" y="288315"/>
                  </a:moveTo>
                  <a:lnTo>
                    <a:pt x="424522" y="263766"/>
                  </a:lnTo>
                  <a:lnTo>
                    <a:pt x="413219" y="264845"/>
                  </a:lnTo>
                  <a:lnTo>
                    <a:pt x="403669" y="268465"/>
                  </a:lnTo>
                  <a:lnTo>
                    <a:pt x="395909" y="275170"/>
                  </a:lnTo>
                  <a:lnTo>
                    <a:pt x="389991" y="285534"/>
                  </a:lnTo>
                  <a:lnTo>
                    <a:pt x="409270" y="288594"/>
                  </a:lnTo>
                  <a:lnTo>
                    <a:pt x="411213" y="281787"/>
                  </a:lnTo>
                  <a:lnTo>
                    <a:pt x="416344" y="278866"/>
                  </a:lnTo>
                  <a:lnTo>
                    <a:pt x="430491" y="278866"/>
                  </a:lnTo>
                  <a:lnTo>
                    <a:pt x="433539" y="282765"/>
                  </a:lnTo>
                  <a:lnTo>
                    <a:pt x="430911" y="293585"/>
                  </a:lnTo>
                  <a:lnTo>
                    <a:pt x="429094" y="293852"/>
                  </a:lnTo>
                  <a:lnTo>
                    <a:pt x="429094" y="307594"/>
                  </a:lnTo>
                  <a:lnTo>
                    <a:pt x="427710" y="319519"/>
                  </a:lnTo>
                  <a:lnTo>
                    <a:pt x="423138" y="324662"/>
                  </a:lnTo>
                  <a:lnTo>
                    <a:pt x="416750" y="329653"/>
                  </a:lnTo>
                  <a:lnTo>
                    <a:pt x="403440" y="329653"/>
                  </a:lnTo>
                  <a:lnTo>
                    <a:pt x="401637" y="325907"/>
                  </a:lnTo>
                  <a:lnTo>
                    <a:pt x="402183" y="321335"/>
                  </a:lnTo>
                  <a:lnTo>
                    <a:pt x="405777" y="314591"/>
                  </a:lnTo>
                  <a:lnTo>
                    <a:pt x="412940" y="310769"/>
                  </a:lnTo>
                  <a:lnTo>
                    <a:pt x="421462" y="308787"/>
                  </a:lnTo>
                  <a:lnTo>
                    <a:pt x="429094" y="307594"/>
                  </a:lnTo>
                  <a:lnTo>
                    <a:pt x="429094" y="293852"/>
                  </a:lnTo>
                  <a:lnTo>
                    <a:pt x="416572" y="295656"/>
                  </a:lnTo>
                  <a:lnTo>
                    <a:pt x="401193" y="300126"/>
                  </a:lnTo>
                  <a:lnTo>
                    <a:pt x="388467" y="308356"/>
                  </a:lnTo>
                  <a:lnTo>
                    <a:pt x="382079" y="321754"/>
                  </a:lnTo>
                  <a:lnTo>
                    <a:pt x="382866" y="331190"/>
                  </a:lnTo>
                  <a:lnTo>
                    <a:pt x="387235" y="338455"/>
                  </a:lnTo>
                  <a:lnTo>
                    <a:pt x="394436" y="343115"/>
                  </a:lnTo>
                  <a:lnTo>
                    <a:pt x="403733" y="344766"/>
                  </a:lnTo>
                  <a:lnTo>
                    <a:pt x="413562" y="344766"/>
                  </a:lnTo>
                  <a:lnTo>
                    <a:pt x="418426" y="341439"/>
                  </a:lnTo>
                  <a:lnTo>
                    <a:pt x="426745" y="336029"/>
                  </a:lnTo>
                  <a:lnTo>
                    <a:pt x="428129" y="343103"/>
                  </a:lnTo>
                  <a:lnTo>
                    <a:pt x="448106" y="343103"/>
                  </a:lnTo>
                  <a:lnTo>
                    <a:pt x="446303" y="337972"/>
                  </a:lnTo>
                  <a:lnTo>
                    <a:pt x="446405" y="336029"/>
                  </a:lnTo>
                  <a:lnTo>
                    <a:pt x="446582" y="332422"/>
                  </a:lnTo>
                  <a:lnTo>
                    <a:pt x="446925" y="329653"/>
                  </a:lnTo>
                  <a:lnTo>
                    <a:pt x="449707" y="307594"/>
                  </a:lnTo>
                  <a:lnTo>
                    <a:pt x="452132" y="288315"/>
                  </a:lnTo>
                  <a:close/>
                </a:path>
                <a:path w="575944" h="344804">
                  <a:moveTo>
                    <a:pt x="533742" y="288036"/>
                  </a:moveTo>
                  <a:lnTo>
                    <a:pt x="533196" y="276161"/>
                  </a:lnTo>
                  <a:lnTo>
                    <a:pt x="529069" y="268719"/>
                  </a:lnTo>
                  <a:lnTo>
                    <a:pt x="522897" y="264871"/>
                  </a:lnTo>
                  <a:lnTo>
                    <a:pt x="516267" y="263766"/>
                  </a:lnTo>
                  <a:lnTo>
                    <a:pt x="509841" y="264528"/>
                  </a:lnTo>
                  <a:lnTo>
                    <a:pt x="503567" y="266585"/>
                  </a:lnTo>
                  <a:lnTo>
                    <a:pt x="497560" y="269671"/>
                  </a:lnTo>
                  <a:lnTo>
                    <a:pt x="491998" y="273469"/>
                  </a:lnTo>
                  <a:lnTo>
                    <a:pt x="492963" y="265430"/>
                  </a:lnTo>
                  <a:lnTo>
                    <a:pt x="472440" y="265430"/>
                  </a:lnTo>
                  <a:lnTo>
                    <a:pt x="462864" y="343103"/>
                  </a:lnTo>
                  <a:lnTo>
                    <a:pt x="483400" y="343103"/>
                  </a:lnTo>
                  <a:lnTo>
                    <a:pt x="490054" y="288734"/>
                  </a:lnTo>
                  <a:lnTo>
                    <a:pt x="494487" y="284568"/>
                  </a:lnTo>
                  <a:lnTo>
                    <a:pt x="499770" y="280263"/>
                  </a:lnTo>
                  <a:lnTo>
                    <a:pt x="514604" y="280263"/>
                  </a:lnTo>
                  <a:lnTo>
                    <a:pt x="512940" y="290118"/>
                  </a:lnTo>
                  <a:lnTo>
                    <a:pt x="506412" y="343103"/>
                  </a:lnTo>
                  <a:lnTo>
                    <a:pt x="526948" y="343103"/>
                  </a:lnTo>
                  <a:lnTo>
                    <a:pt x="533742" y="288036"/>
                  </a:lnTo>
                  <a:close/>
                </a:path>
                <a:path w="575944" h="344804">
                  <a:moveTo>
                    <a:pt x="567397" y="271995"/>
                  </a:moveTo>
                  <a:lnTo>
                    <a:pt x="567182" y="271170"/>
                  </a:lnTo>
                  <a:lnTo>
                    <a:pt x="566674" y="269201"/>
                  </a:lnTo>
                  <a:lnTo>
                    <a:pt x="564743" y="269201"/>
                  </a:lnTo>
                  <a:lnTo>
                    <a:pt x="564743" y="271932"/>
                  </a:lnTo>
                  <a:lnTo>
                    <a:pt x="564451" y="274294"/>
                  </a:lnTo>
                  <a:lnTo>
                    <a:pt x="564273" y="275945"/>
                  </a:lnTo>
                  <a:lnTo>
                    <a:pt x="563486" y="277241"/>
                  </a:lnTo>
                  <a:lnTo>
                    <a:pt x="556844" y="277241"/>
                  </a:lnTo>
                  <a:lnTo>
                    <a:pt x="557593" y="271170"/>
                  </a:lnTo>
                  <a:lnTo>
                    <a:pt x="563346" y="271170"/>
                  </a:lnTo>
                  <a:lnTo>
                    <a:pt x="564743" y="271932"/>
                  </a:lnTo>
                  <a:lnTo>
                    <a:pt x="564743" y="269201"/>
                  </a:lnTo>
                  <a:lnTo>
                    <a:pt x="555625" y="269201"/>
                  </a:lnTo>
                  <a:lnTo>
                    <a:pt x="553389" y="287362"/>
                  </a:lnTo>
                  <a:lnTo>
                    <a:pt x="555625" y="287362"/>
                  </a:lnTo>
                  <a:lnTo>
                    <a:pt x="556590" y="279209"/>
                  </a:lnTo>
                  <a:lnTo>
                    <a:pt x="560158" y="279209"/>
                  </a:lnTo>
                  <a:lnTo>
                    <a:pt x="562737" y="287362"/>
                  </a:lnTo>
                  <a:lnTo>
                    <a:pt x="565162" y="287362"/>
                  </a:lnTo>
                  <a:lnTo>
                    <a:pt x="562584" y="279209"/>
                  </a:lnTo>
                  <a:lnTo>
                    <a:pt x="562483" y="278892"/>
                  </a:lnTo>
                  <a:lnTo>
                    <a:pt x="565099" y="278384"/>
                  </a:lnTo>
                  <a:lnTo>
                    <a:pt x="566140" y="277241"/>
                  </a:lnTo>
                  <a:lnTo>
                    <a:pt x="566851" y="276453"/>
                  </a:lnTo>
                  <a:lnTo>
                    <a:pt x="567105" y="274269"/>
                  </a:lnTo>
                  <a:lnTo>
                    <a:pt x="567397" y="271995"/>
                  </a:lnTo>
                  <a:close/>
                </a:path>
                <a:path w="575944" h="344804">
                  <a:moveTo>
                    <a:pt x="575830" y="269963"/>
                  </a:moveTo>
                  <a:lnTo>
                    <a:pt x="573455" y="267246"/>
                  </a:lnTo>
                  <a:lnTo>
                    <a:pt x="573455" y="271018"/>
                  </a:lnTo>
                  <a:lnTo>
                    <a:pt x="572490" y="279209"/>
                  </a:lnTo>
                  <a:lnTo>
                    <a:pt x="571766" y="284886"/>
                  </a:lnTo>
                  <a:lnTo>
                    <a:pt x="565759" y="290271"/>
                  </a:lnTo>
                  <a:lnTo>
                    <a:pt x="551891" y="290271"/>
                  </a:lnTo>
                  <a:lnTo>
                    <a:pt x="547154" y="284886"/>
                  </a:lnTo>
                  <a:lnTo>
                    <a:pt x="548830" y="271018"/>
                  </a:lnTo>
                  <a:lnTo>
                    <a:pt x="554901" y="265645"/>
                  </a:lnTo>
                  <a:lnTo>
                    <a:pt x="568756" y="265645"/>
                  </a:lnTo>
                  <a:lnTo>
                    <a:pt x="573455" y="271018"/>
                  </a:lnTo>
                  <a:lnTo>
                    <a:pt x="573455" y="267246"/>
                  </a:lnTo>
                  <a:lnTo>
                    <a:pt x="572058" y="265645"/>
                  </a:lnTo>
                  <a:lnTo>
                    <a:pt x="570128" y="263423"/>
                  </a:lnTo>
                  <a:lnTo>
                    <a:pt x="554050" y="263423"/>
                  </a:lnTo>
                  <a:lnTo>
                    <a:pt x="546760" y="269963"/>
                  </a:lnTo>
                  <a:lnTo>
                    <a:pt x="545630" y="279209"/>
                  </a:lnTo>
                  <a:lnTo>
                    <a:pt x="544791" y="285953"/>
                  </a:lnTo>
                  <a:lnTo>
                    <a:pt x="550494" y="292493"/>
                  </a:lnTo>
                  <a:lnTo>
                    <a:pt x="566572" y="292493"/>
                  </a:lnTo>
                  <a:lnTo>
                    <a:pt x="569048" y="290271"/>
                  </a:lnTo>
                  <a:lnTo>
                    <a:pt x="573862" y="285953"/>
                  </a:lnTo>
                  <a:lnTo>
                    <a:pt x="575830" y="269963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457842" y="9301182"/>
              <a:ext cx="254635" cy="141605"/>
            </a:xfrm>
            <a:custGeom>
              <a:avLst/>
              <a:gdLst/>
              <a:ahLst/>
              <a:cxnLst/>
              <a:rect l="l" t="t" r="r" b="b"/>
              <a:pathLst>
                <a:path w="254634" h="141604">
                  <a:moveTo>
                    <a:pt x="124309" y="0"/>
                  </a:moveTo>
                  <a:lnTo>
                    <a:pt x="70982" y="16838"/>
                  </a:lnTo>
                  <a:lnTo>
                    <a:pt x="25805" y="56153"/>
                  </a:lnTo>
                  <a:lnTo>
                    <a:pt x="0" y="91953"/>
                  </a:lnTo>
                  <a:lnTo>
                    <a:pt x="4838" y="99435"/>
                  </a:lnTo>
                  <a:lnTo>
                    <a:pt x="46413" y="118018"/>
                  </a:lnTo>
                  <a:lnTo>
                    <a:pt x="98341" y="136397"/>
                  </a:lnTo>
                  <a:lnTo>
                    <a:pt x="149812" y="141356"/>
                  </a:lnTo>
                  <a:lnTo>
                    <a:pt x="172872" y="135779"/>
                  </a:lnTo>
                  <a:lnTo>
                    <a:pt x="194781" y="124770"/>
                  </a:lnTo>
                  <a:lnTo>
                    <a:pt x="213515" y="110517"/>
                  </a:lnTo>
                  <a:lnTo>
                    <a:pt x="227051" y="95208"/>
                  </a:lnTo>
                  <a:lnTo>
                    <a:pt x="226372" y="90296"/>
                  </a:lnTo>
                  <a:lnTo>
                    <a:pt x="220069" y="87468"/>
                  </a:lnTo>
                  <a:lnTo>
                    <a:pt x="211873" y="87797"/>
                  </a:lnTo>
                  <a:lnTo>
                    <a:pt x="205512" y="92354"/>
                  </a:lnTo>
                  <a:lnTo>
                    <a:pt x="197412" y="103109"/>
                  </a:lnTo>
                  <a:lnTo>
                    <a:pt x="184533" y="113631"/>
                  </a:lnTo>
                  <a:lnTo>
                    <a:pt x="165708" y="121905"/>
                  </a:lnTo>
                  <a:lnTo>
                    <a:pt x="139771" y="125917"/>
                  </a:lnTo>
                  <a:lnTo>
                    <a:pt x="101457" y="121649"/>
                  </a:lnTo>
                  <a:lnTo>
                    <a:pt x="68857" y="109516"/>
                  </a:lnTo>
                  <a:lnTo>
                    <a:pt x="44911" y="95421"/>
                  </a:lnTo>
                  <a:lnTo>
                    <a:pt x="32563" y="85262"/>
                  </a:lnTo>
                  <a:lnTo>
                    <a:pt x="35246" y="74084"/>
                  </a:lnTo>
                  <a:lnTo>
                    <a:pt x="49420" y="54751"/>
                  </a:lnTo>
                  <a:lnTo>
                    <a:pt x="71535" y="34328"/>
                  </a:lnTo>
                  <a:lnTo>
                    <a:pt x="98041" y="19879"/>
                  </a:lnTo>
                  <a:lnTo>
                    <a:pt x="126230" y="14154"/>
                  </a:lnTo>
                  <a:lnTo>
                    <a:pt x="154012" y="16578"/>
                  </a:lnTo>
                  <a:lnTo>
                    <a:pt x="181476" y="28369"/>
                  </a:lnTo>
                  <a:lnTo>
                    <a:pt x="208711" y="50744"/>
                  </a:lnTo>
                  <a:lnTo>
                    <a:pt x="211780" y="53920"/>
                  </a:lnTo>
                  <a:lnTo>
                    <a:pt x="215386" y="60117"/>
                  </a:lnTo>
                  <a:lnTo>
                    <a:pt x="207709" y="59735"/>
                  </a:lnTo>
                  <a:lnTo>
                    <a:pt x="189224" y="57448"/>
                  </a:lnTo>
                  <a:lnTo>
                    <a:pt x="174512" y="56642"/>
                  </a:lnTo>
                  <a:lnTo>
                    <a:pt x="157048" y="57562"/>
                  </a:lnTo>
                  <a:lnTo>
                    <a:pt x="132736" y="61123"/>
                  </a:lnTo>
                  <a:lnTo>
                    <a:pt x="112211" y="65557"/>
                  </a:lnTo>
                  <a:lnTo>
                    <a:pt x="100904" y="69975"/>
                  </a:lnTo>
                  <a:lnTo>
                    <a:pt x="104250" y="73489"/>
                  </a:lnTo>
                  <a:lnTo>
                    <a:pt x="112033" y="73118"/>
                  </a:lnTo>
                  <a:lnTo>
                    <a:pt x="149787" y="70227"/>
                  </a:lnTo>
                  <a:lnTo>
                    <a:pt x="170862" y="69406"/>
                  </a:lnTo>
                  <a:lnTo>
                    <a:pt x="222031" y="73839"/>
                  </a:lnTo>
                  <a:lnTo>
                    <a:pt x="250955" y="79519"/>
                  </a:lnTo>
                  <a:lnTo>
                    <a:pt x="252758" y="75388"/>
                  </a:lnTo>
                  <a:lnTo>
                    <a:pt x="254011" y="69979"/>
                  </a:lnTo>
                  <a:lnTo>
                    <a:pt x="253999" y="66564"/>
                  </a:lnTo>
                  <a:lnTo>
                    <a:pt x="253987" y="64511"/>
                  </a:lnTo>
                  <a:lnTo>
                    <a:pt x="240269" y="61084"/>
                  </a:lnTo>
                  <a:lnTo>
                    <a:pt x="228257" y="59472"/>
                  </a:lnTo>
                  <a:lnTo>
                    <a:pt x="225674" y="54489"/>
                  </a:lnTo>
                  <a:lnTo>
                    <a:pt x="200186" y="23748"/>
                  </a:lnTo>
                  <a:lnTo>
                    <a:pt x="145980" y="876"/>
                  </a:lnTo>
                  <a:lnTo>
                    <a:pt x="124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8351706" y="7246338"/>
            <a:ext cx="1788160" cy="997585"/>
            <a:chOff x="8351706" y="7246338"/>
            <a:chExt cx="1788160" cy="997585"/>
          </a:xfrm>
        </p:grpSpPr>
        <p:sp>
          <p:nvSpPr>
            <p:cNvPr id="104" name="object 104"/>
            <p:cNvSpPr/>
            <p:nvPr/>
          </p:nvSpPr>
          <p:spPr>
            <a:xfrm>
              <a:off x="8351706" y="7246338"/>
              <a:ext cx="1788160" cy="997585"/>
            </a:xfrm>
            <a:custGeom>
              <a:avLst/>
              <a:gdLst/>
              <a:ahLst/>
              <a:cxnLst/>
              <a:rect l="l" t="t" r="r" b="b"/>
              <a:pathLst>
                <a:path w="1788159" h="997584">
                  <a:moveTo>
                    <a:pt x="1788113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788113" y="997217"/>
                  </a:lnTo>
                  <a:lnTo>
                    <a:pt x="1788113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95466" y="7290085"/>
              <a:ext cx="1700975" cy="908384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17541482" y="7246338"/>
            <a:ext cx="993140" cy="997585"/>
            <a:chOff x="17541482" y="7246338"/>
            <a:chExt cx="993140" cy="997585"/>
          </a:xfrm>
        </p:grpSpPr>
        <p:sp>
          <p:nvSpPr>
            <p:cNvPr id="107" name="object 107"/>
            <p:cNvSpPr/>
            <p:nvPr/>
          </p:nvSpPr>
          <p:spPr>
            <a:xfrm>
              <a:off x="17541482" y="7246338"/>
              <a:ext cx="993140" cy="997585"/>
            </a:xfrm>
            <a:custGeom>
              <a:avLst/>
              <a:gdLst/>
              <a:ahLst/>
              <a:cxnLst/>
              <a:rect l="l" t="t" r="r" b="b"/>
              <a:pathLst>
                <a:path w="993140" h="997584">
                  <a:moveTo>
                    <a:pt x="992918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992918" y="997217"/>
                  </a:lnTo>
                  <a:lnTo>
                    <a:pt x="99291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585242" y="7290087"/>
              <a:ext cx="903178" cy="908382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6106455" y="7246338"/>
            <a:ext cx="619125" cy="997585"/>
            <a:chOff x="16106455" y="7246338"/>
            <a:chExt cx="619125" cy="997585"/>
          </a:xfrm>
        </p:grpSpPr>
        <p:sp>
          <p:nvSpPr>
            <p:cNvPr id="110" name="object 110"/>
            <p:cNvSpPr/>
            <p:nvPr/>
          </p:nvSpPr>
          <p:spPr>
            <a:xfrm>
              <a:off x="16106455" y="7246338"/>
              <a:ext cx="619125" cy="997585"/>
            </a:xfrm>
            <a:custGeom>
              <a:avLst/>
              <a:gdLst/>
              <a:ahLst/>
              <a:cxnLst/>
              <a:rect l="l" t="t" r="r" b="b"/>
              <a:pathLst>
                <a:path w="619125" h="997584">
                  <a:moveTo>
                    <a:pt x="618962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618962" y="997217"/>
                  </a:lnTo>
                  <a:lnTo>
                    <a:pt x="61896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50215" y="7290097"/>
              <a:ext cx="529485" cy="908372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13883969" y="7250636"/>
            <a:ext cx="546100" cy="980440"/>
            <a:chOff x="13883969" y="7250636"/>
            <a:chExt cx="546100" cy="980440"/>
          </a:xfrm>
        </p:grpSpPr>
        <p:sp>
          <p:nvSpPr>
            <p:cNvPr id="113" name="object 113"/>
            <p:cNvSpPr/>
            <p:nvPr/>
          </p:nvSpPr>
          <p:spPr>
            <a:xfrm>
              <a:off x="13883969" y="7250636"/>
              <a:ext cx="546100" cy="980440"/>
            </a:xfrm>
            <a:custGeom>
              <a:avLst/>
              <a:gdLst/>
              <a:ahLst/>
              <a:cxnLst/>
              <a:rect l="l" t="t" r="r" b="b"/>
              <a:pathLst>
                <a:path w="546100" h="980440">
                  <a:moveTo>
                    <a:pt x="545890" y="0"/>
                  </a:moveTo>
                  <a:lnTo>
                    <a:pt x="0" y="0"/>
                  </a:lnTo>
                  <a:lnTo>
                    <a:pt x="0" y="980023"/>
                  </a:lnTo>
                  <a:lnTo>
                    <a:pt x="545890" y="980023"/>
                  </a:lnTo>
                  <a:lnTo>
                    <a:pt x="54589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921855" y="7290087"/>
              <a:ext cx="470832" cy="90373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50307" y="7367038"/>
              <a:ext cx="408629" cy="740378"/>
            </a:xfrm>
            <a:prstGeom prst="rect">
              <a:avLst/>
            </a:prstGeom>
          </p:spPr>
        </p:pic>
      </p:grpSp>
      <p:sp>
        <p:nvSpPr>
          <p:cNvPr id="116" name="object 116"/>
          <p:cNvSpPr/>
          <p:nvPr/>
        </p:nvSpPr>
        <p:spPr>
          <a:xfrm>
            <a:off x="12265792" y="6939419"/>
            <a:ext cx="988060" cy="191770"/>
          </a:xfrm>
          <a:custGeom>
            <a:avLst/>
            <a:gdLst/>
            <a:ahLst/>
            <a:cxnLst/>
            <a:rect l="l" t="t" r="r" b="b"/>
            <a:pathLst>
              <a:path w="988059" h="191770">
                <a:moveTo>
                  <a:pt x="126287" y="138430"/>
                </a:moveTo>
                <a:lnTo>
                  <a:pt x="116628" y="138430"/>
                </a:lnTo>
                <a:lnTo>
                  <a:pt x="116628" y="191770"/>
                </a:lnTo>
                <a:lnTo>
                  <a:pt x="960705" y="191770"/>
                </a:lnTo>
                <a:lnTo>
                  <a:pt x="960705" y="182880"/>
                </a:lnTo>
                <a:lnTo>
                  <a:pt x="126287" y="182880"/>
                </a:lnTo>
                <a:lnTo>
                  <a:pt x="126287" y="138430"/>
                </a:lnTo>
                <a:close/>
              </a:path>
              <a:path w="988059" h="191770">
                <a:moveTo>
                  <a:pt x="302424" y="154940"/>
                </a:moveTo>
                <a:lnTo>
                  <a:pt x="292753" y="154940"/>
                </a:lnTo>
                <a:lnTo>
                  <a:pt x="292753" y="182880"/>
                </a:lnTo>
                <a:lnTo>
                  <a:pt x="302424" y="182880"/>
                </a:lnTo>
                <a:lnTo>
                  <a:pt x="302424" y="154940"/>
                </a:lnTo>
                <a:close/>
              </a:path>
              <a:path w="988059" h="191770">
                <a:moveTo>
                  <a:pt x="449929" y="120650"/>
                </a:moveTo>
                <a:lnTo>
                  <a:pt x="440258" y="120650"/>
                </a:lnTo>
                <a:lnTo>
                  <a:pt x="440258" y="182880"/>
                </a:lnTo>
                <a:lnTo>
                  <a:pt x="449929" y="182880"/>
                </a:lnTo>
                <a:lnTo>
                  <a:pt x="449929" y="120650"/>
                </a:lnTo>
                <a:close/>
              </a:path>
              <a:path w="988059" h="191770">
                <a:moveTo>
                  <a:pt x="607756" y="0"/>
                </a:moveTo>
                <a:lnTo>
                  <a:pt x="599249" y="0"/>
                </a:lnTo>
                <a:lnTo>
                  <a:pt x="567252" y="6350"/>
                </a:lnTo>
                <a:lnTo>
                  <a:pt x="545157" y="24130"/>
                </a:lnTo>
                <a:lnTo>
                  <a:pt x="532351" y="49530"/>
                </a:lnTo>
                <a:lnTo>
                  <a:pt x="528219" y="80010"/>
                </a:lnTo>
                <a:lnTo>
                  <a:pt x="532826" y="110490"/>
                </a:lnTo>
                <a:lnTo>
                  <a:pt x="545835" y="134620"/>
                </a:lnTo>
                <a:lnTo>
                  <a:pt x="566023" y="149860"/>
                </a:lnTo>
                <a:lnTo>
                  <a:pt x="592169" y="157480"/>
                </a:lnTo>
                <a:lnTo>
                  <a:pt x="592169" y="182880"/>
                </a:lnTo>
                <a:lnTo>
                  <a:pt x="601828" y="182880"/>
                </a:lnTo>
                <a:lnTo>
                  <a:pt x="601828" y="157480"/>
                </a:lnTo>
                <a:lnTo>
                  <a:pt x="630026" y="149860"/>
                </a:lnTo>
                <a:lnTo>
                  <a:pt x="647380" y="135890"/>
                </a:lnTo>
                <a:lnTo>
                  <a:pt x="650479" y="130810"/>
                </a:lnTo>
                <a:lnTo>
                  <a:pt x="597339" y="130810"/>
                </a:lnTo>
                <a:lnTo>
                  <a:pt x="587788" y="129540"/>
                </a:lnTo>
                <a:lnTo>
                  <a:pt x="561558" y="99060"/>
                </a:lnTo>
                <a:lnTo>
                  <a:pt x="560030" y="81280"/>
                </a:lnTo>
                <a:lnTo>
                  <a:pt x="560105" y="73660"/>
                </a:lnTo>
                <a:lnTo>
                  <a:pt x="560499" y="66040"/>
                </a:lnTo>
                <a:lnTo>
                  <a:pt x="564639" y="48260"/>
                </a:lnTo>
                <a:lnTo>
                  <a:pt x="575875" y="33020"/>
                </a:lnTo>
                <a:lnTo>
                  <a:pt x="597757" y="26670"/>
                </a:lnTo>
                <a:lnTo>
                  <a:pt x="653239" y="26670"/>
                </a:lnTo>
                <a:lnTo>
                  <a:pt x="650890" y="22860"/>
                </a:lnTo>
                <a:lnTo>
                  <a:pt x="645815" y="17780"/>
                </a:lnTo>
                <a:lnTo>
                  <a:pt x="632654" y="7620"/>
                </a:lnTo>
                <a:lnTo>
                  <a:pt x="619429" y="2540"/>
                </a:lnTo>
                <a:lnTo>
                  <a:pt x="607756" y="0"/>
                </a:lnTo>
                <a:close/>
              </a:path>
              <a:path w="988059" h="191770">
                <a:moveTo>
                  <a:pt x="772688" y="154940"/>
                </a:moveTo>
                <a:lnTo>
                  <a:pt x="763016" y="154940"/>
                </a:lnTo>
                <a:lnTo>
                  <a:pt x="763016" y="182880"/>
                </a:lnTo>
                <a:lnTo>
                  <a:pt x="772688" y="182880"/>
                </a:lnTo>
                <a:lnTo>
                  <a:pt x="772688" y="154940"/>
                </a:lnTo>
                <a:close/>
              </a:path>
              <a:path w="988059" h="191770">
                <a:moveTo>
                  <a:pt x="859108" y="41910"/>
                </a:moveTo>
                <a:lnTo>
                  <a:pt x="820723" y="59690"/>
                </a:lnTo>
                <a:lnTo>
                  <a:pt x="808672" y="99060"/>
                </a:lnTo>
                <a:lnTo>
                  <a:pt x="808552" y="101600"/>
                </a:lnTo>
                <a:lnTo>
                  <a:pt x="808837" y="107950"/>
                </a:lnTo>
                <a:lnTo>
                  <a:pt x="823294" y="143510"/>
                </a:lnTo>
                <a:lnTo>
                  <a:pt x="853580" y="156210"/>
                </a:lnTo>
                <a:lnTo>
                  <a:pt x="853580" y="182880"/>
                </a:lnTo>
                <a:lnTo>
                  <a:pt x="863251" y="182880"/>
                </a:lnTo>
                <a:lnTo>
                  <a:pt x="863251" y="157480"/>
                </a:lnTo>
                <a:lnTo>
                  <a:pt x="885160" y="152400"/>
                </a:lnTo>
                <a:lnTo>
                  <a:pt x="899004" y="143510"/>
                </a:lnTo>
                <a:lnTo>
                  <a:pt x="904943" y="134620"/>
                </a:lnTo>
                <a:lnTo>
                  <a:pt x="862296" y="134620"/>
                </a:lnTo>
                <a:lnTo>
                  <a:pt x="851605" y="132080"/>
                </a:lnTo>
                <a:lnTo>
                  <a:pt x="844221" y="125730"/>
                </a:lnTo>
                <a:lnTo>
                  <a:pt x="839866" y="118110"/>
                </a:lnTo>
                <a:lnTo>
                  <a:pt x="838261" y="107950"/>
                </a:lnTo>
                <a:lnTo>
                  <a:pt x="911417" y="107950"/>
                </a:lnTo>
                <a:lnTo>
                  <a:pt x="909892" y="90170"/>
                </a:lnTo>
                <a:lnTo>
                  <a:pt x="838906" y="90170"/>
                </a:lnTo>
                <a:lnTo>
                  <a:pt x="840294" y="80010"/>
                </a:lnTo>
                <a:lnTo>
                  <a:pt x="844594" y="72390"/>
                </a:lnTo>
                <a:lnTo>
                  <a:pt x="851524" y="66040"/>
                </a:lnTo>
                <a:lnTo>
                  <a:pt x="860804" y="64770"/>
                </a:lnTo>
                <a:lnTo>
                  <a:pt x="902030" y="64770"/>
                </a:lnTo>
                <a:lnTo>
                  <a:pt x="901055" y="62230"/>
                </a:lnTo>
                <a:lnTo>
                  <a:pt x="884866" y="48260"/>
                </a:lnTo>
                <a:lnTo>
                  <a:pt x="859108" y="41910"/>
                </a:lnTo>
                <a:close/>
              </a:path>
              <a:path w="988059" h="191770">
                <a:moveTo>
                  <a:pt x="965433" y="67310"/>
                </a:moveTo>
                <a:lnTo>
                  <a:pt x="936085" y="67310"/>
                </a:lnTo>
                <a:lnTo>
                  <a:pt x="936181" y="124460"/>
                </a:lnTo>
                <a:lnTo>
                  <a:pt x="951033" y="154940"/>
                </a:lnTo>
                <a:lnTo>
                  <a:pt x="951033" y="182880"/>
                </a:lnTo>
                <a:lnTo>
                  <a:pt x="960705" y="182880"/>
                </a:lnTo>
                <a:lnTo>
                  <a:pt x="960705" y="157480"/>
                </a:lnTo>
                <a:lnTo>
                  <a:pt x="967773" y="157480"/>
                </a:lnTo>
                <a:lnTo>
                  <a:pt x="978197" y="156210"/>
                </a:lnTo>
                <a:lnTo>
                  <a:pt x="987760" y="152400"/>
                </a:lnTo>
                <a:lnTo>
                  <a:pt x="985506" y="133350"/>
                </a:lnTo>
                <a:lnTo>
                  <a:pt x="965433" y="133350"/>
                </a:lnTo>
                <a:lnTo>
                  <a:pt x="965433" y="67310"/>
                </a:lnTo>
                <a:close/>
              </a:path>
              <a:path w="988059" h="191770">
                <a:moveTo>
                  <a:pt x="316616" y="2540"/>
                </a:moveTo>
                <a:lnTo>
                  <a:pt x="241579" y="2540"/>
                </a:lnTo>
                <a:lnTo>
                  <a:pt x="241579" y="154940"/>
                </a:lnTo>
                <a:lnTo>
                  <a:pt x="318531" y="154940"/>
                </a:lnTo>
                <a:lnTo>
                  <a:pt x="329923" y="153670"/>
                </a:lnTo>
                <a:lnTo>
                  <a:pt x="362973" y="133350"/>
                </a:lnTo>
                <a:lnTo>
                  <a:pt x="364520" y="129540"/>
                </a:lnTo>
                <a:lnTo>
                  <a:pt x="272193" y="129540"/>
                </a:lnTo>
                <a:lnTo>
                  <a:pt x="272193" y="88900"/>
                </a:lnTo>
                <a:lnTo>
                  <a:pt x="362336" y="88900"/>
                </a:lnTo>
                <a:lnTo>
                  <a:pt x="355800" y="81280"/>
                </a:lnTo>
                <a:lnTo>
                  <a:pt x="340250" y="73660"/>
                </a:lnTo>
                <a:lnTo>
                  <a:pt x="349523" y="67310"/>
                </a:lnTo>
                <a:lnTo>
                  <a:pt x="352884" y="63500"/>
                </a:lnTo>
                <a:lnTo>
                  <a:pt x="272193" y="63500"/>
                </a:lnTo>
                <a:lnTo>
                  <a:pt x="272193" y="27940"/>
                </a:lnTo>
                <a:lnTo>
                  <a:pt x="359238" y="27940"/>
                </a:lnTo>
                <a:lnTo>
                  <a:pt x="356882" y="22860"/>
                </a:lnTo>
                <a:lnTo>
                  <a:pt x="351674" y="15240"/>
                </a:lnTo>
                <a:lnTo>
                  <a:pt x="345348" y="10160"/>
                </a:lnTo>
                <a:lnTo>
                  <a:pt x="337472" y="6350"/>
                </a:lnTo>
                <a:lnTo>
                  <a:pt x="328101" y="3810"/>
                </a:lnTo>
                <a:lnTo>
                  <a:pt x="316616" y="2540"/>
                </a:lnTo>
                <a:close/>
              </a:path>
              <a:path w="988059" h="191770">
                <a:moveTo>
                  <a:pt x="464854" y="2540"/>
                </a:moveTo>
                <a:lnTo>
                  <a:pt x="432318" y="2540"/>
                </a:lnTo>
                <a:lnTo>
                  <a:pt x="372989" y="154940"/>
                </a:lnTo>
                <a:lnTo>
                  <a:pt x="405740" y="154940"/>
                </a:lnTo>
                <a:lnTo>
                  <a:pt x="418289" y="120650"/>
                </a:lnTo>
                <a:lnTo>
                  <a:pt x="512157" y="120650"/>
                </a:lnTo>
                <a:lnTo>
                  <a:pt x="501476" y="93980"/>
                </a:lnTo>
                <a:lnTo>
                  <a:pt x="427638" y="93980"/>
                </a:lnTo>
                <a:lnTo>
                  <a:pt x="448270" y="38100"/>
                </a:lnTo>
                <a:lnTo>
                  <a:pt x="479096" y="38100"/>
                </a:lnTo>
                <a:lnTo>
                  <a:pt x="464854" y="2540"/>
                </a:lnTo>
                <a:close/>
              </a:path>
              <a:path w="988059" h="191770">
                <a:moveTo>
                  <a:pt x="512157" y="120650"/>
                </a:moveTo>
                <a:lnTo>
                  <a:pt x="479098" y="120650"/>
                </a:lnTo>
                <a:lnTo>
                  <a:pt x="492292" y="154940"/>
                </a:lnTo>
                <a:lnTo>
                  <a:pt x="525891" y="154940"/>
                </a:lnTo>
                <a:lnTo>
                  <a:pt x="512157" y="120650"/>
                </a:lnTo>
                <a:close/>
              </a:path>
              <a:path w="988059" h="191770">
                <a:moveTo>
                  <a:pt x="713227" y="44450"/>
                </a:moveTo>
                <a:lnTo>
                  <a:pt x="686004" y="44450"/>
                </a:lnTo>
                <a:lnTo>
                  <a:pt x="686004" y="154940"/>
                </a:lnTo>
                <a:lnTo>
                  <a:pt x="715138" y="154940"/>
                </a:lnTo>
                <a:lnTo>
                  <a:pt x="715218" y="97790"/>
                </a:lnTo>
                <a:lnTo>
                  <a:pt x="715617" y="90170"/>
                </a:lnTo>
                <a:lnTo>
                  <a:pt x="716573" y="82550"/>
                </a:lnTo>
                <a:lnTo>
                  <a:pt x="718325" y="77470"/>
                </a:lnTo>
                <a:lnTo>
                  <a:pt x="721943" y="68580"/>
                </a:lnTo>
                <a:lnTo>
                  <a:pt x="730241" y="64770"/>
                </a:lnTo>
                <a:lnTo>
                  <a:pt x="783985" y="64770"/>
                </a:lnTo>
                <a:lnTo>
                  <a:pt x="782550" y="60960"/>
                </a:lnTo>
                <a:lnTo>
                  <a:pt x="713227" y="60960"/>
                </a:lnTo>
                <a:lnTo>
                  <a:pt x="713227" y="44450"/>
                </a:lnTo>
                <a:close/>
              </a:path>
              <a:path w="988059" h="191770">
                <a:moveTo>
                  <a:pt x="783985" y="64770"/>
                </a:moveTo>
                <a:lnTo>
                  <a:pt x="739387" y="64770"/>
                </a:lnTo>
                <a:lnTo>
                  <a:pt x="749714" y="67310"/>
                </a:lnTo>
                <a:lnTo>
                  <a:pt x="755017" y="74930"/>
                </a:lnTo>
                <a:lnTo>
                  <a:pt x="756970" y="85090"/>
                </a:lnTo>
                <a:lnTo>
                  <a:pt x="757166" y="93980"/>
                </a:lnTo>
                <a:lnTo>
                  <a:pt x="757249" y="154940"/>
                </a:lnTo>
                <a:lnTo>
                  <a:pt x="786383" y="154940"/>
                </a:lnTo>
                <a:lnTo>
                  <a:pt x="786279" y="82550"/>
                </a:lnTo>
                <a:lnTo>
                  <a:pt x="786141" y="77470"/>
                </a:lnTo>
                <a:lnTo>
                  <a:pt x="784942" y="67310"/>
                </a:lnTo>
                <a:lnTo>
                  <a:pt x="783985" y="64770"/>
                </a:lnTo>
                <a:close/>
              </a:path>
              <a:path w="988059" h="191770">
                <a:moveTo>
                  <a:pt x="69048" y="99060"/>
                </a:moveTo>
                <a:lnTo>
                  <a:pt x="59006" y="99060"/>
                </a:lnTo>
                <a:lnTo>
                  <a:pt x="80653" y="137160"/>
                </a:lnTo>
                <a:lnTo>
                  <a:pt x="83686" y="138430"/>
                </a:lnTo>
                <a:lnTo>
                  <a:pt x="159588" y="138430"/>
                </a:lnTo>
                <a:lnTo>
                  <a:pt x="162620" y="137160"/>
                </a:lnTo>
                <a:lnTo>
                  <a:pt x="166999" y="129540"/>
                </a:lnTo>
                <a:lnTo>
                  <a:pt x="87507" y="129540"/>
                </a:lnTo>
                <a:lnTo>
                  <a:pt x="86420" y="128270"/>
                </a:lnTo>
                <a:lnTo>
                  <a:pt x="85955" y="128270"/>
                </a:lnTo>
                <a:lnTo>
                  <a:pt x="69048" y="99060"/>
                </a:lnTo>
                <a:close/>
              </a:path>
              <a:path w="988059" h="191770">
                <a:moveTo>
                  <a:pt x="880791" y="119380"/>
                </a:moveTo>
                <a:lnTo>
                  <a:pt x="879311" y="124460"/>
                </a:lnTo>
                <a:lnTo>
                  <a:pt x="875908" y="134620"/>
                </a:lnTo>
                <a:lnTo>
                  <a:pt x="904943" y="134620"/>
                </a:lnTo>
                <a:lnTo>
                  <a:pt x="906640" y="132080"/>
                </a:lnTo>
                <a:lnTo>
                  <a:pt x="909924" y="124460"/>
                </a:lnTo>
                <a:lnTo>
                  <a:pt x="880791" y="119380"/>
                </a:lnTo>
                <a:close/>
              </a:path>
              <a:path w="988059" h="191770">
                <a:moveTo>
                  <a:pt x="985205" y="130810"/>
                </a:moveTo>
                <a:lnTo>
                  <a:pt x="984358" y="130810"/>
                </a:lnTo>
                <a:lnTo>
                  <a:pt x="980740" y="132080"/>
                </a:lnTo>
                <a:lnTo>
                  <a:pt x="977337" y="133350"/>
                </a:lnTo>
                <a:lnTo>
                  <a:pt x="985506" y="133350"/>
                </a:lnTo>
                <a:lnTo>
                  <a:pt x="985205" y="130810"/>
                </a:lnTo>
                <a:close/>
              </a:path>
              <a:path w="988059" h="191770">
                <a:moveTo>
                  <a:pt x="630938" y="99060"/>
                </a:moveTo>
                <a:lnTo>
                  <a:pt x="626942" y="110490"/>
                </a:lnTo>
                <a:lnTo>
                  <a:pt x="620357" y="120650"/>
                </a:lnTo>
                <a:lnTo>
                  <a:pt x="610663" y="128270"/>
                </a:lnTo>
                <a:lnTo>
                  <a:pt x="597339" y="130810"/>
                </a:lnTo>
                <a:lnTo>
                  <a:pt x="650479" y="130810"/>
                </a:lnTo>
                <a:lnTo>
                  <a:pt x="656678" y="120650"/>
                </a:lnTo>
                <a:lnTo>
                  <a:pt x="660704" y="107950"/>
                </a:lnTo>
                <a:lnTo>
                  <a:pt x="630938" y="99060"/>
                </a:lnTo>
                <a:close/>
              </a:path>
              <a:path w="988059" h="191770">
                <a:moveTo>
                  <a:pt x="166999" y="8890"/>
                </a:moveTo>
                <a:lnTo>
                  <a:pt x="156853" y="8890"/>
                </a:lnTo>
                <a:lnTo>
                  <a:pt x="157307" y="10160"/>
                </a:lnTo>
                <a:lnTo>
                  <a:pt x="190798" y="67310"/>
                </a:lnTo>
                <a:lnTo>
                  <a:pt x="190954" y="68580"/>
                </a:lnTo>
                <a:lnTo>
                  <a:pt x="190954" y="69850"/>
                </a:lnTo>
                <a:lnTo>
                  <a:pt x="190798" y="69850"/>
                </a:lnTo>
                <a:lnTo>
                  <a:pt x="157307" y="128270"/>
                </a:lnTo>
                <a:lnTo>
                  <a:pt x="156853" y="128270"/>
                </a:lnTo>
                <a:lnTo>
                  <a:pt x="155743" y="129540"/>
                </a:lnTo>
                <a:lnTo>
                  <a:pt x="166999" y="129540"/>
                </a:lnTo>
                <a:lnTo>
                  <a:pt x="200565" y="71120"/>
                </a:lnTo>
                <a:lnTo>
                  <a:pt x="200565" y="67310"/>
                </a:lnTo>
                <a:lnTo>
                  <a:pt x="166999" y="8890"/>
                </a:lnTo>
                <a:close/>
              </a:path>
              <a:path w="988059" h="191770">
                <a:moveTo>
                  <a:pt x="362336" y="88900"/>
                </a:moveTo>
                <a:lnTo>
                  <a:pt x="312450" y="88900"/>
                </a:lnTo>
                <a:lnTo>
                  <a:pt x="325332" y="91440"/>
                </a:lnTo>
                <a:lnTo>
                  <a:pt x="334187" y="97790"/>
                </a:lnTo>
                <a:lnTo>
                  <a:pt x="337480" y="109220"/>
                </a:lnTo>
                <a:lnTo>
                  <a:pt x="337480" y="114300"/>
                </a:lnTo>
                <a:lnTo>
                  <a:pt x="336202" y="123190"/>
                </a:lnTo>
                <a:lnTo>
                  <a:pt x="324943" y="127000"/>
                </a:lnTo>
                <a:lnTo>
                  <a:pt x="320262" y="129540"/>
                </a:lnTo>
                <a:lnTo>
                  <a:pt x="364520" y="129540"/>
                </a:lnTo>
                <a:lnTo>
                  <a:pt x="367616" y="121920"/>
                </a:lnTo>
                <a:lnTo>
                  <a:pt x="369168" y="110490"/>
                </a:lnTo>
                <a:lnTo>
                  <a:pt x="368327" y="101600"/>
                </a:lnTo>
                <a:lnTo>
                  <a:pt x="364515" y="91440"/>
                </a:lnTo>
                <a:lnTo>
                  <a:pt x="362336" y="88900"/>
                </a:lnTo>
                <a:close/>
              </a:path>
              <a:path w="988059" h="191770">
                <a:moveTo>
                  <a:pt x="479096" y="38100"/>
                </a:moveTo>
                <a:lnTo>
                  <a:pt x="448270" y="38100"/>
                </a:lnTo>
                <a:lnTo>
                  <a:pt x="469320" y="93980"/>
                </a:lnTo>
                <a:lnTo>
                  <a:pt x="501476" y="93980"/>
                </a:lnTo>
                <a:lnTo>
                  <a:pt x="479096" y="38100"/>
                </a:lnTo>
                <a:close/>
              </a:path>
              <a:path w="988059" h="191770">
                <a:moveTo>
                  <a:pt x="65967" y="45720"/>
                </a:moveTo>
                <a:lnTo>
                  <a:pt x="57430" y="45720"/>
                </a:lnTo>
                <a:lnTo>
                  <a:pt x="57430" y="91440"/>
                </a:lnTo>
                <a:lnTo>
                  <a:pt x="65967" y="91440"/>
                </a:lnTo>
                <a:lnTo>
                  <a:pt x="65967" y="71120"/>
                </a:lnTo>
                <a:lnTo>
                  <a:pt x="82313" y="71120"/>
                </a:lnTo>
                <a:lnTo>
                  <a:pt x="82313" y="63500"/>
                </a:lnTo>
                <a:lnTo>
                  <a:pt x="65967" y="63500"/>
                </a:lnTo>
                <a:lnTo>
                  <a:pt x="65967" y="45720"/>
                </a:lnTo>
                <a:close/>
              </a:path>
              <a:path w="988059" h="191770">
                <a:moveTo>
                  <a:pt x="82313" y="71120"/>
                </a:moveTo>
                <a:lnTo>
                  <a:pt x="73776" y="71120"/>
                </a:lnTo>
                <a:lnTo>
                  <a:pt x="73776" y="91440"/>
                </a:lnTo>
                <a:lnTo>
                  <a:pt x="82313" y="91440"/>
                </a:lnTo>
                <a:lnTo>
                  <a:pt x="82313" y="71120"/>
                </a:lnTo>
                <a:close/>
              </a:path>
              <a:path w="988059" h="191770">
                <a:moveTo>
                  <a:pt x="112318" y="45720"/>
                </a:moveTo>
                <a:lnTo>
                  <a:pt x="86910" y="45720"/>
                </a:lnTo>
                <a:lnTo>
                  <a:pt x="86910" y="91440"/>
                </a:lnTo>
                <a:lnTo>
                  <a:pt x="95447" y="91440"/>
                </a:lnTo>
                <a:lnTo>
                  <a:pt x="95447" y="71120"/>
                </a:lnTo>
                <a:lnTo>
                  <a:pt x="112640" y="71120"/>
                </a:lnTo>
                <a:lnTo>
                  <a:pt x="112640" y="69850"/>
                </a:lnTo>
                <a:lnTo>
                  <a:pt x="108378" y="68580"/>
                </a:lnTo>
                <a:lnTo>
                  <a:pt x="106348" y="68580"/>
                </a:lnTo>
                <a:lnTo>
                  <a:pt x="110479" y="67310"/>
                </a:lnTo>
                <a:lnTo>
                  <a:pt x="112318" y="66040"/>
                </a:lnTo>
                <a:lnTo>
                  <a:pt x="112318" y="64770"/>
                </a:lnTo>
                <a:lnTo>
                  <a:pt x="95447" y="64770"/>
                </a:lnTo>
                <a:lnTo>
                  <a:pt x="95447" y="52070"/>
                </a:lnTo>
                <a:lnTo>
                  <a:pt x="112318" y="52070"/>
                </a:lnTo>
                <a:lnTo>
                  <a:pt x="112318" y="45720"/>
                </a:lnTo>
                <a:close/>
              </a:path>
              <a:path w="988059" h="191770">
                <a:moveTo>
                  <a:pt x="112640" y="71120"/>
                </a:moveTo>
                <a:lnTo>
                  <a:pt x="103984" y="71120"/>
                </a:lnTo>
                <a:lnTo>
                  <a:pt x="103984" y="87630"/>
                </a:lnTo>
                <a:lnTo>
                  <a:pt x="104246" y="90170"/>
                </a:lnTo>
                <a:lnTo>
                  <a:pt x="105226" y="91440"/>
                </a:lnTo>
                <a:lnTo>
                  <a:pt x="113965" y="91440"/>
                </a:lnTo>
                <a:lnTo>
                  <a:pt x="112998" y="88900"/>
                </a:lnTo>
                <a:lnTo>
                  <a:pt x="112640" y="87630"/>
                </a:lnTo>
                <a:lnTo>
                  <a:pt x="112640" y="71120"/>
                </a:lnTo>
                <a:close/>
              </a:path>
              <a:path w="988059" h="191770">
                <a:moveTo>
                  <a:pt x="132532" y="45720"/>
                </a:moveTo>
                <a:lnTo>
                  <a:pt x="122753" y="45720"/>
                </a:lnTo>
                <a:lnTo>
                  <a:pt x="113965" y="91440"/>
                </a:lnTo>
                <a:lnTo>
                  <a:pt x="122300" y="91440"/>
                </a:lnTo>
                <a:lnTo>
                  <a:pt x="123541" y="83820"/>
                </a:lnTo>
                <a:lnTo>
                  <a:pt x="139756" y="83820"/>
                </a:lnTo>
                <a:lnTo>
                  <a:pt x="138552" y="77470"/>
                </a:lnTo>
                <a:lnTo>
                  <a:pt x="124592" y="77470"/>
                </a:lnTo>
                <a:lnTo>
                  <a:pt x="127684" y="57150"/>
                </a:lnTo>
                <a:lnTo>
                  <a:pt x="134699" y="57150"/>
                </a:lnTo>
                <a:lnTo>
                  <a:pt x="132532" y="45720"/>
                </a:lnTo>
                <a:close/>
              </a:path>
              <a:path w="988059" h="191770">
                <a:moveTo>
                  <a:pt x="139756" y="83820"/>
                </a:moveTo>
                <a:lnTo>
                  <a:pt x="131422" y="83820"/>
                </a:lnTo>
                <a:lnTo>
                  <a:pt x="132532" y="91440"/>
                </a:lnTo>
                <a:lnTo>
                  <a:pt x="141200" y="91440"/>
                </a:lnTo>
                <a:lnTo>
                  <a:pt x="139756" y="83820"/>
                </a:lnTo>
                <a:close/>
              </a:path>
              <a:path w="988059" h="191770">
                <a:moveTo>
                  <a:pt x="165558" y="45720"/>
                </a:moveTo>
                <a:lnTo>
                  <a:pt x="143099" y="45720"/>
                </a:lnTo>
                <a:lnTo>
                  <a:pt x="143099" y="91440"/>
                </a:lnTo>
                <a:lnTo>
                  <a:pt x="166143" y="91440"/>
                </a:lnTo>
                <a:lnTo>
                  <a:pt x="166143" y="85090"/>
                </a:lnTo>
                <a:lnTo>
                  <a:pt x="151636" y="85090"/>
                </a:lnTo>
                <a:lnTo>
                  <a:pt x="151636" y="71120"/>
                </a:lnTo>
                <a:lnTo>
                  <a:pt x="164698" y="71120"/>
                </a:lnTo>
                <a:lnTo>
                  <a:pt x="164698" y="63500"/>
                </a:lnTo>
                <a:lnTo>
                  <a:pt x="151636" y="63500"/>
                </a:lnTo>
                <a:lnTo>
                  <a:pt x="151636" y="52070"/>
                </a:lnTo>
                <a:lnTo>
                  <a:pt x="165558" y="52070"/>
                </a:lnTo>
                <a:lnTo>
                  <a:pt x="165558" y="45720"/>
                </a:lnTo>
                <a:close/>
              </a:path>
              <a:path w="988059" h="191770">
                <a:moveTo>
                  <a:pt x="902030" y="64770"/>
                </a:moveTo>
                <a:lnTo>
                  <a:pt x="865987" y="64770"/>
                </a:lnTo>
                <a:lnTo>
                  <a:pt x="873084" y="68580"/>
                </a:lnTo>
                <a:lnTo>
                  <a:pt x="879465" y="76200"/>
                </a:lnTo>
                <a:lnTo>
                  <a:pt x="882499" y="90170"/>
                </a:lnTo>
                <a:lnTo>
                  <a:pt x="909892" y="90170"/>
                </a:lnTo>
                <a:lnTo>
                  <a:pt x="909347" y="83820"/>
                </a:lnTo>
                <a:lnTo>
                  <a:pt x="902030" y="64770"/>
                </a:lnTo>
                <a:close/>
              </a:path>
              <a:path w="988059" h="191770">
                <a:moveTo>
                  <a:pt x="134699" y="57150"/>
                </a:moveTo>
                <a:lnTo>
                  <a:pt x="127684" y="57150"/>
                </a:lnTo>
                <a:lnTo>
                  <a:pt x="130502" y="77470"/>
                </a:lnTo>
                <a:lnTo>
                  <a:pt x="138552" y="77470"/>
                </a:lnTo>
                <a:lnTo>
                  <a:pt x="134699" y="57150"/>
                </a:lnTo>
                <a:close/>
              </a:path>
              <a:path w="988059" h="191770">
                <a:moveTo>
                  <a:pt x="985205" y="44450"/>
                </a:moveTo>
                <a:lnTo>
                  <a:pt x="922688" y="44450"/>
                </a:lnTo>
                <a:lnTo>
                  <a:pt x="922688" y="67310"/>
                </a:lnTo>
                <a:lnTo>
                  <a:pt x="985205" y="67310"/>
                </a:lnTo>
                <a:lnTo>
                  <a:pt x="985205" y="44450"/>
                </a:lnTo>
                <a:close/>
              </a:path>
              <a:path w="988059" h="191770">
                <a:moveTo>
                  <a:pt x="112318" y="52070"/>
                </a:moveTo>
                <a:lnTo>
                  <a:pt x="103852" y="52070"/>
                </a:lnTo>
                <a:lnTo>
                  <a:pt x="103781" y="64770"/>
                </a:lnTo>
                <a:lnTo>
                  <a:pt x="112318" y="64770"/>
                </a:lnTo>
                <a:lnTo>
                  <a:pt x="112318" y="52070"/>
                </a:lnTo>
                <a:close/>
              </a:path>
              <a:path w="988059" h="191770">
                <a:moveTo>
                  <a:pt x="82313" y="45720"/>
                </a:moveTo>
                <a:lnTo>
                  <a:pt x="73776" y="45720"/>
                </a:lnTo>
                <a:lnTo>
                  <a:pt x="73776" y="63500"/>
                </a:lnTo>
                <a:lnTo>
                  <a:pt x="82313" y="63500"/>
                </a:lnTo>
                <a:lnTo>
                  <a:pt x="82313" y="45720"/>
                </a:lnTo>
                <a:close/>
              </a:path>
              <a:path w="988059" h="191770">
                <a:moveTo>
                  <a:pt x="359238" y="27940"/>
                </a:moveTo>
                <a:lnTo>
                  <a:pt x="311778" y="27940"/>
                </a:lnTo>
                <a:lnTo>
                  <a:pt x="316765" y="29210"/>
                </a:lnTo>
                <a:lnTo>
                  <a:pt x="320262" y="29210"/>
                </a:lnTo>
                <a:lnTo>
                  <a:pt x="328131" y="31750"/>
                </a:lnTo>
                <a:lnTo>
                  <a:pt x="331737" y="39370"/>
                </a:lnTo>
                <a:lnTo>
                  <a:pt x="331737" y="45720"/>
                </a:lnTo>
                <a:lnTo>
                  <a:pt x="329115" y="54610"/>
                </a:lnTo>
                <a:lnTo>
                  <a:pt x="322567" y="60960"/>
                </a:lnTo>
                <a:lnTo>
                  <a:pt x="305588" y="63500"/>
                </a:lnTo>
                <a:lnTo>
                  <a:pt x="352884" y="63500"/>
                </a:lnTo>
                <a:lnTo>
                  <a:pt x="356245" y="59690"/>
                </a:lnTo>
                <a:lnTo>
                  <a:pt x="360336" y="50800"/>
                </a:lnTo>
                <a:lnTo>
                  <a:pt x="361718" y="40640"/>
                </a:lnTo>
                <a:lnTo>
                  <a:pt x="360416" y="30480"/>
                </a:lnTo>
                <a:lnTo>
                  <a:pt x="359238" y="27940"/>
                </a:lnTo>
                <a:close/>
              </a:path>
              <a:path w="988059" h="191770">
                <a:moveTo>
                  <a:pt x="754323" y="41910"/>
                </a:moveTo>
                <a:lnTo>
                  <a:pt x="749596" y="41910"/>
                </a:lnTo>
                <a:lnTo>
                  <a:pt x="740750" y="43180"/>
                </a:lnTo>
                <a:lnTo>
                  <a:pt x="731465" y="45720"/>
                </a:lnTo>
                <a:lnTo>
                  <a:pt x="722261" y="52070"/>
                </a:lnTo>
                <a:lnTo>
                  <a:pt x="713657" y="60960"/>
                </a:lnTo>
                <a:lnTo>
                  <a:pt x="782550" y="60960"/>
                </a:lnTo>
                <a:lnTo>
                  <a:pt x="754323" y="41910"/>
                </a:lnTo>
                <a:close/>
              </a:path>
              <a:path w="988059" h="191770">
                <a:moveTo>
                  <a:pt x="653239" y="26670"/>
                </a:moveTo>
                <a:lnTo>
                  <a:pt x="597757" y="26670"/>
                </a:lnTo>
                <a:lnTo>
                  <a:pt x="608875" y="27940"/>
                </a:lnTo>
                <a:lnTo>
                  <a:pt x="618280" y="33020"/>
                </a:lnTo>
                <a:lnTo>
                  <a:pt x="625453" y="40640"/>
                </a:lnTo>
                <a:lnTo>
                  <a:pt x="629875" y="52070"/>
                </a:lnTo>
                <a:lnTo>
                  <a:pt x="660286" y="44450"/>
                </a:lnTo>
                <a:lnTo>
                  <a:pt x="657843" y="36830"/>
                </a:lnTo>
                <a:lnTo>
                  <a:pt x="654805" y="29210"/>
                </a:lnTo>
                <a:lnTo>
                  <a:pt x="653239" y="26670"/>
                </a:lnTo>
                <a:close/>
              </a:path>
              <a:path w="988059" h="191770">
                <a:moveTo>
                  <a:pt x="965433" y="5080"/>
                </a:moveTo>
                <a:lnTo>
                  <a:pt x="936085" y="22860"/>
                </a:lnTo>
                <a:lnTo>
                  <a:pt x="936085" y="44450"/>
                </a:lnTo>
                <a:lnTo>
                  <a:pt x="965433" y="44450"/>
                </a:lnTo>
                <a:lnTo>
                  <a:pt x="965433" y="5080"/>
                </a:lnTo>
                <a:close/>
              </a:path>
              <a:path w="988059" h="191770">
                <a:moveTo>
                  <a:pt x="159588" y="0"/>
                </a:moveTo>
                <a:lnTo>
                  <a:pt x="83686" y="0"/>
                </a:lnTo>
                <a:lnTo>
                  <a:pt x="80653" y="1270"/>
                </a:lnTo>
                <a:lnTo>
                  <a:pt x="59353" y="38100"/>
                </a:lnTo>
                <a:lnTo>
                  <a:pt x="69406" y="38100"/>
                </a:lnTo>
                <a:lnTo>
                  <a:pt x="85955" y="10160"/>
                </a:lnTo>
                <a:lnTo>
                  <a:pt x="86420" y="8890"/>
                </a:lnTo>
                <a:lnTo>
                  <a:pt x="166999" y="8890"/>
                </a:lnTo>
                <a:lnTo>
                  <a:pt x="162620" y="1270"/>
                </a:lnTo>
                <a:lnTo>
                  <a:pt x="159588" y="0"/>
                </a:lnTo>
                <a:close/>
              </a:path>
              <a:path w="988059" h="191770">
                <a:moveTo>
                  <a:pt x="37085" y="74974"/>
                </a:moveTo>
                <a:lnTo>
                  <a:pt x="28548" y="74974"/>
                </a:lnTo>
                <a:lnTo>
                  <a:pt x="28548" y="89552"/>
                </a:lnTo>
                <a:lnTo>
                  <a:pt x="34136" y="92310"/>
                </a:lnTo>
                <a:lnTo>
                  <a:pt x="44571" y="92310"/>
                </a:lnTo>
                <a:lnTo>
                  <a:pt x="49884" y="91845"/>
                </a:lnTo>
                <a:lnTo>
                  <a:pt x="53667" y="85744"/>
                </a:lnTo>
                <a:lnTo>
                  <a:pt x="37085" y="85744"/>
                </a:lnTo>
                <a:lnTo>
                  <a:pt x="37085" y="74974"/>
                </a:lnTo>
                <a:close/>
              </a:path>
              <a:path w="988059" h="191770">
                <a:moveTo>
                  <a:pt x="46541" y="43990"/>
                </a:moveTo>
                <a:lnTo>
                  <a:pt x="37085" y="43990"/>
                </a:lnTo>
                <a:lnTo>
                  <a:pt x="33933" y="45303"/>
                </a:lnTo>
                <a:lnTo>
                  <a:pt x="32225" y="46748"/>
                </a:lnTo>
                <a:lnTo>
                  <a:pt x="29204" y="49243"/>
                </a:lnTo>
                <a:lnTo>
                  <a:pt x="28882" y="52718"/>
                </a:lnTo>
                <a:lnTo>
                  <a:pt x="28882" y="61052"/>
                </a:lnTo>
                <a:lnTo>
                  <a:pt x="30064" y="64276"/>
                </a:lnTo>
                <a:lnTo>
                  <a:pt x="44774" y="74186"/>
                </a:lnTo>
                <a:lnTo>
                  <a:pt x="45419" y="75559"/>
                </a:lnTo>
                <a:lnTo>
                  <a:pt x="45419" y="85744"/>
                </a:lnTo>
                <a:lnTo>
                  <a:pt x="53667" y="85744"/>
                </a:lnTo>
                <a:lnTo>
                  <a:pt x="53956" y="85278"/>
                </a:lnTo>
                <a:lnTo>
                  <a:pt x="53956" y="73398"/>
                </a:lnTo>
                <a:lnTo>
                  <a:pt x="51723" y="69589"/>
                </a:lnTo>
                <a:lnTo>
                  <a:pt x="49956" y="67953"/>
                </a:lnTo>
                <a:lnTo>
                  <a:pt x="48320" y="66771"/>
                </a:lnTo>
                <a:lnTo>
                  <a:pt x="38076" y="59810"/>
                </a:lnTo>
                <a:lnTo>
                  <a:pt x="37216" y="58950"/>
                </a:lnTo>
                <a:lnTo>
                  <a:pt x="37216" y="51345"/>
                </a:lnTo>
                <a:lnTo>
                  <a:pt x="38864" y="50485"/>
                </a:lnTo>
                <a:lnTo>
                  <a:pt x="53371" y="50485"/>
                </a:lnTo>
                <a:lnTo>
                  <a:pt x="53371" y="46020"/>
                </a:lnTo>
                <a:lnTo>
                  <a:pt x="46541" y="43990"/>
                </a:lnTo>
                <a:close/>
              </a:path>
              <a:path w="988059" h="191770">
                <a:moveTo>
                  <a:pt x="53371" y="50485"/>
                </a:moveTo>
                <a:lnTo>
                  <a:pt x="44893" y="50485"/>
                </a:lnTo>
                <a:lnTo>
                  <a:pt x="44893" y="58556"/>
                </a:lnTo>
                <a:lnTo>
                  <a:pt x="53371" y="58556"/>
                </a:lnTo>
                <a:lnTo>
                  <a:pt x="53371" y="50485"/>
                </a:lnTo>
                <a:close/>
              </a:path>
              <a:path w="988059" h="191770">
                <a:moveTo>
                  <a:pt x="18769" y="44969"/>
                </a:moveTo>
                <a:lnTo>
                  <a:pt x="8990" y="44969"/>
                </a:lnTo>
                <a:lnTo>
                  <a:pt x="0" y="91319"/>
                </a:lnTo>
                <a:lnTo>
                  <a:pt x="8537" y="91319"/>
                </a:lnTo>
                <a:lnTo>
                  <a:pt x="9778" y="83773"/>
                </a:lnTo>
                <a:lnTo>
                  <a:pt x="26026" y="83773"/>
                </a:lnTo>
                <a:lnTo>
                  <a:pt x="24689" y="76621"/>
                </a:lnTo>
                <a:lnTo>
                  <a:pt x="10829" y="76621"/>
                </a:lnTo>
                <a:lnTo>
                  <a:pt x="13909" y="56730"/>
                </a:lnTo>
                <a:lnTo>
                  <a:pt x="20968" y="56730"/>
                </a:lnTo>
                <a:lnTo>
                  <a:pt x="18769" y="44969"/>
                </a:lnTo>
                <a:close/>
              </a:path>
              <a:path w="988059" h="191770">
                <a:moveTo>
                  <a:pt x="26026" y="83773"/>
                </a:moveTo>
                <a:lnTo>
                  <a:pt x="17659" y="83773"/>
                </a:lnTo>
                <a:lnTo>
                  <a:pt x="18769" y="91319"/>
                </a:lnTo>
                <a:lnTo>
                  <a:pt x="27437" y="91319"/>
                </a:lnTo>
                <a:lnTo>
                  <a:pt x="26026" y="83773"/>
                </a:lnTo>
                <a:close/>
              </a:path>
              <a:path w="988059" h="191770">
                <a:moveTo>
                  <a:pt x="20968" y="56730"/>
                </a:moveTo>
                <a:lnTo>
                  <a:pt x="13909" y="56730"/>
                </a:lnTo>
                <a:lnTo>
                  <a:pt x="16739" y="76621"/>
                </a:lnTo>
                <a:lnTo>
                  <a:pt x="24689" y="76621"/>
                </a:lnTo>
                <a:lnTo>
                  <a:pt x="20968" y="5673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24213" y="6943794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25" y="25"/>
                </a:lnTo>
                <a:lnTo>
                  <a:pt x="115747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17" y="131559"/>
                </a:lnTo>
                <a:lnTo>
                  <a:pt x="122555" y="131559"/>
                </a:lnTo>
                <a:lnTo>
                  <a:pt x="192036" y="37071"/>
                </a:lnTo>
                <a:lnTo>
                  <a:pt x="192405" y="37071"/>
                </a:lnTo>
                <a:lnTo>
                  <a:pt x="175742" y="131559"/>
                </a:lnTo>
                <a:lnTo>
                  <a:pt x="214947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75" y="74155"/>
                </a:moveTo>
                <a:lnTo>
                  <a:pt x="358457" y="38900"/>
                </a:lnTo>
                <a:lnTo>
                  <a:pt x="345211" y="37452"/>
                </a:lnTo>
                <a:lnTo>
                  <a:pt x="341668" y="37452"/>
                </a:lnTo>
                <a:lnTo>
                  <a:pt x="341668" y="71272"/>
                </a:lnTo>
                <a:lnTo>
                  <a:pt x="341363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32"/>
                </a:lnTo>
                <a:lnTo>
                  <a:pt x="283984" y="103200"/>
                </a:lnTo>
                <a:lnTo>
                  <a:pt x="280479" y="97891"/>
                </a:lnTo>
                <a:lnTo>
                  <a:pt x="280479" y="89598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74"/>
                </a:lnTo>
                <a:lnTo>
                  <a:pt x="338531" y="66611"/>
                </a:lnTo>
                <a:lnTo>
                  <a:pt x="341668" y="71272"/>
                </a:lnTo>
                <a:lnTo>
                  <a:pt x="341668" y="37452"/>
                </a:lnTo>
                <a:lnTo>
                  <a:pt x="293116" y="37452"/>
                </a:lnTo>
                <a:lnTo>
                  <a:pt x="279361" y="38900"/>
                </a:lnTo>
                <a:lnTo>
                  <a:pt x="266065" y="44361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36" y="96316"/>
                </a:lnTo>
                <a:lnTo>
                  <a:pt x="244640" y="114935"/>
                </a:lnTo>
                <a:lnTo>
                  <a:pt x="251663" y="126111"/>
                </a:lnTo>
                <a:lnTo>
                  <a:pt x="263029" y="131584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42138" y="131584"/>
                </a:lnTo>
                <a:lnTo>
                  <a:pt x="355434" y="126111"/>
                </a:lnTo>
                <a:lnTo>
                  <a:pt x="366407" y="114935"/>
                </a:lnTo>
                <a:lnTo>
                  <a:pt x="369341" y="106857"/>
                </a:lnTo>
                <a:lnTo>
                  <a:pt x="373176" y="96316"/>
                </a:lnTo>
                <a:lnTo>
                  <a:pt x="377075" y="74155"/>
                </a:lnTo>
                <a:close/>
              </a:path>
              <a:path w="962659" h="133350">
                <a:moveTo>
                  <a:pt x="535749" y="12"/>
                </a:moveTo>
                <a:lnTo>
                  <a:pt x="500875" y="12"/>
                </a:lnTo>
                <a:lnTo>
                  <a:pt x="491032" y="55981"/>
                </a:lnTo>
                <a:lnTo>
                  <a:pt x="490664" y="55981"/>
                </a:lnTo>
                <a:lnTo>
                  <a:pt x="489013" y="49149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81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81"/>
                </a:lnTo>
                <a:lnTo>
                  <a:pt x="430822" y="72898"/>
                </a:lnTo>
                <a:lnTo>
                  <a:pt x="434111" y="67830"/>
                </a:lnTo>
                <a:lnTo>
                  <a:pt x="440194" y="64693"/>
                </a:lnTo>
                <a:lnTo>
                  <a:pt x="450303" y="63627"/>
                </a:lnTo>
                <a:lnTo>
                  <a:pt x="470789" y="63627"/>
                </a:lnTo>
                <a:lnTo>
                  <a:pt x="479780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49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63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498" y="131737"/>
                </a:lnTo>
                <a:lnTo>
                  <a:pt x="469823" y="128041"/>
                </a:lnTo>
                <a:lnTo>
                  <a:pt x="477278" y="122212"/>
                </a:lnTo>
                <a:lnTo>
                  <a:pt x="482549" y="114477"/>
                </a:lnTo>
                <a:lnTo>
                  <a:pt x="482892" y="114477"/>
                </a:lnTo>
                <a:lnTo>
                  <a:pt x="479882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15" y="106870"/>
                </a:lnTo>
                <a:lnTo>
                  <a:pt x="524548" y="63627"/>
                </a:lnTo>
                <a:lnTo>
                  <a:pt x="525894" y="55981"/>
                </a:lnTo>
                <a:lnTo>
                  <a:pt x="535749" y="12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40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81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35" y="106159"/>
                </a:lnTo>
                <a:lnTo>
                  <a:pt x="579501" y="103568"/>
                </a:lnTo>
                <a:lnTo>
                  <a:pt x="576414" y="98348"/>
                </a:lnTo>
                <a:lnTo>
                  <a:pt x="576580" y="89776"/>
                </a:lnTo>
                <a:lnTo>
                  <a:pt x="602259" y="63627"/>
                </a:lnTo>
                <a:lnTo>
                  <a:pt x="639470" y="63627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51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19"/>
                </a:lnTo>
                <a:lnTo>
                  <a:pt x="613067" y="133019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41" y="76873"/>
                </a:lnTo>
                <a:lnTo>
                  <a:pt x="673608" y="63627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52" y="38900"/>
                </a:moveTo>
                <a:lnTo>
                  <a:pt x="789978" y="38900"/>
                </a:lnTo>
                <a:lnTo>
                  <a:pt x="781773" y="85610"/>
                </a:lnTo>
                <a:lnTo>
                  <a:pt x="778598" y="94348"/>
                </a:lnTo>
                <a:lnTo>
                  <a:pt x="772795" y="100660"/>
                </a:lnTo>
                <a:lnTo>
                  <a:pt x="764641" y="104482"/>
                </a:lnTo>
                <a:lnTo>
                  <a:pt x="754418" y="105765"/>
                </a:lnTo>
                <a:lnTo>
                  <a:pt x="746455" y="105765"/>
                </a:lnTo>
                <a:lnTo>
                  <a:pt x="736638" y="104914"/>
                </a:lnTo>
                <a:lnTo>
                  <a:pt x="730059" y="102362"/>
                </a:lnTo>
                <a:lnTo>
                  <a:pt x="726643" y="98094"/>
                </a:lnTo>
                <a:lnTo>
                  <a:pt x="726313" y="92138"/>
                </a:lnTo>
                <a:lnTo>
                  <a:pt x="735698" y="38900"/>
                </a:lnTo>
                <a:lnTo>
                  <a:pt x="700849" y="38900"/>
                </a:lnTo>
                <a:lnTo>
                  <a:pt x="691451" y="92138"/>
                </a:lnTo>
                <a:lnTo>
                  <a:pt x="692404" y="115404"/>
                </a:lnTo>
                <a:lnTo>
                  <a:pt x="702983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95"/>
                </a:lnTo>
                <a:lnTo>
                  <a:pt x="759815" y="129692"/>
                </a:lnTo>
                <a:lnTo>
                  <a:pt x="768756" y="124675"/>
                </a:lnTo>
                <a:lnTo>
                  <a:pt x="775931" y="116687"/>
                </a:lnTo>
                <a:lnTo>
                  <a:pt x="776287" y="116687"/>
                </a:lnTo>
                <a:lnTo>
                  <a:pt x="773658" y="131572"/>
                </a:lnTo>
                <a:lnTo>
                  <a:pt x="808520" y="131572"/>
                </a:lnTo>
                <a:lnTo>
                  <a:pt x="824852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43" y="43357"/>
                </a:lnTo>
                <a:lnTo>
                  <a:pt x="940536" y="38785"/>
                </a:lnTo>
                <a:lnTo>
                  <a:pt x="913168" y="37452"/>
                </a:lnTo>
                <a:lnTo>
                  <a:pt x="888834" y="37452"/>
                </a:lnTo>
                <a:lnTo>
                  <a:pt x="847394" y="50101"/>
                </a:lnTo>
                <a:lnTo>
                  <a:pt x="840905" y="79794"/>
                </a:lnTo>
                <a:lnTo>
                  <a:pt x="845997" y="89801"/>
                </a:lnTo>
                <a:lnTo>
                  <a:pt x="858024" y="95072"/>
                </a:lnTo>
                <a:lnTo>
                  <a:pt x="878039" y="96672"/>
                </a:lnTo>
                <a:lnTo>
                  <a:pt x="923074" y="96672"/>
                </a:lnTo>
                <a:lnTo>
                  <a:pt x="925423" y="98869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77" y="102679"/>
                </a:lnTo>
                <a:lnTo>
                  <a:pt x="834148" y="102679"/>
                </a:lnTo>
                <a:lnTo>
                  <a:pt x="833945" y="117081"/>
                </a:lnTo>
                <a:lnTo>
                  <a:pt x="839863" y="126428"/>
                </a:lnTo>
                <a:lnTo>
                  <a:pt x="852563" y="131495"/>
                </a:lnTo>
                <a:lnTo>
                  <a:pt x="872705" y="133007"/>
                </a:lnTo>
                <a:lnTo>
                  <a:pt x="905764" y="133007"/>
                </a:lnTo>
                <a:lnTo>
                  <a:pt x="946556" y="126771"/>
                </a:lnTo>
                <a:lnTo>
                  <a:pt x="961720" y="90385"/>
                </a:lnTo>
                <a:lnTo>
                  <a:pt x="957795" y="80683"/>
                </a:lnTo>
                <a:lnTo>
                  <a:pt x="945502" y="74066"/>
                </a:lnTo>
                <a:lnTo>
                  <a:pt x="921308" y="71628"/>
                </a:lnTo>
                <a:lnTo>
                  <a:pt x="879005" y="71628"/>
                </a:lnTo>
                <a:lnTo>
                  <a:pt x="876541" y="70167"/>
                </a:lnTo>
                <a:lnTo>
                  <a:pt x="902423" y="59245"/>
                </a:lnTo>
                <a:lnTo>
                  <a:pt x="914996" y="59474"/>
                </a:lnTo>
                <a:lnTo>
                  <a:pt x="922362" y="60388"/>
                </a:lnTo>
                <a:lnTo>
                  <a:pt x="925969" y="62331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6068907" y="6882862"/>
            <a:ext cx="6921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9BA0A6"/>
                </a:solidFill>
                <a:latin typeface="Flexo"/>
                <a:cs typeface="Flexo"/>
              </a:rPr>
              <a:t>T</a:t>
            </a:r>
            <a:r>
              <a:rPr sz="1800" spc="35" dirty="0">
                <a:solidFill>
                  <a:srgbClr val="9BA0A6"/>
                </a:solidFill>
                <a:latin typeface="Flexo"/>
                <a:cs typeface="Flexo"/>
              </a:rPr>
              <a:t>C</a:t>
            </a:r>
            <a:r>
              <a:rPr sz="1800" spc="-90" dirty="0">
                <a:solidFill>
                  <a:srgbClr val="9BA0A6"/>
                </a:solidFill>
                <a:latin typeface="Flexo"/>
                <a:cs typeface="Flexo"/>
              </a:rPr>
              <a:t>P</a:t>
            </a:r>
            <a:r>
              <a:rPr sz="1800" spc="10" dirty="0">
                <a:solidFill>
                  <a:srgbClr val="9BA0A6"/>
                </a:solidFill>
                <a:latin typeface="Flexo"/>
                <a:cs typeface="Flexo"/>
              </a:rPr>
              <a:t>/</a:t>
            </a:r>
            <a:r>
              <a:rPr sz="1800" spc="15" dirty="0">
                <a:solidFill>
                  <a:srgbClr val="9BA0A6"/>
                </a:solidFill>
                <a:latin typeface="Flexo"/>
                <a:cs typeface="Flexo"/>
              </a:rPr>
              <a:t>I</a:t>
            </a:r>
            <a:r>
              <a:rPr sz="1800" spc="5" dirty="0">
                <a:solidFill>
                  <a:srgbClr val="9BA0A6"/>
                </a:solidFill>
                <a:latin typeface="Flexo"/>
                <a:cs typeface="Flexo"/>
              </a:rPr>
              <a:t>P</a:t>
            </a:r>
            <a:endParaRPr sz="1800">
              <a:latin typeface="Flexo"/>
              <a:cs typeface="Flexo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8629311" y="6954520"/>
            <a:ext cx="349885" cy="161290"/>
            <a:chOff x="8629311" y="6954520"/>
            <a:chExt cx="349885" cy="161290"/>
          </a:xfrm>
        </p:grpSpPr>
        <p:pic>
          <p:nvPicPr>
            <p:cNvPr id="120" name="object 12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29311" y="6954520"/>
              <a:ext cx="113440" cy="16075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68696" y="6993255"/>
              <a:ext cx="100653" cy="1220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92869" y="6991627"/>
              <a:ext cx="86253" cy="123649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407231" y="6946479"/>
            <a:ext cx="176794" cy="176889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8863421" y="8263964"/>
            <a:ext cx="741680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-10" dirty="0">
                <a:latin typeface="Myriad Pro Light"/>
                <a:cs typeface="Myriad Pro Light"/>
              </a:rPr>
              <a:t>x</a:t>
            </a:r>
            <a:r>
              <a:rPr sz="1050" b="0" spc="15" dirty="0">
                <a:latin typeface="Myriad Pro Light"/>
                <a:cs typeface="Myriad Pro Light"/>
              </a:rPr>
              <a:t>-</a:t>
            </a:r>
            <a:r>
              <a:rPr sz="1050" b="0" spc="-20" dirty="0">
                <a:latin typeface="Myriad Pro Light"/>
                <a:cs typeface="Myriad Pro Light"/>
              </a:rPr>
              <a:t>P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  <a:p>
            <a:pPr marR="4445" algn="ctr">
              <a:lnSpc>
                <a:spcPct val="100000"/>
              </a:lnSpc>
              <a:spcBef>
                <a:spcPts val="225"/>
              </a:spcBef>
            </a:pPr>
            <a:r>
              <a:rPr sz="1800" spc="10" dirty="0">
                <a:solidFill>
                  <a:srgbClr val="9BA0A6"/>
                </a:solidFill>
                <a:latin typeface="Flexo"/>
                <a:cs typeface="Flexo"/>
              </a:rPr>
              <a:t>Sylk</a:t>
            </a:r>
            <a:endParaRPr sz="1800">
              <a:latin typeface="Flexo"/>
              <a:cs typeface="Flex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5952466" y="8313337"/>
            <a:ext cx="92519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PCD7.D443xxxxx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3771940" y="8279492"/>
            <a:ext cx="781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15" dirty="0">
                <a:latin typeface="Myriad Pro Light"/>
                <a:cs typeface="Myriad Pro Light"/>
              </a:rPr>
              <a:t>o</a:t>
            </a:r>
            <a:r>
              <a:rPr sz="1050" b="0" spc="10" dirty="0">
                <a:latin typeface="Myriad Pro Light"/>
                <a:cs typeface="Myriad Pro Light"/>
              </a:rPr>
              <a:t>o</a:t>
            </a:r>
            <a:r>
              <a:rPr sz="1050" b="0" spc="-5" dirty="0">
                <a:latin typeface="Myriad Pro Light"/>
                <a:cs typeface="Myriad Pro Light"/>
              </a:rPr>
              <a:t>mU</a:t>
            </a:r>
            <a:r>
              <a:rPr sz="1050" b="0" spc="3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-</a:t>
            </a:r>
            <a:r>
              <a:rPr sz="1050" b="0" spc="5" dirty="0">
                <a:latin typeface="Myriad Pro Light"/>
                <a:cs typeface="Myriad Pro Light"/>
              </a:rPr>
              <a:t>A</a:t>
            </a:r>
            <a:r>
              <a:rPr sz="1050" b="0" spc="10" dirty="0">
                <a:latin typeface="Myriad Pro Light"/>
                <a:cs typeface="Myriad Pro Light"/>
              </a:rPr>
              <a:t>pp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7695274" y="8325277"/>
            <a:ext cx="6889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</a:t>
            </a:r>
            <a:r>
              <a:rPr sz="1050" b="0" spc="-55" dirty="0">
                <a:latin typeface="Myriad Pro Light"/>
                <a:cs typeface="Myriad Pro Light"/>
              </a:rPr>
              <a:t>1</a:t>
            </a:r>
            <a:r>
              <a:rPr sz="1050" b="0" spc="-35" dirty="0">
                <a:latin typeface="Myriad Pro Light"/>
                <a:cs typeface="Myriad Pro Light"/>
              </a:rPr>
              <a:t>.</a:t>
            </a:r>
            <a:r>
              <a:rPr sz="1050" b="0" spc="-10" dirty="0">
                <a:latin typeface="Myriad Pro Light"/>
                <a:cs typeface="Myriad Pro Light"/>
              </a:rPr>
              <a:t>W</a:t>
            </a:r>
            <a:r>
              <a:rPr sz="1050" b="0" spc="-25" dirty="0">
                <a:latin typeface="Myriad Pro Light"/>
                <a:cs typeface="Myriad Pro Light"/>
              </a:rPr>
              <a:t>5</a:t>
            </a:r>
            <a:r>
              <a:rPr sz="1050" b="0" spc="25" dirty="0">
                <a:latin typeface="Myriad Pro Light"/>
                <a:cs typeface="Myriad Pro Light"/>
              </a:rPr>
              <a:t>2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2022998" y="7246338"/>
            <a:ext cx="1474470" cy="997585"/>
            <a:chOff x="12022998" y="7246338"/>
            <a:chExt cx="1474470" cy="997585"/>
          </a:xfrm>
        </p:grpSpPr>
        <p:sp>
          <p:nvSpPr>
            <p:cNvPr id="129" name="object 129"/>
            <p:cNvSpPr/>
            <p:nvPr/>
          </p:nvSpPr>
          <p:spPr>
            <a:xfrm>
              <a:off x="12022998" y="7246338"/>
              <a:ext cx="1474470" cy="997585"/>
            </a:xfrm>
            <a:custGeom>
              <a:avLst/>
              <a:gdLst/>
              <a:ahLst/>
              <a:cxnLst/>
              <a:rect l="l" t="t" r="r" b="b"/>
              <a:pathLst>
                <a:path w="1474469" h="997584">
                  <a:moveTo>
                    <a:pt x="1474334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474334" y="997217"/>
                  </a:lnTo>
                  <a:lnTo>
                    <a:pt x="147433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066747" y="7290085"/>
              <a:ext cx="1385834" cy="908384"/>
            </a:xfrm>
            <a:prstGeom prst="rect">
              <a:avLst/>
            </a:prstGeom>
          </p:spPr>
        </p:pic>
      </p:grpSp>
      <p:sp>
        <p:nvSpPr>
          <p:cNvPr id="131" name="object 131"/>
          <p:cNvSpPr txBox="1"/>
          <p:nvPr/>
        </p:nvSpPr>
        <p:spPr>
          <a:xfrm>
            <a:off x="12468559" y="8263964"/>
            <a:ext cx="582295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  <a:p>
            <a:pPr marL="84455">
              <a:lnSpc>
                <a:spcPct val="100000"/>
              </a:lnSpc>
              <a:spcBef>
                <a:spcPts val="225"/>
              </a:spcBef>
            </a:pPr>
            <a:r>
              <a:rPr sz="1800" spc="10" dirty="0">
                <a:solidFill>
                  <a:srgbClr val="9BA0A6"/>
                </a:solidFill>
                <a:latin typeface="Flexo"/>
                <a:cs typeface="Flexo"/>
              </a:rPr>
              <a:t>Sylk</a:t>
            </a:r>
            <a:endParaRPr sz="1800">
              <a:latin typeface="Flexo"/>
              <a:cs typeface="Flexo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12685147" y="5157913"/>
            <a:ext cx="1440180" cy="902969"/>
            <a:chOff x="12685147" y="5157913"/>
            <a:chExt cx="1440180" cy="902969"/>
          </a:xfrm>
        </p:grpSpPr>
        <p:sp>
          <p:nvSpPr>
            <p:cNvPr id="133" name="object 133"/>
            <p:cNvSpPr/>
            <p:nvPr/>
          </p:nvSpPr>
          <p:spPr>
            <a:xfrm>
              <a:off x="12685147" y="5157913"/>
              <a:ext cx="1440180" cy="902969"/>
            </a:xfrm>
            <a:custGeom>
              <a:avLst/>
              <a:gdLst/>
              <a:ahLst/>
              <a:cxnLst/>
              <a:rect l="l" t="t" r="r" b="b"/>
              <a:pathLst>
                <a:path w="1440180" h="902970">
                  <a:moveTo>
                    <a:pt x="1439947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439947" y="902653"/>
                  </a:lnTo>
                  <a:lnTo>
                    <a:pt x="143994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728899" y="5201662"/>
              <a:ext cx="1353650" cy="816134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13267816" y="6067788"/>
            <a:ext cx="2965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D1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4750885" y="4960154"/>
            <a:ext cx="572135" cy="75565"/>
          </a:xfrm>
          <a:custGeom>
            <a:avLst/>
            <a:gdLst/>
            <a:ahLst/>
            <a:cxnLst/>
            <a:rect l="l" t="t" r="r" b="b"/>
            <a:pathLst>
              <a:path w="572134" h="75564">
                <a:moveTo>
                  <a:pt x="127625" y="1110"/>
                </a:moveTo>
                <a:lnTo>
                  <a:pt x="127625" y="75292"/>
                </a:lnTo>
                <a:lnTo>
                  <a:pt x="141224" y="75292"/>
                </a:lnTo>
                <a:lnTo>
                  <a:pt x="141224" y="13205"/>
                </a:lnTo>
                <a:lnTo>
                  <a:pt x="208761" y="13205"/>
                </a:lnTo>
                <a:lnTo>
                  <a:pt x="204974" y="7584"/>
                </a:lnTo>
                <a:lnTo>
                  <a:pt x="197980" y="2865"/>
                </a:lnTo>
                <a:lnTo>
                  <a:pt x="189413" y="1134"/>
                </a:lnTo>
                <a:lnTo>
                  <a:pt x="127625" y="1110"/>
                </a:lnTo>
                <a:close/>
              </a:path>
              <a:path w="572134" h="75564">
                <a:moveTo>
                  <a:pt x="208761" y="13205"/>
                </a:moveTo>
                <a:lnTo>
                  <a:pt x="194882" y="13205"/>
                </a:lnTo>
                <a:lnTo>
                  <a:pt x="199347" y="17647"/>
                </a:lnTo>
                <a:lnTo>
                  <a:pt x="199347" y="28643"/>
                </a:lnTo>
                <a:lnTo>
                  <a:pt x="194882" y="33085"/>
                </a:lnTo>
                <a:lnTo>
                  <a:pt x="150764" y="33085"/>
                </a:lnTo>
                <a:lnTo>
                  <a:pt x="194357" y="75173"/>
                </a:lnTo>
                <a:lnTo>
                  <a:pt x="211896" y="75173"/>
                </a:lnTo>
                <a:lnTo>
                  <a:pt x="180673" y="45180"/>
                </a:lnTo>
                <a:lnTo>
                  <a:pt x="189413" y="45156"/>
                </a:lnTo>
                <a:lnTo>
                  <a:pt x="197980" y="43429"/>
                </a:lnTo>
                <a:lnTo>
                  <a:pt x="204974" y="38716"/>
                </a:lnTo>
                <a:lnTo>
                  <a:pt x="209690" y="31722"/>
                </a:lnTo>
                <a:lnTo>
                  <a:pt x="211419" y="23151"/>
                </a:lnTo>
                <a:lnTo>
                  <a:pt x="209690" y="14583"/>
                </a:lnTo>
                <a:lnTo>
                  <a:pt x="208761" y="13205"/>
                </a:lnTo>
                <a:close/>
              </a:path>
              <a:path w="572134" h="75564">
                <a:moveTo>
                  <a:pt x="571979" y="1098"/>
                </a:moveTo>
                <a:lnTo>
                  <a:pt x="513175" y="1134"/>
                </a:lnTo>
                <a:lnTo>
                  <a:pt x="481654" y="23786"/>
                </a:lnTo>
                <a:lnTo>
                  <a:pt x="479230" y="38219"/>
                </a:lnTo>
                <a:lnTo>
                  <a:pt x="481654" y="52628"/>
                </a:lnTo>
                <a:lnTo>
                  <a:pt x="488523" y="64411"/>
                </a:lnTo>
                <a:lnTo>
                  <a:pt x="499232" y="72362"/>
                </a:lnTo>
                <a:lnTo>
                  <a:pt x="513175" y="75280"/>
                </a:lnTo>
                <a:lnTo>
                  <a:pt x="562916" y="75197"/>
                </a:lnTo>
                <a:lnTo>
                  <a:pt x="570713" y="63185"/>
                </a:lnTo>
                <a:lnTo>
                  <a:pt x="513533" y="63185"/>
                </a:lnTo>
                <a:lnTo>
                  <a:pt x="505512" y="61740"/>
                </a:lnTo>
                <a:lnTo>
                  <a:pt x="499196" y="57739"/>
                </a:lnTo>
                <a:lnTo>
                  <a:pt x="494721" y="51685"/>
                </a:lnTo>
                <a:lnTo>
                  <a:pt x="492220" y="44081"/>
                </a:lnTo>
                <a:lnTo>
                  <a:pt x="556385" y="44081"/>
                </a:lnTo>
                <a:lnTo>
                  <a:pt x="564110" y="31974"/>
                </a:lnTo>
                <a:lnTo>
                  <a:pt x="492220" y="31974"/>
                </a:lnTo>
                <a:lnTo>
                  <a:pt x="494808" y="24503"/>
                </a:lnTo>
                <a:lnTo>
                  <a:pt x="499313" y="18556"/>
                </a:lnTo>
                <a:lnTo>
                  <a:pt x="505599" y="14625"/>
                </a:lnTo>
                <a:lnTo>
                  <a:pt x="513533" y="13205"/>
                </a:lnTo>
                <a:lnTo>
                  <a:pt x="564468" y="13205"/>
                </a:lnTo>
                <a:lnTo>
                  <a:pt x="571979" y="1098"/>
                </a:lnTo>
                <a:close/>
              </a:path>
              <a:path w="572134" h="75564">
                <a:moveTo>
                  <a:pt x="86432" y="1134"/>
                </a:moveTo>
                <a:lnTo>
                  <a:pt x="33921" y="1134"/>
                </a:lnTo>
                <a:lnTo>
                  <a:pt x="19992" y="4049"/>
                </a:lnTo>
                <a:lnTo>
                  <a:pt x="9290" y="11998"/>
                </a:lnTo>
                <a:lnTo>
                  <a:pt x="2423" y="23786"/>
                </a:lnTo>
                <a:lnTo>
                  <a:pt x="0" y="38219"/>
                </a:lnTo>
                <a:lnTo>
                  <a:pt x="2423" y="52628"/>
                </a:lnTo>
                <a:lnTo>
                  <a:pt x="9290" y="64411"/>
                </a:lnTo>
                <a:lnTo>
                  <a:pt x="19992" y="72362"/>
                </a:lnTo>
                <a:lnTo>
                  <a:pt x="33921" y="75280"/>
                </a:lnTo>
                <a:lnTo>
                  <a:pt x="86432" y="75280"/>
                </a:lnTo>
                <a:lnTo>
                  <a:pt x="100371" y="72362"/>
                </a:lnTo>
                <a:lnTo>
                  <a:pt x="111072" y="64411"/>
                </a:lnTo>
                <a:lnTo>
                  <a:pt x="111785" y="63185"/>
                </a:lnTo>
                <a:lnTo>
                  <a:pt x="33921" y="63185"/>
                </a:lnTo>
                <a:lnTo>
                  <a:pt x="24679" y="61219"/>
                </a:lnTo>
                <a:lnTo>
                  <a:pt x="17815" y="55860"/>
                </a:lnTo>
                <a:lnTo>
                  <a:pt x="13542" y="47923"/>
                </a:lnTo>
                <a:lnTo>
                  <a:pt x="12071" y="38219"/>
                </a:lnTo>
                <a:lnTo>
                  <a:pt x="13542" y="28483"/>
                </a:lnTo>
                <a:lnTo>
                  <a:pt x="17815" y="20532"/>
                </a:lnTo>
                <a:lnTo>
                  <a:pt x="24679" y="15171"/>
                </a:lnTo>
                <a:lnTo>
                  <a:pt x="33921" y="13205"/>
                </a:lnTo>
                <a:lnTo>
                  <a:pt x="111774" y="13205"/>
                </a:lnTo>
                <a:lnTo>
                  <a:pt x="111072" y="11998"/>
                </a:lnTo>
                <a:lnTo>
                  <a:pt x="100371" y="4049"/>
                </a:lnTo>
                <a:lnTo>
                  <a:pt x="86432" y="1134"/>
                </a:lnTo>
                <a:close/>
              </a:path>
              <a:path w="572134" h="75564">
                <a:moveTo>
                  <a:pt x="111774" y="13205"/>
                </a:moveTo>
                <a:lnTo>
                  <a:pt x="86432" y="13205"/>
                </a:lnTo>
                <a:lnTo>
                  <a:pt x="95673" y="15171"/>
                </a:lnTo>
                <a:lnTo>
                  <a:pt x="102545" y="20532"/>
                </a:lnTo>
                <a:lnTo>
                  <a:pt x="106829" y="28483"/>
                </a:lnTo>
                <a:lnTo>
                  <a:pt x="108306" y="38219"/>
                </a:lnTo>
                <a:lnTo>
                  <a:pt x="106829" y="47923"/>
                </a:lnTo>
                <a:lnTo>
                  <a:pt x="102545" y="55860"/>
                </a:lnTo>
                <a:lnTo>
                  <a:pt x="95673" y="61219"/>
                </a:lnTo>
                <a:lnTo>
                  <a:pt x="86432" y="63185"/>
                </a:lnTo>
                <a:lnTo>
                  <a:pt x="111785" y="63185"/>
                </a:lnTo>
                <a:lnTo>
                  <a:pt x="117933" y="52628"/>
                </a:lnTo>
                <a:lnTo>
                  <a:pt x="120353" y="38219"/>
                </a:lnTo>
                <a:lnTo>
                  <a:pt x="117933" y="23786"/>
                </a:lnTo>
                <a:lnTo>
                  <a:pt x="111774" y="13205"/>
                </a:lnTo>
                <a:close/>
              </a:path>
              <a:path w="572134" h="75564">
                <a:moveTo>
                  <a:pt x="270760" y="0"/>
                </a:moveTo>
                <a:lnTo>
                  <a:pt x="263417" y="0"/>
                </a:lnTo>
                <a:lnTo>
                  <a:pt x="260300" y="4799"/>
                </a:lnTo>
                <a:lnTo>
                  <a:pt x="215884" y="75292"/>
                </a:lnTo>
                <a:lnTo>
                  <a:pt x="230546" y="75292"/>
                </a:lnTo>
                <a:lnTo>
                  <a:pt x="243943" y="53968"/>
                </a:lnTo>
                <a:lnTo>
                  <a:pt x="272610" y="53968"/>
                </a:lnTo>
                <a:lnTo>
                  <a:pt x="280109" y="41873"/>
                </a:lnTo>
                <a:lnTo>
                  <a:pt x="251477" y="41873"/>
                </a:lnTo>
                <a:lnTo>
                  <a:pt x="267082" y="17468"/>
                </a:lnTo>
                <a:lnTo>
                  <a:pt x="281688" y="17468"/>
                </a:lnTo>
                <a:lnTo>
                  <a:pt x="273530" y="4584"/>
                </a:lnTo>
                <a:lnTo>
                  <a:pt x="270760" y="0"/>
                </a:lnTo>
                <a:close/>
              </a:path>
              <a:path w="572134" h="75564">
                <a:moveTo>
                  <a:pt x="281688" y="17468"/>
                </a:moveTo>
                <a:lnTo>
                  <a:pt x="267082" y="17468"/>
                </a:lnTo>
                <a:lnTo>
                  <a:pt x="303594" y="75292"/>
                </a:lnTo>
                <a:lnTo>
                  <a:pt x="318304" y="75292"/>
                </a:lnTo>
                <a:lnTo>
                  <a:pt x="281688" y="17468"/>
                </a:lnTo>
                <a:close/>
              </a:path>
              <a:path w="572134" h="75564">
                <a:moveTo>
                  <a:pt x="404832" y="1098"/>
                </a:moveTo>
                <a:lnTo>
                  <a:pt x="346017" y="1134"/>
                </a:lnTo>
                <a:lnTo>
                  <a:pt x="314518" y="23786"/>
                </a:lnTo>
                <a:lnTo>
                  <a:pt x="312096" y="38219"/>
                </a:lnTo>
                <a:lnTo>
                  <a:pt x="314518" y="52628"/>
                </a:lnTo>
                <a:lnTo>
                  <a:pt x="321382" y="64411"/>
                </a:lnTo>
                <a:lnTo>
                  <a:pt x="332083" y="72362"/>
                </a:lnTo>
                <a:lnTo>
                  <a:pt x="346017" y="75280"/>
                </a:lnTo>
                <a:lnTo>
                  <a:pt x="395770" y="75197"/>
                </a:lnTo>
                <a:lnTo>
                  <a:pt x="403579" y="63185"/>
                </a:lnTo>
                <a:lnTo>
                  <a:pt x="346387" y="63185"/>
                </a:lnTo>
                <a:lnTo>
                  <a:pt x="337153" y="61219"/>
                </a:lnTo>
                <a:lnTo>
                  <a:pt x="330284" y="55860"/>
                </a:lnTo>
                <a:lnTo>
                  <a:pt x="326002" y="47923"/>
                </a:lnTo>
                <a:lnTo>
                  <a:pt x="324525" y="38219"/>
                </a:lnTo>
                <a:lnTo>
                  <a:pt x="326002" y="28483"/>
                </a:lnTo>
                <a:lnTo>
                  <a:pt x="330284" y="20532"/>
                </a:lnTo>
                <a:lnTo>
                  <a:pt x="337153" y="15171"/>
                </a:lnTo>
                <a:lnTo>
                  <a:pt x="346387" y="13205"/>
                </a:lnTo>
                <a:lnTo>
                  <a:pt x="397322" y="13205"/>
                </a:lnTo>
                <a:lnTo>
                  <a:pt x="404832" y="1098"/>
                </a:lnTo>
                <a:close/>
              </a:path>
              <a:path w="572134" h="75564">
                <a:moveTo>
                  <a:pt x="426420" y="1110"/>
                </a:moveTo>
                <a:lnTo>
                  <a:pt x="414265" y="1110"/>
                </a:lnTo>
                <a:lnTo>
                  <a:pt x="414265" y="75292"/>
                </a:lnTo>
                <a:lnTo>
                  <a:pt x="471194" y="75292"/>
                </a:lnTo>
                <a:lnTo>
                  <a:pt x="478907" y="63149"/>
                </a:lnTo>
                <a:lnTo>
                  <a:pt x="426420" y="63149"/>
                </a:lnTo>
                <a:lnTo>
                  <a:pt x="426420" y="11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715921" y="5946133"/>
            <a:ext cx="687070" cy="214629"/>
          </a:xfrm>
          <a:custGeom>
            <a:avLst/>
            <a:gdLst/>
            <a:ahLst/>
            <a:cxnLst/>
            <a:rect l="l" t="t" r="r" b="b"/>
            <a:pathLst>
              <a:path w="687069" h="214629">
                <a:moveTo>
                  <a:pt x="317220" y="97599"/>
                </a:moveTo>
                <a:lnTo>
                  <a:pt x="316242" y="95275"/>
                </a:lnTo>
                <a:lnTo>
                  <a:pt x="312331" y="91681"/>
                </a:lnTo>
                <a:lnTo>
                  <a:pt x="309359" y="90766"/>
                </a:lnTo>
                <a:lnTo>
                  <a:pt x="276021" y="90766"/>
                </a:lnTo>
                <a:lnTo>
                  <a:pt x="273050" y="91681"/>
                </a:lnTo>
                <a:lnTo>
                  <a:pt x="269176" y="95275"/>
                </a:lnTo>
                <a:lnTo>
                  <a:pt x="268198" y="97599"/>
                </a:lnTo>
                <a:lnTo>
                  <a:pt x="268198" y="103327"/>
                </a:lnTo>
                <a:lnTo>
                  <a:pt x="269201" y="105613"/>
                </a:lnTo>
                <a:lnTo>
                  <a:pt x="273189" y="109207"/>
                </a:lnTo>
                <a:lnTo>
                  <a:pt x="276123" y="110121"/>
                </a:lnTo>
                <a:lnTo>
                  <a:pt x="305384" y="110121"/>
                </a:lnTo>
                <a:lnTo>
                  <a:pt x="309422" y="110121"/>
                </a:lnTo>
                <a:lnTo>
                  <a:pt x="312394" y="109207"/>
                </a:lnTo>
                <a:lnTo>
                  <a:pt x="316268" y="105613"/>
                </a:lnTo>
                <a:lnTo>
                  <a:pt x="317220" y="103327"/>
                </a:lnTo>
                <a:lnTo>
                  <a:pt x="317220" y="97599"/>
                </a:lnTo>
                <a:close/>
              </a:path>
              <a:path w="687069" h="214629">
                <a:moveTo>
                  <a:pt x="444500" y="129171"/>
                </a:moveTo>
                <a:lnTo>
                  <a:pt x="418363" y="96799"/>
                </a:lnTo>
                <a:lnTo>
                  <a:pt x="427075" y="91528"/>
                </a:lnTo>
                <a:lnTo>
                  <a:pt x="429590" y="88849"/>
                </a:lnTo>
                <a:lnTo>
                  <a:pt x="433298" y="84912"/>
                </a:lnTo>
                <a:lnTo>
                  <a:pt x="437019" y="76962"/>
                </a:lnTo>
                <a:lnTo>
                  <a:pt x="438264" y="67678"/>
                </a:lnTo>
                <a:lnTo>
                  <a:pt x="438264" y="63804"/>
                </a:lnTo>
                <a:lnTo>
                  <a:pt x="437629" y="60159"/>
                </a:lnTo>
                <a:lnTo>
                  <a:pt x="436359" y="56654"/>
                </a:lnTo>
                <a:lnTo>
                  <a:pt x="435571" y="54546"/>
                </a:lnTo>
                <a:lnTo>
                  <a:pt x="435076" y="53200"/>
                </a:lnTo>
                <a:lnTo>
                  <a:pt x="433260" y="50050"/>
                </a:lnTo>
                <a:lnTo>
                  <a:pt x="428421" y="44335"/>
                </a:lnTo>
                <a:lnTo>
                  <a:pt x="425691" y="41960"/>
                </a:lnTo>
                <a:lnTo>
                  <a:pt x="422554" y="40093"/>
                </a:lnTo>
                <a:lnTo>
                  <a:pt x="418858" y="37846"/>
                </a:lnTo>
                <a:lnTo>
                  <a:pt x="417309" y="37287"/>
                </a:lnTo>
                <a:lnTo>
                  <a:pt x="417309" y="120472"/>
                </a:lnTo>
                <a:lnTo>
                  <a:pt x="417309" y="127177"/>
                </a:lnTo>
                <a:lnTo>
                  <a:pt x="415594" y="135763"/>
                </a:lnTo>
                <a:lnTo>
                  <a:pt x="410489" y="141897"/>
                </a:lnTo>
                <a:lnTo>
                  <a:pt x="401980" y="145592"/>
                </a:lnTo>
                <a:lnTo>
                  <a:pt x="390067" y="146812"/>
                </a:lnTo>
                <a:lnTo>
                  <a:pt x="361226" y="146812"/>
                </a:lnTo>
                <a:lnTo>
                  <a:pt x="361226" y="108115"/>
                </a:lnTo>
                <a:lnTo>
                  <a:pt x="398526" y="108115"/>
                </a:lnTo>
                <a:lnTo>
                  <a:pt x="405523" y="109626"/>
                </a:lnTo>
                <a:lnTo>
                  <a:pt x="410286" y="112598"/>
                </a:lnTo>
                <a:lnTo>
                  <a:pt x="414921" y="115620"/>
                </a:lnTo>
                <a:lnTo>
                  <a:pt x="417309" y="120472"/>
                </a:lnTo>
                <a:lnTo>
                  <a:pt x="417309" y="37287"/>
                </a:lnTo>
                <a:lnTo>
                  <a:pt x="414705" y="36347"/>
                </a:lnTo>
                <a:lnTo>
                  <a:pt x="411949" y="35890"/>
                </a:lnTo>
                <a:lnTo>
                  <a:pt x="411949" y="64490"/>
                </a:lnTo>
                <a:lnTo>
                  <a:pt x="411949" y="74320"/>
                </a:lnTo>
                <a:lnTo>
                  <a:pt x="411200" y="77165"/>
                </a:lnTo>
                <a:lnTo>
                  <a:pt x="409689" y="79692"/>
                </a:lnTo>
                <a:lnTo>
                  <a:pt x="407746" y="83261"/>
                </a:lnTo>
                <a:lnTo>
                  <a:pt x="404977" y="85661"/>
                </a:lnTo>
                <a:lnTo>
                  <a:pt x="397687" y="88188"/>
                </a:lnTo>
                <a:lnTo>
                  <a:pt x="392493" y="88849"/>
                </a:lnTo>
                <a:lnTo>
                  <a:pt x="361226" y="88849"/>
                </a:lnTo>
                <a:lnTo>
                  <a:pt x="361226" y="54546"/>
                </a:lnTo>
                <a:lnTo>
                  <a:pt x="392785" y="54546"/>
                </a:lnTo>
                <a:lnTo>
                  <a:pt x="400062" y="55651"/>
                </a:lnTo>
                <a:lnTo>
                  <a:pt x="409575" y="60045"/>
                </a:lnTo>
                <a:lnTo>
                  <a:pt x="411949" y="64490"/>
                </a:lnTo>
                <a:lnTo>
                  <a:pt x="411949" y="35890"/>
                </a:lnTo>
                <a:lnTo>
                  <a:pt x="405384" y="34798"/>
                </a:lnTo>
                <a:lnTo>
                  <a:pt x="399948" y="34404"/>
                </a:lnTo>
                <a:lnTo>
                  <a:pt x="344932" y="34404"/>
                </a:lnTo>
                <a:lnTo>
                  <a:pt x="340766" y="35699"/>
                </a:lnTo>
                <a:lnTo>
                  <a:pt x="335661" y="40817"/>
                </a:lnTo>
                <a:lnTo>
                  <a:pt x="334352" y="45034"/>
                </a:lnTo>
                <a:lnTo>
                  <a:pt x="334352" y="156222"/>
                </a:lnTo>
                <a:lnTo>
                  <a:pt x="335661" y="160439"/>
                </a:lnTo>
                <a:lnTo>
                  <a:pt x="340639" y="165684"/>
                </a:lnTo>
                <a:lnTo>
                  <a:pt x="344805" y="166979"/>
                </a:lnTo>
                <a:lnTo>
                  <a:pt x="398157" y="166979"/>
                </a:lnTo>
                <a:lnTo>
                  <a:pt x="434987" y="155143"/>
                </a:lnTo>
                <a:lnTo>
                  <a:pt x="440296" y="146812"/>
                </a:lnTo>
                <a:lnTo>
                  <a:pt x="442595" y="143243"/>
                </a:lnTo>
                <a:lnTo>
                  <a:pt x="444500" y="136588"/>
                </a:lnTo>
                <a:lnTo>
                  <a:pt x="444500" y="129171"/>
                </a:lnTo>
                <a:close/>
              </a:path>
              <a:path w="687069" h="214629">
                <a:moveTo>
                  <a:pt x="553262" y="78625"/>
                </a:moveTo>
                <a:lnTo>
                  <a:pt x="552157" y="74942"/>
                </a:lnTo>
                <a:lnTo>
                  <a:pt x="549935" y="72504"/>
                </a:lnTo>
                <a:lnTo>
                  <a:pt x="547687" y="70078"/>
                </a:lnTo>
                <a:lnTo>
                  <a:pt x="544766" y="68834"/>
                </a:lnTo>
                <a:lnTo>
                  <a:pt x="537400" y="68834"/>
                </a:lnTo>
                <a:lnTo>
                  <a:pt x="528713" y="125425"/>
                </a:lnTo>
                <a:lnTo>
                  <a:pt x="528015" y="133057"/>
                </a:lnTo>
                <a:lnTo>
                  <a:pt x="510959" y="149948"/>
                </a:lnTo>
                <a:lnTo>
                  <a:pt x="502526" y="149948"/>
                </a:lnTo>
                <a:lnTo>
                  <a:pt x="489978" y="78625"/>
                </a:lnTo>
                <a:lnTo>
                  <a:pt x="488861" y="75006"/>
                </a:lnTo>
                <a:lnTo>
                  <a:pt x="486562" y="72504"/>
                </a:lnTo>
                <a:lnTo>
                  <a:pt x="484276" y="70078"/>
                </a:lnTo>
                <a:lnTo>
                  <a:pt x="481279" y="68834"/>
                </a:lnTo>
                <a:lnTo>
                  <a:pt x="473837" y="68834"/>
                </a:lnTo>
                <a:lnTo>
                  <a:pt x="470916" y="70078"/>
                </a:lnTo>
                <a:lnTo>
                  <a:pt x="468617" y="72529"/>
                </a:lnTo>
                <a:lnTo>
                  <a:pt x="466420" y="74942"/>
                </a:lnTo>
                <a:lnTo>
                  <a:pt x="465302" y="78625"/>
                </a:lnTo>
                <a:lnTo>
                  <a:pt x="465302" y="142354"/>
                </a:lnTo>
                <a:lnTo>
                  <a:pt x="490994" y="169049"/>
                </a:lnTo>
                <a:lnTo>
                  <a:pt x="501891" y="169049"/>
                </a:lnTo>
                <a:lnTo>
                  <a:pt x="506298" y="168427"/>
                </a:lnTo>
                <a:lnTo>
                  <a:pt x="514007" y="165950"/>
                </a:lnTo>
                <a:lnTo>
                  <a:pt x="517550" y="164084"/>
                </a:lnTo>
                <a:lnTo>
                  <a:pt x="520827" y="161531"/>
                </a:lnTo>
                <a:lnTo>
                  <a:pt x="524078" y="159016"/>
                </a:lnTo>
                <a:lnTo>
                  <a:pt x="527189" y="155867"/>
                </a:lnTo>
                <a:lnTo>
                  <a:pt x="530136" y="152120"/>
                </a:lnTo>
                <a:lnTo>
                  <a:pt x="530186" y="159816"/>
                </a:lnTo>
                <a:lnTo>
                  <a:pt x="531241" y="163106"/>
                </a:lnTo>
                <a:lnTo>
                  <a:pt x="535635" y="167957"/>
                </a:lnTo>
                <a:lnTo>
                  <a:pt x="538429" y="169227"/>
                </a:lnTo>
                <a:lnTo>
                  <a:pt x="545160" y="169227"/>
                </a:lnTo>
                <a:lnTo>
                  <a:pt x="547941" y="168071"/>
                </a:lnTo>
                <a:lnTo>
                  <a:pt x="550062" y="165722"/>
                </a:lnTo>
                <a:lnTo>
                  <a:pt x="552170" y="163334"/>
                </a:lnTo>
                <a:lnTo>
                  <a:pt x="553262" y="159816"/>
                </a:lnTo>
                <a:lnTo>
                  <a:pt x="553262" y="152120"/>
                </a:lnTo>
                <a:lnTo>
                  <a:pt x="553262" y="149948"/>
                </a:lnTo>
                <a:lnTo>
                  <a:pt x="553262" y="78625"/>
                </a:lnTo>
                <a:close/>
              </a:path>
              <a:path w="687069" h="214629">
                <a:moveTo>
                  <a:pt x="657352" y="132397"/>
                </a:moveTo>
                <a:lnTo>
                  <a:pt x="617347" y="107429"/>
                </a:lnTo>
                <a:lnTo>
                  <a:pt x="612305" y="106108"/>
                </a:lnTo>
                <a:lnTo>
                  <a:pt x="604964" y="103936"/>
                </a:lnTo>
                <a:lnTo>
                  <a:pt x="602043" y="102565"/>
                </a:lnTo>
                <a:lnTo>
                  <a:pt x="597700" y="99263"/>
                </a:lnTo>
                <a:lnTo>
                  <a:pt x="596595" y="97116"/>
                </a:lnTo>
                <a:lnTo>
                  <a:pt x="596595" y="91694"/>
                </a:lnTo>
                <a:lnTo>
                  <a:pt x="598055" y="89344"/>
                </a:lnTo>
                <a:lnTo>
                  <a:pt x="603986" y="85534"/>
                </a:lnTo>
                <a:lnTo>
                  <a:pt x="607695" y="84569"/>
                </a:lnTo>
                <a:lnTo>
                  <a:pt x="616483" y="84569"/>
                </a:lnTo>
                <a:lnTo>
                  <a:pt x="619899" y="85305"/>
                </a:lnTo>
                <a:lnTo>
                  <a:pt x="624967" y="88188"/>
                </a:lnTo>
                <a:lnTo>
                  <a:pt x="627189" y="90144"/>
                </a:lnTo>
                <a:lnTo>
                  <a:pt x="629056" y="92557"/>
                </a:lnTo>
                <a:lnTo>
                  <a:pt x="631355" y="95465"/>
                </a:lnTo>
                <a:lnTo>
                  <a:pt x="633361" y="97637"/>
                </a:lnTo>
                <a:lnTo>
                  <a:pt x="635177" y="99060"/>
                </a:lnTo>
                <a:lnTo>
                  <a:pt x="636955" y="100520"/>
                </a:lnTo>
                <a:lnTo>
                  <a:pt x="639076" y="101219"/>
                </a:lnTo>
                <a:lnTo>
                  <a:pt x="645134" y="101219"/>
                </a:lnTo>
                <a:lnTo>
                  <a:pt x="647814" y="100330"/>
                </a:lnTo>
                <a:lnTo>
                  <a:pt x="651611" y="96710"/>
                </a:lnTo>
                <a:lnTo>
                  <a:pt x="652564" y="94373"/>
                </a:lnTo>
                <a:lnTo>
                  <a:pt x="652564" y="88963"/>
                </a:lnTo>
                <a:lnTo>
                  <a:pt x="618502" y="68834"/>
                </a:lnTo>
                <a:lnTo>
                  <a:pt x="604012" y="68834"/>
                </a:lnTo>
                <a:lnTo>
                  <a:pt x="597052" y="70129"/>
                </a:lnTo>
                <a:lnTo>
                  <a:pt x="585520" y="75387"/>
                </a:lnTo>
                <a:lnTo>
                  <a:pt x="581177" y="78892"/>
                </a:lnTo>
                <a:lnTo>
                  <a:pt x="578269" y="83312"/>
                </a:lnTo>
                <a:lnTo>
                  <a:pt x="575297" y="87706"/>
                </a:lnTo>
                <a:lnTo>
                  <a:pt x="573811" y="92379"/>
                </a:lnTo>
                <a:lnTo>
                  <a:pt x="573811" y="102857"/>
                </a:lnTo>
                <a:lnTo>
                  <a:pt x="619671" y="128955"/>
                </a:lnTo>
                <a:lnTo>
                  <a:pt x="625119" y="130873"/>
                </a:lnTo>
                <a:lnTo>
                  <a:pt x="628370" y="132854"/>
                </a:lnTo>
                <a:lnTo>
                  <a:pt x="631685" y="134835"/>
                </a:lnTo>
                <a:lnTo>
                  <a:pt x="633323" y="138010"/>
                </a:lnTo>
                <a:lnTo>
                  <a:pt x="633323" y="145173"/>
                </a:lnTo>
                <a:lnTo>
                  <a:pt x="631748" y="147701"/>
                </a:lnTo>
                <a:lnTo>
                  <a:pt x="628573" y="149898"/>
                </a:lnTo>
                <a:lnTo>
                  <a:pt x="625436" y="152095"/>
                </a:lnTo>
                <a:lnTo>
                  <a:pt x="621347" y="153200"/>
                </a:lnTo>
                <a:lnTo>
                  <a:pt x="610311" y="153200"/>
                </a:lnTo>
                <a:lnTo>
                  <a:pt x="605497" y="152120"/>
                </a:lnTo>
                <a:lnTo>
                  <a:pt x="598449" y="147777"/>
                </a:lnTo>
                <a:lnTo>
                  <a:pt x="595426" y="144487"/>
                </a:lnTo>
                <a:lnTo>
                  <a:pt x="592861" y="140017"/>
                </a:lnTo>
                <a:lnTo>
                  <a:pt x="588911" y="134772"/>
                </a:lnTo>
                <a:lnTo>
                  <a:pt x="587514" y="133502"/>
                </a:lnTo>
                <a:lnTo>
                  <a:pt x="585520" y="132854"/>
                </a:lnTo>
                <a:lnTo>
                  <a:pt x="579996" y="132854"/>
                </a:lnTo>
                <a:lnTo>
                  <a:pt x="577532" y="133819"/>
                </a:lnTo>
                <a:lnTo>
                  <a:pt x="575627" y="135763"/>
                </a:lnTo>
                <a:lnTo>
                  <a:pt x="573697" y="137668"/>
                </a:lnTo>
                <a:lnTo>
                  <a:pt x="572719" y="140017"/>
                </a:lnTo>
                <a:lnTo>
                  <a:pt x="572719" y="146812"/>
                </a:lnTo>
                <a:lnTo>
                  <a:pt x="605231" y="169227"/>
                </a:lnTo>
                <a:lnTo>
                  <a:pt x="623316" y="169227"/>
                </a:lnTo>
                <a:lnTo>
                  <a:pt x="631215" y="167957"/>
                </a:lnTo>
                <a:lnTo>
                  <a:pt x="644194" y="162966"/>
                </a:lnTo>
                <a:lnTo>
                  <a:pt x="649058" y="159283"/>
                </a:lnTo>
                <a:lnTo>
                  <a:pt x="653224" y="153200"/>
                </a:lnTo>
                <a:lnTo>
                  <a:pt x="655701" y="149606"/>
                </a:lnTo>
                <a:lnTo>
                  <a:pt x="657352" y="143751"/>
                </a:lnTo>
                <a:lnTo>
                  <a:pt x="657352" y="132397"/>
                </a:lnTo>
                <a:close/>
              </a:path>
              <a:path w="687069" h="214629">
                <a:moveTo>
                  <a:pt x="686536" y="194119"/>
                </a:moveTo>
                <a:lnTo>
                  <a:pt x="680618" y="188226"/>
                </a:lnTo>
                <a:lnTo>
                  <a:pt x="673557" y="188226"/>
                </a:lnTo>
                <a:lnTo>
                  <a:pt x="673379" y="188226"/>
                </a:lnTo>
                <a:lnTo>
                  <a:pt x="275170" y="188226"/>
                </a:lnTo>
                <a:lnTo>
                  <a:pt x="273189" y="185839"/>
                </a:lnTo>
                <a:lnTo>
                  <a:pt x="272719" y="182664"/>
                </a:lnTo>
                <a:lnTo>
                  <a:pt x="247637" y="33058"/>
                </a:lnTo>
                <a:lnTo>
                  <a:pt x="245008" y="17348"/>
                </a:lnTo>
                <a:lnTo>
                  <a:pt x="244157" y="11976"/>
                </a:lnTo>
                <a:lnTo>
                  <a:pt x="241960" y="7581"/>
                </a:lnTo>
                <a:lnTo>
                  <a:pt x="238150" y="4572"/>
                </a:lnTo>
                <a:lnTo>
                  <a:pt x="234505" y="1524"/>
                </a:lnTo>
                <a:lnTo>
                  <a:pt x="229984" y="0"/>
                </a:lnTo>
                <a:lnTo>
                  <a:pt x="220522" y="0"/>
                </a:lnTo>
                <a:lnTo>
                  <a:pt x="216547" y="1270"/>
                </a:lnTo>
                <a:lnTo>
                  <a:pt x="213093" y="3594"/>
                </a:lnTo>
                <a:lnTo>
                  <a:pt x="209562" y="5854"/>
                </a:lnTo>
                <a:lnTo>
                  <a:pt x="207327" y="9105"/>
                </a:lnTo>
                <a:lnTo>
                  <a:pt x="206184" y="13309"/>
                </a:lnTo>
                <a:lnTo>
                  <a:pt x="161061" y="168046"/>
                </a:lnTo>
                <a:lnTo>
                  <a:pt x="160502" y="168046"/>
                </a:lnTo>
                <a:lnTo>
                  <a:pt x="120815" y="33058"/>
                </a:lnTo>
                <a:lnTo>
                  <a:pt x="115328" y="14376"/>
                </a:lnTo>
                <a:lnTo>
                  <a:pt x="114261" y="9779"/>
                </a:lnTo>
                <a:lnTo>
                  <a:pt x="111861" y="6184"/>
                </a:lnTo>
                <a:lnTo>
                  <a:pt x="104889" y="1270"/>
                </a:lnTo>
                <a:lnTo>
                  <a:pt x="100698" y="0"/>
                </a:lnTo>
                <a:lnTo>
                  <a:pt x="91338" y="0"/>
                </a:lnTo>
                <a:lnTo>
                  <a:pt x="47993" y="182664"/>
                </a:lnTo>
                <a:lnTo>
                  <a:pt x="47447" y="185928"/>
                </a:lnTo>
                <a:lnTo>
                  <a:pt x="44361" y="188175"/>
                </a:lnTo>
                <a:lnTo>
                  <a:pt x="13131" y="188175"/>
                </a:lnTo>
                <a:lnTo>
                  <a:pt x="12827" y="188175"/>
                </a:lnTo>
                <a:lnTo>
                  <a:pt x="5892" y="188175"/>
                </a:lnTo>
                <a:lnTo>
                  <a:pt x="0" y="194068"/>
                </a:lnTo>
                <a:lnTo>
                  <a:pt x="0" y="208521"/>
                </a:lnTo>
                <a:lnTo>
                  <a:pt x="5892" y="214414"/>
                </a:lnTo>
                <a:lnTo>
                  <a:pt x="12763" y="214414"/>
                </a:lnTo>
                <a:lnTo>
                  <a:pt x="60756" y="214515"/>
                </a:lnTo>
                <a:lnTo>
                  <a:pt x="64643" y="213842"/>
                </a:lnTo>
                <a:lnTo>
                  <a:pt x="67322" y="211518"/>
                </a:lnTo>
                <a:lnTo>
                  <a:pt x="69989" y="209321"/>
                </a:lnTo>
                <a:lnTo>
                  <a:pt x="71513" y="204876"/>
                </a:lnTo>
                <a:lnTo>
                  <a:pt x="71742" y="203149"/>
                </a:lnTo>
                <a:lnTo>
                  <a:pt x="96659" y="33058"/>
                </a:lnTo>
                <a:lnTo>
                  <a:pt x="147739" y="204254"/>
                </a:lnTo>
                <a:lnTo>
                  <a:pt x="148628" y="207327"/>
                </a:lnTo>
                <a:lnTo>
                  <a:pt x="150355" y="209854"/>
                </a:lnTo>
                <a:lnTo>
                  <a:pt x="152895" y="211772"/>
                </a:lnTo>
                <a:lnTo>
                  <a:pt x="155397" y="213575"/>
                </a:lnTo>
                <a:lnTo>
                  <a:pt x="158216" y="214566"/>
                </a:lnTo>
                <a:lnTo>
                  <a:pt x="167779" y="214566"/>
                </a:lnTo>
                <a:lnTo>
                  <a:pt x="172085" y="211175"/>
                </a:lnTo>
                <a:lnTo>
                  <a:pt x="173824" y="204254"/>
                </a:lnTo>
                <a:lnTo>
                  <a:pt x="184746" y="168046"/>
                </a:lnTo>
                <a:lnTo>
                  <a:pt x="225475" y="33058"/>
                </a:lnTo>
                <a:lnTo>
                  <a:pt x="250063" y="204876"/>
                </a:lnTo>
                <a:lnTo>
                  <a:pt x="250329" y="206654"/>
                </a:lnTo>
                <a:lnTo>
                  <a:pt x="251929" y="209524"/>
                </a:lnTo>
                <a:lnTo>
                  <a:pt x="254368" y="211569"/>
                </a:lnTo>
                <a:lnTo>
                  <a:pt x="256819" y="213512"/>
                </a:lnTo>
                <a:lnTo>
                  <a:pt x="259829" y="214566"/>
                </a:lnTo>
                <a:lnTo>
                  <a:pt x="349224" y="214566"/>
                </a:lnTo>
                <a:lnTo>
                  <a:pt x="349224" y="214439"/>
                </a:lnTo>
                <a:lnTo>
                  <a:pt x="673379" y="214439"/>
                </a:lnTo>
                <a:lnTo>
                  <a:pt x="680618" y="214490"/>
                </a:lnTo>
                <a:lnTo>
                  <a:pt x="686536" y="208572"/>
                </a:lnTo>
                <a:lnTo>
                  <a:pt x="686536" y="1941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15551105" y="5964293"/>
            <a:ext cx="688340" cy="227965"/>
            <a:chOff x="15551105" y="5964293"/>
            <a:chExt cx="688340" cy="227965"/>
          </a:xfrm>
        </p:grpSpPr>
        <p:pic>
          <p:nvPicPr>
            <p:cNvPr id="139" name="object 13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702250" y="6038860"/>
              <a:ext cx="83674" cy="7969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822044" y="6038869"/>
              <a:ext cx="98539" cy="7968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958958" y="6038864"/>
              <a:ext cx="68116" cy="7968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069607" y="6038860"/>
              <a:ext cx="31115" cy="80010"/>
            </a:xfrm>
            <a:custGeom>
              <a:avLst/>
              <a:gdLst/>
              <a:ahLst/>
              <a:cxnLst/>
              <a:rect l="l" t="t" r="r" b="b"/>
              <a:pathLst>
                <a:path w="31115" h="80010">
                  <a:moveTo>
                    <a:pt x="30518" y="0"/>
                  </a:moveTo>
                  <a:lnTo>
                    <a:pt x="0" y="0"/>
                  </a:lnTo>
                  <a:lnTo>
                    <a:pt x="0" y="79698"/>
                  </a:lnTo>
                  <a:lnTo>
                    <a:pt x="30518" y="79698"/>
                  </a:lnTo>
                  <a:lnTo>
                    <a:pt x="3051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554310" y="5967499"/>
              <a:ext cx="681990" cy="220979"/>
            </a:xfrm>
            <a:custGeom>
              <a:avLst/>
              <a:gdLst/>
              <a:ahLst/>
              <a:cxnLst/>
              <a:rect l="l" t="t" r="r" b="b"/>
              <a:pathLst>
                <a:path w="681990" h="220979">
                  <a:moveTo>
                    <a:pt x="681503" y="110479"/>
                  </a:moveTo>
                  <a:lnTo>
                    <a:pt x="654726" y="153472"/>
                  </a:lnTo>
                  <a:lnTo>
                    <a:pt x="581701" y="188582"/>
                  </a:lnTo>
                  <a:lnTo>
                    <a:pt x="531271" y="202070"/>
                  </a:lnTo>
                  <a:lnTo>
                    <a:pt x="473389" y="212254"/>
                  </a:lnTo>
                  <a:lnTo>
                    <a:pt x="409426" y="218691"/>
                  </a:lnTo>
                  <a:lnTo>
                    <a:pt x="340751" y="220935"/>
                  </a:lnTo>
                  <a:lnTo>
                    <a:pt x="272080" y="218691"/>
                  </a:lnTo>
                  <a:lnTo>
                    <a:pt x="208119" y="212254"/>
                  </a:lnTo>
                  <a:lnTo>
                    <a:pt x="150237" y="202070"/>
                  </a:lnTo>
                  <a:lnTo>
                    <a:pt x="99806" y="188582"/>
                  </a:lnTo>
                  <a:lnTo>
                    <a:pt x="58197" y="172235"/>
                  </a:lnTo>
                  <a:lnTo>
                    <a:pt x="6923" y="132739"/>
                  </a:lnTo>
                  <a:lnTo>
                    <a:pt x="0" y="110479"/>
                  </a:lnTo>
                  <a:lnTo>
                    <a:pt x="6923" y="88215"/>
                  </a:lnTo>
                  <a:lnTo>
                    <a:pt x="58197" y="48710"/>
                  </a:lnTo>
                  <a:lnTo>
                    <a:pt x="99806" y="32360"/>
                  </a:lnTo>
                  <a:lnTo>
                    <a:pt x="150237" y="18869"/>
                  </a:lnTo>
                  <a:lnTo>
                    <a:pt x="208119" y="8682"/>
                  </a:lnTo>
                  <a:lnTo>
                    <a:pt x="272080" y="2244"/>
                  </a:lnTo>
                  <a:lnTo>
                    <a:pt x="340751" y="0"/>
                  </a:lnTo>
                  <a:lnTo>
                    <a:pt x="409426" y="2244"/>
                  </a:lnTo>
                  <a:lnTo>
                    <a:pt x="473389" y="8682"/>
                  </a:lnTo>
                  <a:lnTo>
                    <a:pt x="531271" y="18869"/>
                  </a:lnTo>
                  <a:lnTo>
                    <a:pt x="581701" y="32360"/>
                  </a:lnTo>
                  <a:lnTo>
                    <a:pt x="623309" y="48710"/>
                  </a:lnTo>
                  <a:lnTo>
                    <a:pt x="674580" y="88215"/>
                  </a:lnTo>
                  <a:lnTo>
                    <a:pt x="681503" y="110479"/>
                  </a:lnTo>
                  <a:close/>
                </a:path>
                <a:path w="681990" h="220979">
                  <a:moveTo>
                    <a:pt x="23414" y="150657"/>
                  </a:moveTo>
                  <a:lnTo>
                    <a:pt x="658328" y="150657"/>
                  </a:lnTo>
                </a:path>
                <a:path w="681990" h="220979">
                  <a:moveTo>
                    <a:pt x="147922" y="150251"/>
                  </a:moveTo>
                  <a:lnTo>
                    <a:pt x="147922" y="18912"/>
                  </a:lnTo>
                </a:path>
                <a:path w="681990" h="220979">
                  <a:moveTo>
                    <a:pt x="404737" y="150119"/>
                  </a:moveTo>
                  <a:lnTo>
                    <a:pt x="404737" y="1958"/>
                  </a:lnTo>
                </a:path>
                <a:path w="681990" h="220979">
                  <a:moveTo>
                    <a:pt x="515754" y="150251"/>
                  </a:moveTo>
                  <a:lnTo>
                    <a:pt x="515754" y="15736"/>
                  </a:lnTo>
                </a:path>
                <a:path w="681990" h="220979">
                  <a:moveTo>
                    <a:pt x="21205" y="72009"/>
                  </a:moveTo>
                  <a:lnTo>
                    <a:pt x="659975" y="72009"/>
                  </a:lnTo>
                </a:path>
              </a:pathLst>
            </a:custGeom>
            <a:ln w="6411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/>
          <p:nvPr/>
        </p:nvSpPr>
        <p:spPr>
          <a:xfrm>
            <a:off x="17056006" y="5465241"/>
            <a:ext cx="664845" cy="139065"/>
          </a:xfrm>
          <a:custGeom>
            <a:avLst/>
            <a:gdLst/>
            <a:ahLst/>
            <a:cxnLst/>
            <a:rect l="l" t="t" r="r" b="b"/>
            <a:pathLst>
              <a:path w="664844" h="139064">
                <a:moveTo>
                  <a:pt x="40953" y="7653"/>
                </a:moveTo>
                <a:lnTo>
                  <a:pt x="29782" y="7907"/>
                </a:lnTo>
                <a:lnTo>
                  <a:pt x="18891" y="8610"/>
                </a:lnTo>
                <a:lnTo>
                  <a:pt x="8793" y="9673"/>
                </a:lnTo>
                <a:lnTo>
                  <a:pt x="0" y="11008"/>
                </a:lnTo>
                <a:lnTo>
                  <a:pt x="0" y="137248"/>
                </a:lnTo>
                <a:lnTo>
                  <a:pt x="22351" y="137248"/>
                </a:lnTo>
                <a:lnTo>
                  <a:pt x="22351" y="87757"/>
                </a:lnTo>
                <a:lnTo>
                  <a:pt x="50373" y="87757"/>
                </a:lnTo>
                <a:lnTo>
                  <a:pt x="62453" y="86757"/>
                </a:lnTo>
                <a:lnTo>
                  <a:pt x="78124" y="80600"/>
                </a:lnTo>
                <a:lnTo>
                  <a:pt x="85910" y="71125"/>
                </a:lnTo>
                <a:lnTo>
                  <a:pt x="34685" y="71125"/>
                </a:lnTo>
                <a:lnTo>
                  <a:pt x="28512" y="71077"/>
                </a:lnTo>
                <a:lnTo>
                  <a:pt x="22351" y="70301"/>
                </a:lnTo>
                <a:lnTo>
                  <a:pt x="22372" y="26145"/>
                </a:lnTo>
                <a:lnTo>
                  <a:pt x="28572" y="25324"/>
                </a:lnTo>
                <a:lnTo>
                  <a:pt x="35568" y="24882"/>
                </a:lnTo>
                <a:lnTo>
                  <a:pt x="86174" y="24882"/>
                </a:lnTo>
                <a:lnTo>
                  <a:pt x="77068" y="14760"/>
                </a:lnTo>
                <a:lnTo>
                  <a:pt x="60847" y="9067"/>
                </a:lnTo>
                <a:lnTo>
                  <a:pt x="40953" y="7653"/>
                </a:lnTo>
                <a:close/>
              </a:path>
              <a:path w="664844" h="139064">
                <a:moveTo>
                  <a:pt x="50373" y="87757"/>
                </a:moveTo>
                <a:lnTo>
                  <a:pt x="22351" y="87757"/>
                </a:lnTo>
                <a:lnTo>
                  <a:pt x="28190" y="88092"/>
                </a:lnTo>
                <a:lnTo>
                  <a:pt x="35891" y="88414"/>
                </a:lnTo>
                <a:lnTo>
                  <a:pt x="42446" y="88414"/>
                </a:lnTo>
                <a:lnTo>
                  <a:pt x="50373" y="87757"/>
                </a:lnTo>
                <a:close/>
              </a:path>
              <a:path w="664844" h="139064">
                <a:moveTo>
                  <a:pt x="86174" y="24882"/>
                </a:moveTo>
                <a:lnTo>
                  <a:pt x="41622" y="24882"/>
                </a:lnTo>
                <a:lnTo>
                  <a:pt x="54948" y="26148"/>
                </a:lnTo>
                <a:lnTo>
                  <a:pt x="63642" y="30149"/>
                </a:lnTo>
                <a:lnTo>
                  <a:pt x="68379" y="37218"/>
                </a:lnTo>
                <a:lnTo>
                  <a:pt x="69812" y="47675"/>
                </a:lnTo>
                <a:lnTo>
                  <a:pt x="67905" y="59238"/>
                </a:lnTo>
                <a:lnTo>
                  <a:pt x="62323" y="66421"/>
                </a:lnTo>
                <a:lnTo>
                  <a:pt x="53270" y="70094"/>
                </a:lnTo>
                <a:lnTo>
                  <a:pt x="40953" y="71125"/>
                </a:lnTo>
                <a:lnTo>
                  <a:pt x="85910" y="71125"/>
                </a:lnTo>
                <a:lnTo>
                  <a:pt x="88342" y="68165"/>
                </a:lnTo>
                <a:lnTo>
                  <a:pt x="91996" y="47675"/>
                </a:lnTo>
                <a:lnTo>
                  <a:pt x="87993" y="26905"/>
                </a:lnTo>
                <a:lnTo>
                  <a:pt x="86174" y="24882"/>
                </a:lnTo>
                <a:close/>
              </a:path>
              <a:path w="664844" h="139064">
                <a:moveTo>
                  <a:pt x="153964" y="37885"/>
                </a:moveTo>
                <a:lnTo>
                  <a:pt x="150716" y="37885"/>
                </a:lnTo>
                <a:lnTo>
                  <a:pt x="140826" y="38358"/>
                </a:lnTo>
                <a:lnTo>
                  <a:pt x="111351" y="137248"/>
                </a:lnTo>
                <a:lnTo>
                  <a:pt x="132222" y="137248"/>
                </a:lnTo>
                <a:lnTo>
                  <a:pt x="132222" y="66564"/>
                </a:lnTo>
                <a:lnTo>
                  <a:pt x="132389" y="61776"/>
                </a:lnTo>
                <a:lnTo>
                  <a:pt x="132819" y="57812"/>
                </a:lnTo>
                <a:lnTo>
                  <a:pt x="137069" y="55603"/>
                </a:lnTo>
                <a:lnTo>
                  <a:pt x="144436" y="54505"/>
                </a:lnTo>
                <a:lnTo>
                  <a:pt x="158241" y="54505"/>
                </a:lnTo>
                <a:lnTo>
                  <a:pt x="159850" y="38267"/>
                </a:lnTo>
                <a:lnTo>
                  <a:pt x="156997" y="37992"/>
                </a:lnTo>
                <a:lnTo>
                  <a:pt x="153964" y="37885"/>
                </a:lnTo>
                <a:close/>
              </a:path>
              <a:path w="664844" h="139064">
                <a:moveTo>
                  <a:pt x="158241" y="54505"/>
                </a:moveTo>
                <a:lnTo>
                  <a:pt x="153522" y="54505"/>
                </a:lnTo>
                <a:lnTo>
                  <a:pt x="156006" y="54612"/>
                </a:lnTo>
                <a:lnTo>
                  <a:pt x="158203" y="54887"/>
                </a:lnTo>
                <a:lnTo>
                  <a:pt x="158241" y="54505"/>
                </a:lnTo>
                <a:close/>
              </a:path>
              <a:path w="664844" h="139064">
                <a:moveTo>
                  <a:pt x="216171" y="37885"/>
                </a:moveTo>
                <a:lnTo>
                  <a:pt x="195810" y="40590"/>
                </a:lnTo>
                <a:lnTo>
                  <a:pt x="182309" y="49292"/>
                </a:lnTo>
                <a:lnTo>
                  <a:pt x="174826" y="64869"/>
                </a:lnTo>
                <a:lnTo>
                  <a:pt x="172519" y="88199"/>
                </a:lnTo>
                <a:lnTo>
                  <a:pt x="174826" y="111559"/>
                </a:lnTo>
                <a:lnTo>
                  <a:pt x="182309" y="127155"/>
                </a:lnTo>
                <a:lnTo>
                  <a:pt x="195810" y="135866"/>
                </a:lnTo>
                <a:lnTo>
                  <a:pt x="216171" y="138574"/>
                </a:lnTo>
                <a:lnTo>
                  <a:pt x="236533" y="135782"/>
                </a:lnTo>
                <a:lnTo>
                  <a:pt x="250038" y="126931"/>
                </a:lnTo>
                <a:lnTo>
                  <a:pt x="252429" y="121941"/>
                </a:lnTo>
                <a:lnTo>
                  <a:pt x="216171" y="121941"/>
                </a:lnTo>
                <a:lnTo>
                  <a:pt x="205170" y="120477"/>
                </a:lnTo>
                <a:lnTo>
                  <a:pt x="198243" y="115225"/>
                </a:lnTo>
                <a:lnTo>
                  <a:pt x="194639" y="104896"/>
                </a:lnTo>
                <a:lnTo>
                  <a:pt x="193604" y="88199"/>
                </a:lnTo>
                <a:lnTo>
                  <a:pt x="194639" y="71530"/>
                </a:lnTo>
                <a:lnTo>
                  <a:pt x="198243" y="61215"/>
                </a:lnTo>
                <a:lnTo>
                  <a:pt x="205170" y="55968"/>
                </a:lnTo>
                <a:lnTo>
                  <a:pt x="216171" y="54505"/>
                </a:lnTo>
                <a:lnTo>
                  <a:pt x="252430" y="54505"/>
                </a:lnTo>
                <a:lnTo>
                  <a:pt x="250038" y="49520"/>
                </a:lnTo>
                <a:lnTo>
                  <a:pt x="236533" y="40676"/>
                </a:lnTo>
                <a:lnTo>
                  <a:pt x="216171" y="37885"/>
                </a:lnTo>
                <a:close/>
              </a:path>
              <a:path w="664844" h="139064">
                <a:moveTo>
                  <a:pt x="252430" y="54505"/>
                </a:moveTo>
                <a:lnTo>
                  <a:pt x="216171" y="54505"/>
                </a:lnTo>
                <a:lnTo>
                  <a:pt x="227195" y="56123"/>
                </a:lnTo>
                <a:lnTo>
                  <a:pt x="234163" y="61627"/>
                </a:lnTo>
                <a:lnTo>
                  <a:pt x="237805" y="71994"/>
                </a:lnTo>
                <a:lnTo>
                  <a:pt x="238856" y="88199"/>
                </a:lnTo>
                <a:lnTo>
                  <a:pt x="237805" y="104432"/>
                </a:lnTo>
                <a:lnTo>
                  <a:pt x="234163" y="114813"/>
                </a:lnTo>
                <a:lnTo>
                  <a:pt x="227195" y="120323"/>
                </a:lnTo>
                <a:lnTo>
                  <a:pt x="216171" y="121941"/>
                </a:lnTo>
                <a:lnTo>
                  <a:pt x="252429" y="121941"/>
                </a:lnTo>
                <a:lnTo>
                  <a:pt x="257526" y="111308"/>
                </a:lnTo>
                <a:lnTo>
                  <a:pt x="259835" y="88199"/>
                </a:lnTo>
                <a:lnTo>
                  <a:pt x="257526" y="65125"/>
                </a:lnTo>
                <a:lnTo>
                  <a:pt x="252430" y="54505"/>
                </a:lnTo>
                <a:close/>
              </a:path>
              <a:path w="664844" h="139064">
                <a:moveTo>
                  <a:pt x="312096" y="54720"/>
                </a:moveTo>
                <a:lnTo>
                  <a:pt x="291177" y="54720"/>
                </a:lnTo>
                <a:lnTo>
                  <a:pt x="291177" y="137248"/>
                </a:lnTo>
                <a:lnTo>
                  <a:pt x="312096" y="137248"/>
                </a:lnTo>
                <a:lnTo>
                  <a:pt x="312096" y="54720"/>
                </a:lnTo>
                <a:close/>
              </a:path>
              <a:path w="664844" h="139064">
                <a:moveTo>
                  <a:pt x="373037" y="39198"/>
                </a:moveTo>
                <a:lnTo>
                  <a:pt x="274604" y="39198"/>
                </a:lnTo>
                <a:lnTo>
                  <a:pt x="274604" y="54720"/>
                </a:lnTo>
                <a:lnTo>
                  <a:pt x="352010" y="54720"/>
                </a:lnTo>
                <a:lnTo>
                  <a:pt x="352010" y="137248"/>
                </a:lnTo>
                <a:lnTo>
                  <a:pt x="373037" y="137248"/>
                </a:lnTo>
                <a:lnTo>
                  <a:pt x="373037" y="39198"/>
                </a:lnTo>
                <a:close/>
              </a:path>
              <a:path w="664844" h="139064">
                <a:moveTo>
                  <a:pt x="325420" y="0"/>
                </a:moveTo>
                <a:lnTo>
                  <a:pt x="321731" y="0"/>
                </a:lnTo>
                <a:lnTo>
                  <a:pt x="308293" y="1991"/>
                </a:lnTo>
                <a:lnTo>
                  <a:pt x="298753" y="7793"/>
                </a:lnTo>
                <a:lnTo>
                  <a:pt x="293063" y="17146"/>
                </a:lnTo>
                <a:lnTo>
                  <a:pt x="291177" y="29789"/>
                </a:lnTo>
                <a:lnTo>
                  <a:pt x="291177" y="39198"/>
                </a:lnTo>
                <a:lnTo>
                  <a:pt x="312096" y="39198"/>
                </a:lnTo>
                <a:lnTo>
                  <a:pt x="312096" y="19927"/>
                </a:lnTo>
                <a:lnTo>
                  <a:pt x="317373" y="15533"/>
                </a:lnTo>
                <a:lnTo>
                  <a:pt x="333074" y="15533"/>
                </a:lnTo>
                <a:lnTo>
                  <a:pt x="334614" y="943"/>
                </a:lnTo>
                <a:lnTo>
                  <a:pt x="330590" y="334"/>
                </a:lnTo>
                <a:lnTo>
                  <a:pt x="325420" y="0"/>
                </a:lnTo>
                <a:close/>
              </a:path>
              <a:path w="664844" h="139064">
                <a:moveTo>
                  <a:pt x="372213" y="0"/>
                </a:moveTo>
                <a:lnTo>
                  <a:pt x="352775" y="0"/>
                </a:lnTo>
                <a:lnTo>
                  <a:pt x="349802" y="3140"/>
                </a:lnTo>
                <a:lnTo>
                  <a:pt x="349802" y="22303"/>
                </a:lnTo>
                <a:lnTo>
                  <a:pt x="352619" y="25431"/>
                </a:lnTo>
                <a:lnTo>
                  <a:pt x="372380" y="25431"/>
                </a:lnTo>
                <a:lnTo>
                  <a:pt x="375186" y="22303"/>
                </a:lnTo>
                <a:lnTo>
                  <a:pt x="375186" y="3140"/>
                </a:lnTo>
                <a:lnTo>
                  <a:pt x="372213" y="0"/>
                </a:lnTo>
                <a:close/>
              </a:path>
              <a:path w="664844" h="139064">
                <a:moveTo>
                  <a:pt x="444437" y="37885"/>
                </a:moveTo>
                <a:lnTo>
                  <a:pt x="400176" y="46469"/>
                </a:lnTo>
                <a:lnTo>
                  <a:pt x="399352" y="137248"/>
                </a:lnTo>
                <a:lnTo>
                  <a:pt x="420223" y="137248"/>
                </a:lnTo>
                <a:lnTo>
                  <a:pt x="420223" y="66457"/>
                </a:lnTo>
                <a:lnTo>
                  <a:pt x="420378" y="61657"/>
                </a:lnTo>
                <a:lnTo>
                  <a:pt x="420820" y="57693"/>
                </a:lnTo>
                <a:lnTo>
                  <a:pt x="425059" y="55496"/>
                </a:lnTo>
                <a:lnTo>
                  <a:pt x="432437" y="54398"/>
                </a:lnTo>
                <a:lnTo>
                  <a:pt x="478940" y="54398"/>
                </a:lnTo>
                <a:lnTo>
                  <a:pt x="476401" y="48496"/>
                </a:lnTo>
                <a:lnTo>
                  <a:pt x="464943" y="40723"/>
                </a:lnTo>
                <a:lnTo>
                  <a:pt x="444437" y="37885"/>
                </a:lnTo>
                <a:close/>
              </a:path>
              <a:path w="664844" h="139064">
                <a:moveTo>
                  <a:pt x="478940" y="54398"/>
                </a:moveTo>
                <a:lnTo>
                  <a:pt x="438718" y="54398"/>
                </a:lnTo>
                <a:lnTo>
                  <a:pt x="450764" y="55674"/>
                </a:lnTo>
                <a:lnTo>
                  <a:pt x="457674" y="59654"/>
                </a:lnTo>
                <a:lnTo>
                  <a:pt x="460816" y="66567"/>
                </a:lnTo>
                <a:lnTo>
                  <a:pt x="461559" y="76641"/>
                </a:lnTo>
                <a:lnTo>
                  <a:pt x="461559" y="137248"/>
                </a:lnTo>
                <a:lnTo>
                  <a:pt x="482477" y="137248"/>
                </a:lnTo>
                <a:lnTo>
                  <a:pt x="482477" y="74385"/>
                </a:lnTo>
                <a:lnTo>
                  <a:pt x="481388" y="60088"/>
                </a:lnTo>
                <a:lnTo>
                  <a:pt x="478940" y="54398"/>
                </a:lnTo>
                <a:close/>
              </a:path>
              <a:path w="664844" h="139064">
                <a:moveTo>
                  <a:pt x="548147" y="37885"/>
                </a:moveTo>
                <a:lnTo>
                  <a:pt x="527548" y="40744"/>
                </a:lnTo>
                <a:lnTo>
                  <a:pt x="514069" y="49704"/>
                </a:lnTo>
                <a:lnTo>
                  <a:pt x="506713" y="65332"/>
                </a:lnTo>
                <a:lnTo>
                  <a:pt x="504483" y="88199"/>
                </a:lnTo>
                <a:lnTo>
                  <a:pt x="506347" y="108331"/>
                </a:lnTo>
                <a:lnTo>
                  <a:pt x="512914" y="124285"/>
                </a:lnTo>
                <a:lnTo>
                  <a:pt x="525644" y="134789"/>
                </a:lnTo>
                <a:lnTo>
                  <a:pt x="545997" y="138574"/>
                </a:lnTo>
                <a:lnTo>
                  <a:pt x="559082" y="138254"/>
                </a:lnTo>
                <a:lnTo>
                  <a:pt x="570261" y="137423"/>
                </a:lnTo>
                <a:lnTo>
                  <a:pt x="579892" y="136272"/>
                </a:lnTo>
                <a:lnTo>
                  <a:pt x="588336" y="134992"/>
                </a:lnTo>
                <a:lnTo>
                  <a:pt x="586856" y="121941"/>
                </a:lnTo>
                <a:lnTo>
                  <a:pt x="551394" y="121941"/>
                </a:lnTo>
                <a:lnTo>
                  <a:pt x="541051" y="120958"/>
                </a:lnTo>
                <a:lnTo>
                  <a:pt x="533032" y="117379"/>
                </a:lnTo>
                <a:lnTo>
                  <a:pt x="527658" y="110260"/>
                </a:lnTo>
                <a:lnTo>
                  <a:pt x="525246" y="98659"/>
                </a:lnTo>
                <a:lnTo>
                  <a:pt x="542523" y="97882"/>
                </a:lnTo>
                <a:lnTo>
                  <a:pt x="554188" y="97144"/>
                </a:lnTo>
                <a:lnTo>
                  <a:pt x="567480" y="95954"/>
                </a:lnTo>
                <a:lnTo>
                  <a:pt x="580338" y="94504"/>
                </a:lnTo>
                <a:lnTo>
                  <a:pt x="590700" y="92987"/>
                </a:lnTo>
                <a:lnTo>
                  <a:pt x="590915" y="90516"/>
                </a:lnTo>
                <a:lnTo>
                  <a:pt x="590860" y="84402"/>
                </a:lnTo>
                <a:lnTo>
                  <a:pt x="524685" y="84402"/>
                </a:lnTo>
                <a:lnTo>
                  <a:pt x="525446" y="72113"/>
                </a:lnTo>
                <a:lnTo>
                  <a:pt x="528670" y="62363"/>
                </a:lnTo>
                <a:lnTo>
                  <a:pt x="535766" y="55938"/>
                </a:lnTo>
                <a:lnTo>
                  <a:pt x="548147" y="53621"/>
                </a:lnTo>
                <a:lnTo>
                  <a:pt x="583983" y="53621"/>
                </a:lnTo>
                <a:lnTo>
                  <a:pt x="582792" y="50839"/>
                </a:lnTo>
                <a:lnTo>
                  <a:pt x="569723" y="41248"/>
                </a:lnTo>
                <a:lnTo>
                  <a:pt x="548147" y="37885"/>
                </a:lnTo>
                <a:close/>
              </a:path>
              <a:path w="664844" h="139064">
                <a:moveTo>
                  <a:pt x="586569" y="119410"/>
                </a:moveTo>
                <a:lnTo>
                  <a:pt x="578664" y="120339"/>
                </a:lnTo>
                <a:lnTo>
                  <a:pt x="570114" y="121150"/>
                </a:lnTo>
                <a:lnTo>
                  <a:pt x="560999" y="121724"/>
                </a:lnTo>
                <a:lnTo>
                  <a:pt x="551394" y="121941"/>
                </a:lnTo>
                <a:lnTo>
                  <a:pt x="586856" y="121941"/>
                </a:lnTo>
                <a:lnTo>
                  <a:pt x="586569" y="119410"/>
                </a:lnTo>
                <a:close/>
              </a:path>
              <a:path w="664844" h="139064">
                <a:moveTo>
                  <a:pt x="583983" y="53621"/>
                </a:moveTo>
                <a:lnTo>
                  <a:pt x="548147" y="53621"/>
                </a:lnTo>
                <a:lnTo>
                  <a:pt x="558424" y="55129"/>
                </a:lnTo>
                <a:lnTo>
                  <a:pt x="565155" y="59563"/>
                </a:lnTo>
                <a:lnTo>
                  <a:pt x="568832" y="66794"/>
                </a:lnTo>
                <a:lnTo>
                  <a:pt x="569949" y="76689"/>
                </a:lnTo>
                <a:lnTo>
                  <a:pt x="569889" y="79997"/>
                </a:lnTo>
                <a:lnTo>
                  <a:pt x="524685" y="84402"/>
                </a:lnTo>
                <a:lnTo>
                  <a:pt x="590860" y="84402"/>
                </a:lnTo>
                <a:lnTo>
                  <a:pt x="589245" y="65911"/>
                </a:lnTo>
                <a:lnTo>
                  <a:pt x="583983" y="53621"/>
                </a:lnTo>
                <a:close/>
              </a:path>
              <a:path w="664844" h="139064">
                <a:moveTo>
                  <a:pt x="642710" y="54720"/>
                </a:moveTo>
                <a:lnTo>
                  <a:pt x="621732" y="54720"/>
                </a:lnTo>
                <a:lnTo>
                  <a:pt x="621732" y="111816"/>
                </a:lnTo>
                <a:lnTo>
                  <a:pt x="623358" y="123638"/>
                </a:lnTo>
                <a:lnTo>
                  <a:pt x="628426" y="131987"/>
                </a:lnTo>
                <a:lnTo>
                  <a:pt x="637221" y="136940"/>
                </a:lnTo>
                <a:lnTo>
                  <a:pt x="650029" y="138574"/>
                </a:lnTo>
                <a:lnTo>
                  <a:pt x="654543" y="138574"/>
                </a:lnTo>
                <a:lnTo>
                  <a:pt x="660262" y="137917"/>
                </a:lnTo>
                <a:lnTo>
                  <a:pt x="664835" y="137141"/>
                </a:lnTo>
                <a:lnTo>
                  <a:pt x="663264" y="122443"/>
                </a:lnTo>
                <a:lnTo>
                  <a:pt x="646722" y="122443"/>
                </a:lnTo>
                <a:lnTo>
                  <a:pt x="642710" y="119518"/>
                </a:lnTo>
                <a:lnTo>
                  <a:pt x="642710" y="54720"/>
                </a:lnTo>
                <a:close/>
              </a:path>
              <a:path w="664844" h="139064">
                <a:moveTo>
                  <a:pt x="663235" y="122168"/>
                </a:moveTo>
                <a:lnTo>
                  <a:pt x="660763" y="122335"/>
                </a:lnTo>
                <a:lnTo>
                  <a:pt x="658340" y="122443"/>
                </a:lnTo>
                <a:lnTo>
                  <a:pt x="663264" y="122443"/>
                </a:lnTo>
                <a:lnTo>
                  <a:pt x="663235" y="122168"/>
                </a:lnTo>
                <a:close/>
              </a:path>
              <a:path w="664844" h="139064">
                <a:moveTo>
                  <a:pt x="663068" y="39198"/>
                </a:moveTo>
                <a:lnTo>
                  <a:pt x="605159" y="39198"/>
                </a:lnTo>
                <a:lnTo>
                  <a:pt x="605159" y="54720"/>
                </a:lnTo>
                <a:lnTo>
                  <a:pt x="663068" y="54720"/>
                </a:lnTo>
                <a:lnTo>
                  <a:pt x="663068" y="39198"/>
                </a:lnTo>
                <a:close/>
              </a:path>
              <a:path w="664844" h="139064">
                <a:moveTo>
                  <a:pt x="642710" y="11510"/>
                </a:moveTo>
                <a:lnTo>
                  <a:pt x="621732" y="14924"/>
                </a:lnTo>
                <a:lnTo>
                  <a:pt x="621732" y="39198"/>
                </a:lnTo>
                <a:lnTo>
                  <a:pt x="642710" y="39198"/>
                </a:lnTo>
                <a:lnTo>
                  <a:pt x="642710" y="115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621618" y="5975984"/>
            <a:ext cx="586105" cy="200025"/>
          </a:xfrm>
          <a:custGeom>
            <a:avLst/>
            <a:gdLst/>
            <a:ahLst/>
            <a:cxnLst/>
            <a:rect l="l" t="t" r="r" b="b"/>
            <a:pathLst>
              <a:path w="586105" h="200025">
                <a:moveTo>
                  <a:pt x="25467" y="0"/>
                </a:moveTo>
                <a:lnTo>
                  <a:pt x="0" y="165629"/>
                </a:lnTo>
                <a:lnTo>
                  <a:pt x="26387" y="165629"/>
                </a:lnTo>
                <a:lnTo>
                  <a:pt x="31664" y="40380"/>
                </a:lnTo>
                <a:lnTo>
                  <a:pt x="55768" y="40380"/>
                </a:lnTo>
                <a:lnTo>
                  <a:pt x="46649" y="17444"/>
                </a:lnTo>
                <a:lnTo>
                  <a:pt x="42457" y="9585"/>
                </a:lnTo>
                <a:lnTo>
                  <a:pt x="37352" y="4159"/>
                </a:lnTo>
                <a:lnTo>
                  <a:pt x="31599" y="1014"/>
                </a:lnTo>
                <a:lnTo>
                  <a:pt x="25467" y="0"/>
                </a:lnTo>
                <a:close/>
              </a:path>
              <a:path w="586105" h="200025">
                <a:moveTo>
                  <a:pt x="161164" y="40165"/>
                </a:moveTo>
                <a:lnTo>
                  <a:pt x="133965" y="40165"/>
                </a:lnTo>
                <a:lnTo>
                  <a:pt x="139171" y="165629"/>
                </a:lnTo>
                <a:lnTo>
                  <a:pt x="166752" y="165629"/>
                </a:lnTo>
                <a:lnTo>
                  <a:pt x="161164" y="40165"/>
                </a:lnTo>
                <a:close/>
              </a:path>
              <a:path w="586105" h="200025">
                <a:moveTo>
                  <a:pt x="55768" y="40380"/>
                </a:moveTo>
                <a:lnTo>
                  <a:pt x="31807" y="40380"/>
                </a:lnTo>
                <a:lnTo>
                  <a:pt x="70218" y="139588"/>
                </a:lnTo>
                <a:lnTo>
                  <a:pt x="75782" y="143457"/>
                </a:lnTo>
                <a:lnTo>
                  <a:pt x="90623" y="143457"/>
                </a:lnTo>
                <a:lnTo>
                  <a:pt x="96187" y="139588"/>
                </a:lnTo>
                <a:lnTo>
                  <a:pt x="107716" y="109130"/>
                </a:lnTo>
                <a:lnTo>
                  <a:pt x="83101" y="109130"/>
                </a:lnTo>
                <a:lnTo>
                  <a:pt x="55768" y="40380"/>
                </a:lnTo>
                <a:close/>
              </a:path>
              <a:path w="586105" h="200025">
                <a:moveTo>
                  <a:pt x="141499" y="0"/>
                </a:moveTo>
                <a:lnTo>
                  <a:pt x="83101" y="109130"/>
                </a:lnTo>
                <a:lnTo>
                  <a:pt x="107716" y="109130"/>
                </a:lnTo>
                <a:lnTo>
                  <a:pt x="133821" y="40165"/>
                </a:lnTo>
                <a:lnTo>
                  <a:pt x="161164" y="40165"/>
                </a:lnTo>
                <a:lnTo>
                  <a:pt x="160280" y="20333"/>
                </a:lnTo>
                <a:lnTo>
                  <a:pt x="158869" y="11217"/>
                </a:lnTo>
                <a:lnTo>
                  <a:pt x="155425" y="4887"/>
                </a:lnTo>
                <a:lnTo>
                  <a:pt x="149714" y="1197"/>
                </a:lnTo>
                <a:lnTo>
                  <a:pt x="141499" y="0"/>
                </a:lnTo>
                <a:close/>
              </a:path>
              <a:path w="586105" h="200025">
                <a:moveTo>
                  <a:pt x="260384" y="0"/>
                </a:moveTo>
                <a:lnTo>
                  <a:pt x="228925" y="4720"/>
                </a:lnTo>
                <a:lnTo>
                  <a:pt x="208969" y="19558"/>
                </a:lnTo>
                <a:lnTo>
                  <a:pt x="198486" y="45530"/>
                </a:lnTo>
                <a:lnTo>
                  <a:pt x="195443" y="83650"/>
                </a:lnTo>
                <a:lnTo>
                  <a:pt x="198486" y="121777"/>
                </a:lnTo>
                <a:lnTo>
                  <a:pt x="208969" y="147752"/>
                </a:lnTo>
                <a:lnTo>
                  <a:pt x="228925" y="162592"/>
                </a:lnTo>
                <a:lnTo>
                  <a:pt x="260384" y="167313"/>
                </a:lnTo>
                <a:lnTo>
                  <a:pt x="268105" y="179549"/>
                </a:lnTo>
                <a:lnTo>
                  <a:pt x="278065" y="188367"/>
                </a:lnTo>
                <a:lnTo>
                  <a:pt x="289000" y="194837"/>
                </a:lnTo>
                <a:lnTo>
                  <a:pt x="299642" y="200028"/>
                </a:lnTo>
                <a:lnTo>
                  <a:pt x="317946" y="186942"/>
                </a:lnTo>
                <a:lnTo>
                  <a:pt x="308629" y="182014"/>
                </a:lnTo>
                <a:lnTo>
                  <a:pt x="300686" y="177050"/>
                </a:lnTo>
                <a:lnTo>
                  <a:pt x="293877" y="171280"/>
                </a:lnTo>
                <a:lnTo>
                  <a:pt x="287965" y="163934"/>
                </a:lnTo>
                <a:lnTo>
                  <a:pt x="305755" y="154338"/>
                </a:lnTo>
                <a:lnTo>
                  <a:pt x="313002" y="144090"/>
                </a:lnTo>
                <a:lnTo>
                  <a:pt x="260384" y="144090"/>
                </a:lnTo>
                <a:lnTo>
                  <a:pt x="240066" y="139683"/>
                </a:lnTo>
                <a:lnTo>
                  <a:pt x="229393" y="127302"/>
                </a:lnTo>
                <a:lnTo>
                  <a:pt x="225263" y="108205"/>
                </a:lnTo>
                <a:lnTo>
                  <a:pt x="224576" y="83650"/>
                </a:lnTo>
                <a:lnTo>
                  <a:pt x="225263" y="59089"/>
                </a:lnTo>
                <a:lnTo>
                  <a:pt x="229393" y="39967"/>
                </a:lnTo>
                <a:lnTo>
                  <a:pt x="240066" y="27558"/>
                </a:lnTo>
                <a:lnTo>
                  <a:pt x="260384" y="23139"/>
                </a:lnTo>
                <a:lnTo>
                  <a:pt x="313205" y="23139"/>
                </a:lnTo>
                <a:lnTo>
                  <a:pt x="311763" y="19558"/>
                </a:lnTo>
                <a:lnTo>
                  <a:pt x="291832" y="4720"/>
                </a:lnTo>
                <a:lnTo>
                  <a:pt x="260384" y="0"/>
                </a:lnTo>
                <a:close/>
              </a:path>
              <a:path w="586105" h="200025">
                <a:moveTo>
                  <a:pt x="313205" y="23139"/>
                </a:moveTo>
                <a:lnTo>
                  <a:pt x="260384" y="23139"/>
                </a:lnTo>
                <a:lnTo>
                  <a:pt x="280716" y="27558"/>
                </a:lnTo>
                <a:lnTo>
                  <a:pt x="291417" y="39967"/>
                </a:lnTo>
                <a:lnTo>
                  <a:pt x="295575" y="59089"/>
                </a:lnTo>
                <a:lnTo>
                  <a:pt x="296275" y="83650"/>
                </a:lnTo>
                <a:lnTo>
                  <a:pt x="295575" y="108205"/>
                </a:lnTo>
                <a:lnTo>
                  <a:pt x="291417" y="127302"/>
                </a:lnTo>
                <a:lnTo>
                  <a:pt x="280716" y="139683"/>
                </a:lnTo>
                <a:lnTo>
                  <a:pt x="260384" y="144090"/>
                </a:lnTo>
                <a:lnTo>
                  <a:pt x="313002" y="144090"/>
                </a:lnTo>
                <a:lnTo>
                  <a:pt x="317243" y="138093"/>
                </a:lnTo>
                <a:lnTo>
                  <a:pt x="323415" y="114698"/>
                </a:lnTo>
                <a:lnTo>
                  <a:pt x="325253" y="83650"/>
                </a:lnTo>
                <a:lnTo>
                  <a:pt x="322221" y="45530"/>
                </a:lnTo>
                <a:lnTo>
                  <a:pt x="313205" y="23139"/>
                </a:lnTo>
                <a:close/>
              </a:path>
              <a:path w="586105" h="200025">
                <a:moveTo>
                  <a:pt x="413943" y="24405"/>
                </a:moveTo>
                <a:lnTo>
                  <a:pt x="385227" y="24405"/>
                </a:lnTo>
                <a:lnTo>
                  <a:pt x="385227" y="165629"/>
                </a:lnTo>
                <a:lnTo>
                  <a:pt x="413943" y="165629"/>
                </a:lnTo>
                <a:lnTo>
                  <a:pt x="413943" y="24405"/>
                </a:lnTo>
                <a:close/>
              </a:path>
              <a:path w="586105" h="200025">
                <a:moveTo>
                  <a:pt x="455660" y="1683"/>
                </a:moveTo>
                <a:lnTo>
                  <a:pt x="343653" y="1683"/>
                </a:lnTo>
                <a:lnTo>
                  <a:pt x="343653" y="24405"/>
                </a:lnTo>
                <a:lnTo>
                  <a:pt x="455660" y="24405"/>
                </a:lnTo>
                <a:lnTo>
                  <a:pt x="455660" y="1683"/>
                </a:lnTo>
                <a:close/>
              </a:path>
              <a:path w="586105" h="200025">
                <a:moveTo>
                  <a:pt x="543848" y="24405"/>
                </a:moveTo>
                <a:lnTo>
                  <a:pt x="515145" y="24405"/>
                </a:lnTo>
                <a:lnTo>
                  <a:pt x="515145" y="165629"/>
                </a:lnTo>
                <a:lnTo>
                  <a:pt x="543848" y="165629"/>
                </a:lnTo>
                <a:lnTo>
                  <a:pt x="543848" y="24405"/>
                </a:lnTo>
                <a:close/>
              </a:path>
              <a:path w="586105" h="200025">
                <a:moveTo>
                  <a:pt x="585578" y="1683"/>
                </a:moveTo>
                <a:lnTo>
                  <a:pt x="473558" y="1683"/>
                </a:lnTo>
                <a:lnTo>
                  <a:pt x="473558" y="24405"/>
                </a:lnTo>
                <a:lnTo>
                  <a:pt x="585578" y="24405"/>
                </a:lnTo>
                <a:lnTo>
                  <a:pt x="585578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/>
          <p:cNvGrpSpPr/>
          <p:nvPr/>
        </p:nvGrpSpPr>
        <p:grpSpPr>
          <a:xfrm>
            <a:off x="18676337" y="5457538"/>
            <a:ext cx="499109" cy="154305"/>
            <a:chOff x="18676337" y="5457538"/>
            <a:chExt cx="499109" cy="154305"/>
          </a:xfrm>
        </p:grpSpPr>
        <p:sp>
          <p:nvSpPr>
            <p:cNvPr id="147" name="object 147"/>
            <p:cNvSpPr/>
            <p:nvPr/>
          </p:nvSpPr>
          <p:spPr>
            <a:xfrm>
              <a:off x="18676337" y="5457538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5" h="154304">
                  <a:moveTo>
                    <a:pt x="128843" y="0"/>
                  </a:moveTo>
                  <a:lnTo>
                    <a:pt x="25360" y="0"/>
                  </a:lnTo>
                  <a:lnTo>
                    <a:pt x="10698" y="396"/>
                  </a:lnTo>
                  <a:lnTo>
                    <a:pt x="3170" y="3170"/>
                  </a:lnTo>
                  <a:lnTo>
                    <a:pt x="396" y="10698"/>
                  </a:lnTo>
                  <a:lnTo>
                    <a:pt x="0" y="25360"/>
                  </a:lnTo>
                  <a:lnTo>
                    <a:pt x="0" y="128843"/>
                  </a:lnTo>
                  <a:lnTo>
                    <a:pt x="396" y="143504"/>
                  </a:lnTo>
                  <a:lnTo>
                    <a:pt x="3170" y="151033"/>
                  </a:lnTo>
                  <a:lnTo>
                    <a:pt x="10698" y="153807"/>
                  </a:lnTo>
                  <a:lnTo>
                    <a:pt x="25360" y="154203"/>
                  </a:lnTo>
                  <a:lnTo>
                    <a:pt x="128843" y="154203"/>
                  </a:lnTo>
                  <a:lnTo>
                    <a:pt x="143504" y="153807"/>
                  </a:lnTo>
                  <a:lnTo>
                    <a:pt x="151033" y="151033"/>
                  </a:lnTo>
                  <a:lnTo>
                    <a:pt x="153807" y="143504"/>
                  </a:lnTo>
                  <a:lnTo>
                    <a:pt x="154203" y="128843"/>
                  </a:lnTo>
                  <a:lnTo>
                    <a:pt x="154203" y="25360"/>
                  </a:lnTo>
                  <a:lnTo>
                    <a:pt x="153807" y="10698"/>
                  </a:lnTo>
                  <a:lnTo>
                    <a:pt x="151033" y="3170"/>
                  </a:lnTo>
                  <a:lnTo>
                    <a:pt x="143504" y="396"/>
                  </a:lnTo>
                  <a:lnTo>
                    <a:pt x="12884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870012" y="5464540"/>
              <a:ext cx="98885" cy="14015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991515" y="5498314"/>
              <a:ext cx="87746" cy="10637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099758" y="5496897"/>
              <a:ext cx="75197" cy="10779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8718100" y="5479854"/>
              <a:ext cx="71755" cy="110489"/>
            </a:xfrm>
            <a:custGeom>
              <a:avLst/>
              <a:gdLst/>
              <a:ahLst/>
              <a:cxnLst/>
              <a:rect l="l" t="t" r="r" b="b"/>
              <a:pathLst>
                <a:path w="71755" h="110489">
                  <a:moveTo>
                    <a:pt x="38720" y="0"/>
                  </a:moveTo>
                  <a:lnTo>
                    <a:pt x="22173" y="1541"/>
                  </a:lnTo>
                  <a:lnTo>
                    <a:pt x="10029" y="6690"/>
                  </a:lnTo>
                  <a:lnTo>
                    <a:pt x="2551" y="16234"/>
                  </a:lnTo>
                  <a:lnTo>
                    <a:pt x="0" y="30960"/>
                  </a:lnTo>
                  <a:lnTo>
                    <a:pt x="2086" y="43800"/>
                  </a:lnTo>
                  <a:lnTo>
                    <a:pt x="8134" y="52575"/>
                  </a:lnTo>
                  <a:lnTo>
                    <a:pt x="17821" y="58635"/>
                  </a:lnTo>
                  <a:lnTo>
                    <a:pt x="30828" y="63329"/>
                  </a:lnTo>
                  <a:lnTo>
                    <a:pt x="48798" y="68666"/>
                  </a:lnTo>
                  <a:lnTo>
                    <a:pt x="48798" y="89608"/>
                  </a:lnTo>
                  <a:lnTo>
                    <a:pt x="41825" y="92151"/>
                  </a:lnTo>
                  <a:lnTo>
                    <a:pt x="30458" y="92151"/>
                  </a:lnTo>
                  <a:lnTo>
                    <a:pt x="23644" y="91939"/>
                  </a:lnTo>
                  <a:lnTo>
                    <a:pt x="16159" y="91384"/>
                  </a:lnTo>
                  <a:lnTo>
                    <a:pt x="2137" y="89739"/>
                  </a:lnTo>
                  <a:lnTo>
                    <a:pt x="0" y="107064"/>
                  </a:lnTo>
                  <a:lnTo>
                    <a:pt x="6893" y="108388"/>
                  </a:lnTo>
                  <a:lnTo>
                    <a:pt x="14369" y="109448"/>
                  </a:lnTo>
                  <a:lnTo>
                    <a:pt x="22472" y="110152"/>
                  </a:lnTo>
                  <a:lnTo>
                    <a:pt x="31246" y="110407"/>
                  </a:lnTo>
                  <a:lnTo>
                    <a:pt x="48330" y="108691"/>
                  </a:lnTo>
                  <a:lnTo>
                    <a:pt x="60932" y="103127"/>
                  </a:lnTo>
                  <a:lnTo>
                    <a:pt x="68729" y="93090"/>
                  </a:lnTo>
                  <a:lnTo>
                    <a:pt x="71400" y="77955"/>
                  </a:lnTo>
                  <a:lnTo>
                    <a:pt x="69684" y="65292"/>
                  </a:lnTo>
                  <a:lnTo>
                    <a:pt x="29336" y="41407"/>
                  </a:lnTo>
                  <a:lnTo>
                    <a:pt x="21909" y="39926"/>
                  </a:lnTo>
                  <a:lnTo>
                    <a:pt x="21909" y="29061"/>
                  </a:lnTo>
                  <a:lnTo>
                    <a:pt x="21909" y="18244"/>
                  </a:lnTo>
                  <a:lnTo>
                    <a:pt x="35139" y="17873"/>
                  </a:lnTo>
                  <a:lnTo>
                    <a:pt x="51950" y="17873"/>
                  </a:lnTo>
                  <a:lnTo>
                    <a:pt x="67687" y="20238"/>
                  </a:lnTo>
                  <a:lnTo>
                    <a:pt x="69681" y="3390"/>
                  </a:lnTo>
                  <a:lnTo>
                    <a:pt x="63206" y="2150"/>
                  </a:lnTo>
                  <a:lnTo>
                    <a:pt x="55611" y="1064"/>
                  </a:lnTo>
                  <a:lnTo>
                    <a:pt x="47311" y="293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2" name="object 15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5538370" y="4853505"/>
            <a:ext cx="181216" cy="225818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995819" y="4877252"/>
            <a:ext cx="238711" cy="241352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532828" y="4873561"/>
            <a:ext cx="250689" cy="250190"/>
          </a:xfrm>
          <a:prstGeom prst="rect">
            <a:avLst/>
          </a:prstGeom>
        </p:spPr>
      </p:pic>
      <p:sp>
        <p:nvSpPr>
          <p:cNvPr id="155" name="object 155"/>
          <p:cNvSpPr/>
          <p:nvPr/>
        </p:nvSpPr>
        <p:spPr>
          <a:xfrm>
            <a:off x="17909159" y="4882121"/>
            <a:ext cx="295275" cy="266065"/>
          </a:xfrm>
          <a:custGeom>
            <a:avLst/>
            <a:gdLst/>
            <a:ahLst/>
            <a:cxnLst/>
            <a:rect l="l" t="t" r="r" b="b"/>
            <a:pathLst>
              <a:path w="295275" h="266064">
                <a:moveTo>
                  <a:pt x="92489" y="74151"/>
                </a:moveTo>
                <a:lnTo>
                  <a:pt x="51748" y="109698"/>
                </a:lnTo>
                <a:lnTo>
                  <a:pt x="19470" y="155900"/>
                </a:lnTo>
                <a:lnTo>
                  <a:pt x="0" y="216103"/>
                </a:lnTo>
                <a:lnTo>
                  <a:pt x="4566" y="240685"/>
                </a:lnTo>
                <a:lnTo>
                  <a:pt x="23064" y="259586"/>
                </a:lnTo>
                <a:lnTo>
                  <a:pt x="45780" y="265723"/>
                </a:lnTo>
                <a:lnTo>
                  <a:pt x="71042" y="263611"/>
                </a:lnTo>
                <a:lnTo>
                  <a:pt x="95985" y="256048"/>
                </a:lnTo>
                <a:lnTo>
                  <a:pt x="112297" y="248390"/>
                </a:lnTo>
                <a:lnTo>
                  <a:pt x="47670" y="248390"/>
                </a:lnTo>
                <a:lnTo>
                  <a:pt x="31434" y="244327"/>
                </a:lnTo>
                <a:lnTo>
                  <a:pt x="19243" y="230086"/>
                </a:lnTo>
                <a:lnTo>
                  <a:pt x="17770" y="210848"/>
                </a:lnTo>
                <a:lnTo>
                  <a:pt x="22738" y="190678"/>
                </a:lnTo>
                <a:lnTo>
                  <a:pt x="29870" y="173643"/>
                </a:lnTo>
                <a:lnTo>
                  <a:pt x="33882" y="165930"/>
                </a:lnTo>
                <a:lnTo>
                  <a:pt x="54316" y="165930"/>
                </a:lnTo>
                <a:lnTo>
                  <a:pt x="49523" y="158078"/>
                </a:lnTo>
                <a:lnTo>
                  <a:pt x="70778" y="114344"/>
                </a:lnTo>
                <a:lnTo>
                  <a:pt x="96566" y="89694"/>
                </a:lnTo>
                <a:lnTo>
                  <a:pt x="99975" y="83495"/>
                </a:lnTo>
                <a:lnTo>
                  <a:pt x="97939" y="77463"/>
                </a:lnTo>
                <a:lnTo>
                  <a:pt x="92489" y="74151"/>
                </a:lnTo>
                <a:close/>
              </a:path>
              <a:path w="295275" h="266064">
                <a:moveTo>
                  <a:pt x="116364" y="229786"/>
                </a:moveTo>
                <a:lnTo>
                  <a:pt x="109318" y="230560"/>
                </a:lnTo>
                <a:lnTo>
                  <a:pt x="88770" y="240151"/>
                </a:lnTo>
                <a:lnTo>
                  <a:pt x="67502" y="246546"/>
                </a:lnTo>
                <a:lnTo>
                  <a:pt x="47670" y="248390"/>
                </a:lnTo>
                <a:lnTo>
                  <a:pt x="112297" y="248390"/>
                </a:lnTo>
                <a:lnTo>
                  <a:pt x="117747" y="245831"/>
                </a:lnTo>
                <a:lnTo>
                  <a:pt x="122159" y="240292"/>
                </a:lnTo>
                <a:lnTo>
                  <a:pt x="121171" y="233987"/>
                </a:lnTo>
                <a:lnTo>
                  <a:pt x="116364" y="229786"/>
                </a:lnTo>
                <a:close/>
              </a:path>
              <a:path w="295275" h="266064">
                <a:moveTo>
                  <a:pt x="54316" y="165930"/>
                </a:moveTo>
                <a:lnTo>
                  <a:pt x="33882" y="165930"/>
                </a:lnTo>
                <a:lnTo>
                  <a:pt x="39090" y="174858"/>
                </a:lnTo>
                <a:lnTo>
                  <a:pt x="66776" y="203755"/>
                </a:lnTo>
                <a:lnTo>
                  <a:pt x="107470" y="222193"/>
                </a:lnTo>
                <a:lnTo>
                  <a:pt x="152122" y="227384"/>
                </a:lnTo>
                <a:lnTo>
                  <a:pt x="189405" y="223307"/>
                </a:lnTo>
                <a:lnTo>
                  <a:pt x="221244" y="211679"/>
                </a:lnTo>
                <a:lnTo>
                  <a:pt x="223640" y="209964"/>
                </a:lnTo>
                <a:lnTo>
                  <a:pt x="152122" y="209964"/>
                </a:lnTo>
                <a:lnTo>
                  <a:pt x="130811" y="208771"/>
                </a:lnTo>
                <a:lnTo>
                  <a:pt x="80292" y="191744"/>
                </a:lnTo>
                <a:lnTo>
                  <a:pt x="55628" y="168079"/>
                </a:lnTo>
                <a:lnTo>
                  <a:pt x="54316" y="165930"/>
                </a:lnTo>
                <a:close/>
              </a:path>
              <a:path w="295275" h="266064">
                <a:moveTo>
                  <a:pt x="261990" y="173679"/>
                </a:moveTo>
                <a:lnTo>
                  <a:pt x="241397" y="173679"/>
                </a:lnTo>
                <a:lnTo>
                  <a:pt x="225478" y="188607"/>
                </a:lnTo>
                <a:lnTo>
                  <a:pt x="205146" y="200042"/>
                </a:lnTo>
                <a:lnTo>
                  <a:pt x="180620" y="207367"/>
                </a:lnTo>
                <a:lnTo>
                  <a:pt x="152122" y="209964"/>
                </a:lnTo>
                <a:lnTo>
                  <a:pt x="223640" y="209964"/>
                </a:lnTo>
                <a:lnTo>
                  <a:pt x="246852" y="193355"/>
                </a:lnTo>
                <a:lnTo>
                  <a:pt x="261990" y="173679"/>
                </a:lnTo>
                <a:close/>
              </a:path>
              <a:path w="295275" h="266064">
                <a:moveTo>
                  <a:pt x="110775" y="126146"/>
                </a:moveTo>
                <a:lnTo>
                  <a:pt x="105139" y="129513"/>
                </a:lnTo>
                <a:lnTo>
                  <a:pt x="103909" y="130373"/>
                </a:lnTo>
                <a:lnTo>
                  <a:pt x="102775" y="134576"/>
                </a:lnTo>
                <a:lnTo>
                  <a:pt x="103111" y="149435"/>
                </a:lnTo>
                <a:lnTo>
                  <a:pt x="111073" y="166187"/>
                </a:lnTo>
                <a:lnTo>
                  <a:pt x="127605" y="179866"/>
                </a:lnTo>
                <a:lnTo>
                  <a:pt x="153651" y="185511"/>
                </a:lnTo>
                <a:lnTo>
                  <a:pt x="163301" y="184801"/>
                </a:lnTo>
                <a:lnTo>
                  <a:pt x="172259" y="182649"/>
                </a:lnTo>
                <a:lnTo>
                  <a:pt x="180331" y="178970"/>
                </a:lnTo>
                <a:lnTo>
                  <a:pt x="187321" y="173679"/>
                </a:lnTo>
                <a:lnTo>
                  <a:pt x="261990" y="173679"/>
                </a:lnTo>
                <a:lnTo>
                  <a:pt x="265444" y="169189"/>
                </a:lnTo>
                <a:lnTo>
                  <a:pt x="266062" y="168079"/>
                </a:lnTo>
                <a:lnTo>
                  <a:pt x="153651" y="168079"/>
                </a:lnTo>
                <a:lnTo>
                  <a:pt x="140039" y="166443"/>
                </a:lnTo>
                <a:lnTo>
                  <a:pt x="130472" y="161652"/>
                </a:lnTo>
                <a:lnTo>
                  <a:pt x="124358" y="153965"/>
                </a:lnTo>
                <a:lnTo>
                  <a:pt x="121103" y="143638"/>
                </a:lnTo>
                <a:lnTo>
                  <a:pt x="275819" y="143531"/>
                </a:lnTo>
                <a:lnTo>
                  <a:pt x="273742" y="132856"/>
                </a:lnTo>
                <a:lnTo>
                  <a:pt x="273665" y="126242"/>
                </a:lnTo>
                <a:lnTo>
                  <a:pt x="116004" y="126242"/>
                </a:lnTo>
                <a:lnTo>
                  <a:pt x="110775" y="126146"/>
                </a:lnTo>
                <a:close/>
              </a:path>
              <a:path w="295275" h="266064">
                <a:moveTo>
                  <a:pt x="265838" y="156259"/>
                </a:moveTo>
                <a:lnTo>
                  <a:pt x="183536" y="156259"/>
                </a:lnTo>
                <a:lnTo>
                  <a:pt x="178717" y="158102"/>
                </a:lnTo>
                <a:lnTo>
                  <a:pt x="173613" y="162160"/>
                </a:lnTo>
                <a:lnTo>
                  <a:pt x="165998" y="166222"/>
                </a:lnTo>
                <a:lnTo>
                  <a:pt x="153651" y="168079"/>
                </a:lnTo>
                <a:lnTo>
                  <a:pt x="266062" y="168079"/>
                </a:lnTo>
                <a:lnTo>
                  <a:pt x="269336" y="162205"/>
                </a:lnTo>
                <a:lnTo>
                  <a:pt x="265838" y="156259"/>
                </a:lnTo>
                <a:close/>
              </a:path>
              <a:path w="295275" h="266064">
                <a:moveTo>
                  <a:pt x="219528" y="40955"/>
                </a:moveTo>
                <a:lnTo>
                  <a:pt x="148397" y="40955"/>
                </a:lnTo>
                <a:lnTo>
                  <a:pt x="154876" y="41159"/>
                </a:lnTo>
                <a:lnTo>
                  <a:pt x="162922" y="41687"/>
                </a:lnTo>
                <a:lnTo>
                  <a:pt x="205862" y="52679"/>
                </a:lnTo>
                <a:lnTo>
                  <a:pt x="249440" y="94094"/>
                </a:lnTo>
                <a:lnTo>
                  <a:pt x="256274" y="126122"/>
                </a:lnTo>
                <a:lnTo>
                  <a:pt x="116004" y="126242"/>
                </a:lnTo>
                <a:lnTo>
                  <a:pt x="273665" y="126242"/>
                </a:lnTo>
                <a:lnTo>
                  <a:pt x="267755" y="92600"/>
                </a:lnTo>
                <a:lnTo>
                  <a:pt x="251499" y="65242"/>
                </a:lnTo>
                <a:lnTo>
                  <a:pt x="227401" y="44621"/>
                </a:lnTo>
                <a:lnTo>
                  <a:pt x="219528" y="40955"/>
                </a:lnTo>
                <a:close/>
              </a:path>
              <a:path w="295275" h="266064">
                <a:moveTo>
                  <a:pt x="153006" y="23523"/>
                </a:moveTo>
                <a:lnTo>
                  <a:pt x="148397" y="23523"/>
                </a:lnTo>
                <a:lnTo>
                  <a:pt x="123722" y="25164"/>
                </a:lnTo>
                <a:lnTo>
                  <a:pt x="81222" y="38201"/>
                </a:lnTo>
                <a:lnTo>
                  <a:pt x="49475" y="62589"/>
                </a:lnTo>
                <a:lnTo>
                  <a:pt x="25488" y="111078"/>
                </a:lnTo>
                <a:lnTo>
                  <a:pt x="27128" y="117958"/>
                </a:lnTo>
                <a:lnTo>
                  <a:pt x="32682" y="121057"/>
                </a:lnTo>
                <a:lnTo>
                  <a:pt x="38934" y="119853"/>
                </a:lnTo>
                <a:lnTo>
                  <a:pt x="42670" y="113824"/>
                </a:lnTo>
                <a:lnTo>
                  <a:pt x="46409" y="99759"/>
                </a:lnTo>
                <a:lnTo>
                  <a:pt x="52993" y="86548"/>
                </a:lnTo>
                <a:lnTo>
                  <a:pt x="89184" y="53699"/>
                </a:lnTo>
                <a:lnTo>
                  <a:pt x="126163" y="42416"/>
                </a:lnTo>
                <a:lnTo>
                  <a:pt x="148397" y="40955"/>
                </a:lnTo>
                <a:lnTo>
                  <a:pt x="219528" y="40955"/>
                </a:lnTo>
                <a:lnTo>
                  <a:pt x="197912" y="30890"/>
                </a:lnTo>
                <a:lnTo>
                  <a:pt x="213697" y="24801"/>
                </a:lnTo>
                <a:lnTo>
                  <a:pt x="170020" y="24801"/>
                </a:lnTo>
                <a:lnTo>
                  <a:pt x="162331" y="24013"/>
                </a:lnTo>
                <a:lnTo>
                  <a:pt x="153006" y="23523"/>
                </a:lnTo>
                <a:close/>
              </a:path>
              <a:path w="295275" h="266064">
                <a:moveTo>
                  <a:pt x="151298" y="65193"/>
                </a:moveTo>
                <a:lnTo>
                  <a:pt x="108283" y="87397"/>
                </a:lnTo>
                <a:lnTo>
                  <a:pt x="102345" y="108547"/>
                </a:lnTo>
                <a:lnTo>
                  <a:pt x="106190" y="113048"/>
                </a:lnTo>
                <a:lnTo>
                  <a:pt x="195034" y="113048"/>
                </a:lnTo>
                <a:lnTo>
                  <a:pt x="198986" y="108762"/>
                </a:lnTo>
                <a:lnTo>
                  <a:pt x="198592" y="103651"/>
                </a:lnTo>
                <a:lnTo>
                  <a:pt x="196238" y="95592"/>
                </a:lnTo>
                <a:lnTo>
                  <a:pt x="123693" y="95592"/>
                </a:lnTo>
                <a:lnTo>
                  <a:pt x="127778" y="90181"/>
                </a:lnTo>
                <a:lnTo>
                  <a:pt x="133627" y="86086"/>
                </a:lnTo>
                <a:lnTo>
                  <a:pt x="141456" y="83490"/>
                </a:lnTo>
                <a:lnTo>
                  <a:pt x="151298" y="82590"/>
                </a:lnTo>
                <a:lnTo>
                  <a:pt x="190158" y="82590"/>
                </a:lnTo>
                <a:lnTo>
                  <a:pt x="182638" y="74321"/>
                </a:lnTo>
                <a:lnTo>
                  <a:pt x="167909" y="67408"/>
                </a:lnTo>
                <a:lnTo>
                  <a:pt x="151298" y="65193"/>
                </a:lnTo>
                <a:close/>
              </a:path>
              <a:path w="295275" h="266064">
                <a:moveTo>
                  <a:pt x="190158" y="82590"/>
                </a:moveTo>
                <a:lnTo>
                  <a:pt x="151298" y="82590"/>
                </a:lnTo>
                <a:lnTo>
                  <a:pt x="160508" y="83441"/>
                </a:lnTo>
                <a:lnTo>
                  <a:pt x="168240" y="85943"/>
                </a:lnTo>
                <a:lnTo>
                  <a:pt x="174330" y="90019"/>
                </a:lnTo>
                <a:lnTo>
                  <a:pt x="178617" y="95592"/>
                </a:lnTo>
                <a:lnTo>
                  <a:pt x="196238" y="95592"/>
                </a:lnTo>
                <a:lnTo>
                  <a:pt x="193520" y="86285"/>
                </a:lnTo>
                <a:lnTo>
                  <a:pt x="190158" y="82590"/>
                </a:lnTo>
                <a:close/>
              </a:path>
              <a:path w="295275" h="266064">
                <a:moveTo>
                  <a:pt x="287549" y="17488"/>
                </a:moveTo>
                <a:lnTo>
                  <a:pt x="255043" y="17488"/>
                </a:lnTo>
                <a:lnTo>
                  <a:pt x="270023" y="22827"/>
                </a:lnTo>
                <a:lnTo>
                  <a:pt x="275633" y="29555"/>
                </a:lnTo>
                <a:lnTo>
                  <a:pt x="277324" y="38134"/>
                </a:lnTo>
                <a:lnTo>
                  <a:pt x="275396" y="48142"/>
                </a:lnTo>
                <a:lnTo>
                  <a:pt x="270160" y="59164"/>
                </a:lnTo>
                <a:lnTo>
                  <a:pt x="269162" y="66154"/>
                </a:lnTo>
                <a:lnTo>
                  <a:pt x="273207" y="71077"/>
                </a:lnTo>
                <a:lnTo>
                  <a:pt x="279478" y="72260"/>
                </a:lnTo>
                <a:lnTo>
                  <a:pt x="285156" y="68035"/>
                </a:lnTo>
                <a:lnTo>
                  <a:pt x="291566" y="54406"/>
                </a:lnTo>
                <a:lnTo>
                  <a:pt x="294744" y="38682"/>
                </a:lnTo>
                <a:lnTo>
                  <a:pt x="291933" y="22819"/>
                </a:lnTo>
                <a:lnTo>
                  <a:pt x="287549" y="17488"/>
                </a:lnTo>
                <a:close/>
              </a:path>
              <a:path w="295275" h="266064">
                <a:moveTo>
                  <a:pt x="254627" y="0"/>
                </a:moveTo>
                <a:lnTo>
                  <a:pt x="224836" y="3113"/>
                </a:lnTo>
                <a:lnTo>
                  <a:pt x="195233" y="13071"/>
                </a:lnTo>
                <a:lnTo>
                  <a:pt x="170020" y="24801"/>
                </a:lnTo>
                <a:lnTo>
                  <a:pt x="213697" y="24801"/>
                </a:lnTo>
                <a:lnTo>
                  <a:pt x="216754" y="23621"/>
                </a:lnTo>
                <a:lnTo>
                  <a:pt x="236543" y="18455"/>
                </a:lnTo>
                <a:lnTo>
                  <a:pt x="255043" y="17488"/>
                </a:lnTo>
                <a:lnTo>
                  <a:pt x="287549" y="17488"/>
                </a:lnTo>
                <a:lnTo>
                  <a:pt x="280404" y="8801"/>
                </a:lnTo>
                <a:lnTo>
                  <a:pt x="254627" y="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905050" y="4867680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880" y="0"/>
                </a:moveTo>
                <a:lnTo>
                  <a:pt x="92252" y="6879"/>
                </a:lnTo>
                <a:lnTo>
                  <a:pt x="55225" y="26035"/>
                </a:lnTo>
                <a:lnTo>
                  <a:pt x="26025" y="55244"/>
                </a:lnTo>
                <a:lnTo>
                  <a:pt x="6873" y="92285"/>
                </a:lnTo>
                <a:lnTo>
                  <a:pt x="0" y="134956"/>
                </a:lnTo>
                <a:lnTo>
                  <a:pt x="6873" y="177576"/>
                </a:lnTo>
                <a:lnTo>
                  <a:pt x="26025" y="214607"/>
                </a:lnTo>
                <a:lnTo>
                  <a:pt x="55225" y="243806"/>
                </a:lnTo>
                <a:lnTo>
                  <a:pt x="92252" y="262953"/>
                </a:lnTo>
                <a:lnTo>
                  <a:pt x="134880" y="269828"/>
                </a:lnTo>
                <a:lnTo>
                  <a:pt x="177521" y="262953"/>
                </a:lnTo>
                <a:lnTo>
                  <a:pt x="189255" y="256886"/>
                </a:lnTo>
                <a:lnTo>
                  <a:pt x="132552" y="256886"/>
                </a:lnTo>
                <a:lnTo>
                  <a:pt x="133193" y="255775"/>
                </a:lnTo>
                <a:lnTo>
                  <a:pt x="118248" y="255775"/>
                </a:lnTo>
                <a:lnTo>
                  <a:pt x="76698" y="242149"/>
                </a:lnTo>
                <a:lnTo>
                  <a:pt x="43273" y="215457"/>
                </a:lnTo>
                <a:lnTo>
                  <a:pt x="21000" y="178714"/>
                </a:lnTo>
                <a:lnTo>
                  <a:pt x="12903" y="134932"/>
                </a:lnTo>
                <a:lnTo>
                  <a:pt x="14080" y="117948"/>
                </a:lnTo>
                <a:lnTo>
                  <a:pt x="17501" y="101685"/>
                </a:lnTo>
                <a:lnTo>
                  <a:pt x="23002" y="86300"/>
                </a:lnTo>
                <a:lnTo>
                  <a:pt x="30418" y="71949"/>
                </a:lnTo>
                <a:lnTo>
                  <a:pt x="45360" y="71949"/>
                </a:lnTo>
                <a:lnTo>
                  <a:pt x="38538" y="60129"/>
                </a:lnTo>
                <a:lnTo>
                  <a:pt x="57491" y="40647"/>
                </a:lnTo>
                <a:lnTo>
                  <a:pt x="80382" y="25772"/>
                </a:lnTo>
                <a:lnTo>
                  <a:pt x="106436" y="16279"/>
                </a:lnTo>
                <a:lnTo>
                  <a:pt x="134880" y="12942"/>
                </a:lnTo>
                <a:lnTo>
                  <a:pt x="189243" y="12942"/>
                </a:lnTo>
                <a:lnTo>
                  <a:pt x="177521" y="6879"/>
                </a:lnTo>
                <a:lnTo>
                  <a:pt x="134880" y="0"/>
                </a:lnTo>
                <a:close/>
              </a:path>
              <a:path w="269875" h="269875">
                <a:moveTo>
                  <a:pt x="261150" y="88880"/>
                </a:moveTo>
                <a:lnTo>
                  <a:pt x="247855" y="88880"/>
                </a:lnTo>
                <a:lnTo>
                  <a:pt x="251715" y="99771"/>
                </a:lnTo>
                <a:lnTo>
                  <a:pt x="254537" y="111113"/>
                </a:lnTo>
                <a:lnTo>
                  <a:pt x="256269" y="122852"/>
                </a:lnTo>
                <a:lnTo>
                  <a:pt x="256853" y="134956"/>
                </a:lnTo>
                <a:lnTo>
                  <a:pt x="247274" y="182402"/>
                </a:lnTo>
                <a:lnTo>
                  <a:pt x="221135" y="221166"/>
                </a:lnTo>
                <a:lnTo>
                  <a:pt x="182364" y="247302"/>
                </a:lnTo>
                <a:lnTo>
                  <a:pt x="134880" y="256886"/>
                </a:lnTo>
                <a:lnTo>
                  <a:pt x="189255" y="256886"/>
                </a:lnTo>
                <a:lnTo>
                  <a:pt x="214554" y="243806"/>
                </a:lnTo>
                <a:lnTo>
                  <a:pt x="243758" y="214607"/>
                </a:lnTo>
                <a:lnTo>
                  <a:pt x="262911" y="177576"/>
                </a:lnTo>
                <a:lnTo>
                  <a:pt x="269789" y="134932"/>
                </a:lnTo>
                <a:lnTo>
                  <a:pt x="262911" y="92285"/>
                </a:lnTo>
                <a:lnTo>
                  <a:pt x="261150" y="88880"/>
                </a:lnTo>
                <a:close/>
              </a:path>
              <a:path w="269875" h="269875">
                <a:moveTo>
                  <a:pt x="171248" y="189855"/>
                </a:moveTo>
                <a:lnTo>
                  <a:pt x="156324" y="189855"/>
                </a:lnTo>
                <a:lnTo>
                  <a:pt x="118248" y="255775"/>
                </a:lnTo>
                <a:lnTo>
                  <a:pt x="133193" y="255775"/>
                </a:lnTo>
                <a:lnTo>
                  <a:pt x="171248" y="189855"/>
                </a:lnTo>
                <a:close/>
              </a:path>
              <a:path w="269875" h="269875">
                <a:moveTo>
                  <a:pt x="45360" y="71949"/>
                </a:moveTo>
                <a:lnTo>
                  <a:pt x="30418" y="71949"/>
                </a:lnTo>
                <a:lnTo>
                  <a:pt x="84064" y="164865"/>
                </a:lnTo>
                <a:lnTo>
                  <a:pt x="93302" y="176723"/>
                </a:lnTo>
                <a:lnTo>
                  <a:pt x="105223" y="185882"/>
                </a:lnTo>
                <a:lnTo>
                  <a:pt x="119269" y="191787"/>
                </a:lnTo>
                <a:lnTo>
                  <a:pt x="134880" y="193879"/>
                </a:lnTo>
                <a:lnTo>
                  <a:pt x="142462" y="193879"/>
                </a:lnTo>
                <a:lnTo>
                  <a:pt x="149686" y="192470"/>
                </a:lnTo>
                <a:lnTo>
                  <a:pt x="156324" y="189855"/>
                </a:lnTo>
                <a:lnTo>
                  <a:pt x="171248" y="189855"/>
                </a:lnTo>
                <a:lnTo>
                  <a:pt x="176383" y="180960"/>
                </a:lnTo>
                <a:lnTo>
                  <a:pt x="134880" y="180960"/>
                </a:lnTo>
                <a:lnTo>
                  <a:pt x="116969" y="177343"/>
                </a:lnTo>
                <a:lnTo>
                  <a:pt x="102338" y="167478"/>
                </a:lnTo>
                <a:lnTo>
                  <a:pt x="92471" y="152848"/>
                </a:lnTo>
                <a:lnTo>
                  <a:pt x="88852" y="134932"/>
                </a:lnTo>
                <a:lnTo>
                  <a:pt x="90643" y="126061"/>
                </a:lnTo>
                <a:lnTo>
                  <a:pt x="76590" y="126061"/>
                </a:lnTo>
                <a:lnTo>
                  <a:pt x="45360" y="71949"/>
                </a:lnTo>
                <a:close/>
              </a:path>
              <a:path w="269875" h="269875">
                <a:moveTo>
                  <a:pt x="171762" y="88880"/>
                </a:moveTo>
                <a:lnTo>
                  <a:pt x="134880" y="88880"/>
                </a:lnTo>
                <a:lnTo>
                  <a:pt x="152805" y="92497"/>
                </a:lnTo>
                <a:lnTo>
                  <a:pt x="167443" y="102364"/>
                </a:lnTo>
                <a:lnTo>
                  <a:pt x="177313" y="117002"/>
                </a:lnTo>
                <a:lnTo>
                  <a:pt x="180932" y="134932"/>
                </a:lnTo>
                <a:lnTo>
                  <a:pt x="180932" y="143338"/>
                </a:lnTo>
                <a:lnTo>
                  <a:pt x="158211" y="174607"/>
                </a:lnTo>
                <a:lnTo>
                  <a:pt x="134880" y="180960"/>
                </a:lnTo>
                <a:lnTo>
                  <a:pt x="176383" y="180960"/>
                </a:lnTo>
                <a:lnTo>
                  <a:pt x="193319" y="142860"/>
                </a:lnTo>
                <a:lnTo>
                  <a:pt x="193851" y="134932"/>
                </a:lnTo>
                <a:lnTo>
                  <a:pt x="192289" y="121393"/>
                </a:lnTo>
                <a:lnTo>
                  <a:pt x="187844" y="108969"/>
                </a:lnTo>
                <a:lnTo>
                  <a:pt x="180881" y="98013"/>
                </a:lnTo>
                <a:lnTo>
                  <a:pt x="171762" y="88880"/>
                </a:lnTo>
                <a:close/>
              </a:path>
              <a:path w="269875" h="269875">
                <a:moveTo>
                  <a:pt x="134856" y="101536"/>
                </a:moveTo>
                <a:lnTo>
                  <a:pt x="121863" y="104160"/>
                </a:lnTo>
                <a:lnTo>
                  <a:pt x="111251" y="111319"/>
                </a:lnTo>
                <a:lnTo>
                  <a:pt x="104096" y="121941"/>
                </a:lnTo>
                <a:lnTo>
                  <a:pt x="101473" y="134956"/>
                </a:lnTo>
                <a:lnTo>
                  <a:pt x="104096" y="147956"/>
                </a:lnTo>
                <a:lnTo>
                  <a:pt x="111251" y="158571"/>
                </a:lnTo>
                <a:lnTo>
                  <a:pt x="121863" y="165728"/>
                </a:lnTo>
                <a:lnTo>
                  <a:pt x="134856" y="168352"/>
                </a:lnTo>
                <a:lnTo>
                  <a:pt x="147867" y="165728"/>
                </a:lnTo>
                <a:lnTo>
                  <a:pt x="158494" y="158571"/>
                </a:lnTo>
                <a:lnTo>
                  <a:pt x="165660" y="147956"/>
                </a:lnTo>
                <a:lnTo>
                  <a:pt x="168283" y="134932"/>
                </a:lnTo>
                <a:lnTo>
                  <a:pt x="165660" y="121941"/>
                </a:lnTo>
                <a:lnTo>
                  <a:pt x="158494" y="111319"/>
                </a:lnTo>
                <a:lnTo>
                  <a:pt x="147867" y="104160"/>
                </a:lnTo>
                <a:lnTo>
                  <a:pt x="134856" y="101536"/>
                </a:lnTo>
                <a:close/>
              </a:path>
              <a:path w="269875" h="269875">
                <a:moveTo>
                  <a:pt x="189243" y="12942"/>
                </a:moveTo>
                <a:lnTo>
                  <a:pt x="134880" y="12942"/>
                </a:lnTo>
                <a:lnTo>
                  <a:pt x="168046" y="17505"/>
                </a:lnTo>
                <a:lnTo>
                  <a:pt x="197738" y="30361"/>
                </a:lnTo>
                <a:lnTo>
                  <a:pt x="222701" y="50262"/>
                </a:lnTo>
                <a:lnTo>
                  <a:pt x="241682" y="75961"/>
                </a:lnTo>
                <a:lnTo>
                  <a:pt x="134880" y="75961"/>
                </a:lnTo>
                <a:lnTo>
                  <a:pt x="113900" y="79800"/>
                </a:lnTo>
                <a:lnTo>
                  <a:pt x="96247" y="90372"/>
                </a:lnTo>
                <a:lnTo>
                  <a:pt x="83339" y="106264"/>
                </a:lnTo>
                <a:lnTo>
                  <a:pt x="76590" y="126061"/>
                </a:lnTo>
                <a:lnTo>
                  <a:pt x="90643" y="126061"/>
                </a:lnTo>
                <a:lnTo>
                  <a:pt x="92471" y="117002"/>
                </a:lnTo>
                <a:lnTo>
                  <a:pt x="102338" y="102364"/>
                </a:lnTo>
                <a:lnTo>
                  <a:pt x="116969" y="92497"/>
                </a:lnTo>
                <a:lnTo>
                  <a:pt x="134880" y="88880"/>
                </a:lnTo>
                <a:lnTo>
                  <a:pt x="261150" y="88880"/>
                </a:lnTo>
                <a:lnTo>
                  <a:pt x="243758" y="55244"/>
                </a:lnTo>
                <a:lnTo>
                  <a:pt x="214554" y="26035"/>
                </a:lnTo>
                <a:lnTo>
                  <a:pt x="189243" y="1294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object 15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7446840" y="4880084"/>
            <a:ext cx="249968" cy="236648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18418950" y="4868524"/>
            <a:ext cx="271145" cy="267335"/>
            <a:chOff x="18418950" y="4868524"/>
            <a:chExt cx="271145" cy="267335"/>
          </a:xfrm>
        </p:grpSpPr>
        <p:sp>
          <p:nvSpPr>
            <p:cNvPr id="159" name="object 159"/>
            <p:cNvSpPr/>
            <p:nvPr/>
          </p:nvSpPr>
          <p:spPr>
            <a:xfrm>
              <a:off x="18424904" y="498072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226" y="0"/>
                  </a:moveTo>
                  <a:lnTo>
                    <a:pt x="0" y="1480"/>
                  </a:lnTo>
                  <a:lnTo>
                    <a:pt x="83" y="105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425558" y="4875133"/>
              <a:ext cx="257810" cy="254635"/>
            </a:xfrm>
            <a:custGeom>
              <a:avLst/>
              <a:gdLst/>
              <a:ahLst/>
              <a:cxnLst/>
              <a:rect l="l" t="t" r="r" b="b"/>
              <a:pathLst>
                <a:path w="257809" h="254635">
                  <a:moveTo>
                    <a:pt x="257781" y="95399"/>
                  </a:moveTo>
                  <a:lnTo>
                    <a:pt x="256277" y="104306"/>
                  </a:lnTo>
                  <a:lnTo>
                    <a:pt x="255202" y="106813"/>
                  </a:lnTo>
                  <a:lnTo>
                    <a:pt x="254044" y="109285"/>
                  </a:lnTo>
                  <a:lnTo>
                    <a:pt x="253527" y="81336"/>
                  </a:lnTo>
                  <a:lnTo>
                    <a:pt x="251651" y="65375"/>
                  </a:lnTo>
                  <a:lnTo>
                    <a:pt x="246886" y="55420"/>
                  </a:lnTo>
                  <a:lnTo>
                    <a:pt x="237698" y="45490"/>
                  </a:lnTo>
                  <a:lnTo>
                    <a:pt x="239609" y="60594"/>
                  </a:lnTo>
                  <a:lnTo>
                    <a:pt x="238427" y="64152"/>
                  </a:lnTo>
                  <a:lnTo>
                    <a:pt x="238427" y="64284"/>
                  </a:lnTo>
                  <a:lnTo>
                    <a:pt x="219108" y="37748"/>
                  </a:lnTo>
                  <a:lnTo>
                    <a:pt x="193576" y="17482"/>
                  </a:lnTo>
                  <a:lnTo>
                    <a:pt x="163345" y="4547"/>
                  </a:lnTo>
                  <a:lnTo>
                    <a:pt x="129929" y="0"/>
                  </a:lnTo>
                  <a:lnTo>
                    <a:pt x="101965" y="3220"/>
                  </a:lnTo>
                  <a:lnTo>
                    <a:pt x="76189" y="12359"/>
                  </a:lnTo>
                  <a:lnTo>
                    <a:pt x="53326" y="26631"/>
                  </a:lnTo>
                  <a:lnTo>
                    <a:pt x="34100" y="45252"/>
                  </a:lnTo>
                  <a:lnTo>
                    <a:pt x="29551" y="40105"/>
                  </a:lnTo>
                  <a:lnTo>
                    <a:pt x="27915" y="24930"/>
                  </a:lnTo>
                  <a:lnTo>
                    <a:pt x="25565" y="27649"/>
                  </a:lnTo>
                  <a:lnTo>
                    <a:pt x="20557" y="36327"/>
                  </a:lnTo>
                  <a:lnTo>
                    <a:pt x="15822" y="51496"/>
                  </a:lnTo>
                  <a:lnTo>
                    <a:pt x="14292" y="73752"/>
                  </a:lnTo>
                  <a:lnTo>
                    <a:pt x="11723" y="76724"/>
                  </a:lnTo>
                  <a:lnTo>
                    <a:pt x="6313" y="84614"/>
                  </a:lnTo>
                  <a:lnTo>
                    <a:pt x="1319" y="96073"/>
                  </a:lnTo>
                  <a:lnTo>
                    <a:pt x="0" y="109751"/>
                  </a:lnTo>
                  <a:lnTo>
                    <a:pt x="2901" y="106837"/>
                  </a:lnTo>
                  <a:lnTo>
                    <a:pt x="6734" y="106037"/>
                  </a:lnTo>
                  <a:lnTo>
                    <a:pt x="4489" y="112246"/>
                  </a:lnTo>
                  <a:lnTo>
                    <a:pt x="2877" y="118729"/>
                  </a:lnTo>
                  <a:lnTo>
                    <a:pt x="2065" y="125643"/>
                  </a:lnTo>
                  <a:lnTo>
                    <a:pt x="1613" y="141320"/>
                  </a:lnTo>
                  <a:lnTo>
                    <a:pt x="3705" y="156921"/>
                  </a:lnTo>
                  <a:lnTo>
                    <a:pt x="8330" y="172443"/>
                  </a:lnTo>
                  <a:lnTo>
                    <a:pt x="15474" y="187885"/>
                  </a:lnTo>
                  <a:lnTo>
                    <a:pt x="19963" y="195957"/>
                  </a:lnTo>
                  <a:lnTo>
                    <a:pt x="22685" y="199801"/>
                  </a:lnTo>
                  <a:lnTo>
                    <a:pt x="23043" y="200338"/>
                  </a:lnTo>
                  <a:lnTo>
                    <a:pt x="23366" y="200888"/>
                  </a:lnTo>
                  <a:lnTo>
                    <a:pt x="23736" y="201425"/>
                  </a:lnTo>
                  <a:lnTo>
                    <a:pt x="43847" y="223121"/>
                  </a:lnTo>
                  <a:lnTo>
                    <a:pt x="68297" y="239706"/>
                  </a:lnTo>
                  <a:lnTo>
                    <a:pt x="96295" y="250311"/>
                  </a:lnTo>
                  <a:lnTo>
                    <a:pt x="126968" y="254044"/>
                  </a:lnTo>
                  <a:lnTo>
                    <a:pt x="165574" y="248366"/>
                  </a:lnTo>
                  <a:lnTo>
                    <a:pt x="201141" y="230665"/>
                  </a:lnTo>
                  <a:lnTo>
                    <a:pt x="230486" y="199939"/>
                  </a:lnTo>
                  <a:lnTo>
                    <a:pt x="250427" y="155184"/>
                  </a:lnTo>
                  <a:lnTo>
                    <a:pt x="257781" y="95399"/>
                  </a:lnTo>
                  <a:close/>
                </a:path>
              </a:pathLst>
            </a:custGeom>
            <a:ln w="13217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455068" y="4872106"/>
              <a:ext cx="198941" cy="205783"/>
            </a:xfrm>
            <a:prstGeom prst="rect">
              <a:avLst/>
            </a:prstGeom>
          </p:spPr>
        </p:pic>
      </p:grpSp>
      <p:sp>
        <p:nvSpPr>
          <p:cNvPr id="162" name="object 162"/>
          <p:cNvSpPr/>
          <p:nvPr/>
        </p:nvSpPr>
        <p:spPr>
          <a:xfrm>
            <a:off x="15645347" y="5494801"/>
            <a:ext cx="802005" cy="111125"/>
          </a:xfrm>
          <a:custGeom>
            <a:avLst/>
            <a:gdLst/>
            <a:ahLst/>
            <a:cxnLst/>
            <a:rect l="l" t="t" r="r" b="b"/>
            <a:pathLst>
              <a:path w="802005" h="111125">
                <a:moveTo>
                  <a:pt x="198386" y="12"/>
                </a:moveTo>
                <a:lnTo>
                  <a:pt x="146786" y="12"/>
                </a:lnTo>
                <a:lnTo>
                  <a:pt x="96418" y="70548"/>
                </a:lnTo>
                <a:lnTo>
                  <a:pt x="70878" y="12"/>
                </a:lnTo>
                <a:lnTo>
                  <a:pt x="19304" y="12"/>
                </a:lnTo>
                <a:lnTo>
                  <a:pt x="0" y="109575"/>
                </a:lnTo>
                <a:lnTo>
                  <a:pt x="32677" y="109575"/>
                </a:lnTo>
                <a:lnTo>
                  <a:pt x="46545" y="30886"/>
                </a:lnTo>
                <a:lnTo>
                  <a:pt x="46837" y="30886"/>
                </a:lnTo>
                <a:lnTo>
                  <a:pt x="76987" y="109575"/>
                </a:lnTo>
                <a:lnTo>
                  <a:pt x="102082" y="109575"/>
                </a:lnTo>
                <a:lnTo>
                  <a:pt x="159956" y="30886"/>
                </a:lnTo>
                <a:lnTo>
                  <a:pt x="160261" y="30886"/>
                </a:lnTo>
                <a:lnTo>
                  <a:pt x="146380" y="109575"/>
                </a:lnTo>
                <a:lnTo>
                  <a:pt x="179044" y="109575"/>
                </a:lnTo>
                <a:lnTo>
                  <a:pt x="198386" y="12"/>
                </a:lnTo>
                <a:close/>
              </a:path>
              <a:path w="802005" h="111125">
                <a:moveTo>
                  <a:pt x="314096" y="61760"/>
                </a:moveTo>
                <a:lnTo>
                  <a:pt x="313982" y="52984"/>
                </a:lnTo>
                <a:lnTo>
                  <a:pt x="313905" y="46253"/>
                </a:lnTo>
                <a:lnTo>
                  <a:pt x="308051" y="36944"/>
                </a:lnTo>
                <a:lnTo>
                  <a:pt x="298577" y="32397"/>
                </a:lnTo>
                <a:lnTo>
                  <a:pt x="287553" y="31203"/>
                </a:lnTo>
                <a:lnTo>
                  <a:pt x="284594" y="31203"/>
                </a:lnTo>
                <a:lnTo>
                  <a:pt x="284594" y="59359"/>
                </a:lnTo>
                <a:lnTo>
                  <a:pt x="284353" y="65697"/>
                </a:lnTo>
                <a:lnTo>
                  <a:pt x="257848" y="89014"/>
                </a:lnTo>
                <a:lnTo>
                  <a:pt x="250913" y="89014"/>
                </a:lnTo>
                <a:lnTo>
                  <a:pt x="242316" y="88315"/>
                </a:lnTo>
                <a:lnTo>
                  <a:pt x="236537" y="85966"/>
                </a:lnTo>
                <a:lnTo>
                  <a:pt x="233629" y="81534"/>
                </a:lnTo>
                <a:lnTo>
                  <a:pt x="233629" y="74625"/>
                </a:lnTo>
                <a:lnTo>
                  <a:pt x="257251" y="52984"/>
                </a:lnTo>
                <a:lnTo>
                  <a:pt x="264210" y="52984"/>
                </a:lnTo>
                <a:lnTo>
                  <a:pt x="275513" y="53530"/>
                </a:lnTo>
                <a:lnTo>
                  <a:pt x="281978" y="55486"/>
                </a:lnTo>
                <a:lnTo>
                  <a:pt x="284594" y="59359"/>
                </a:lnTo>
                <a:lnTo>
                  <a:pt x="284594" y="31203"/>
                </a:lnTo>
                <a:lnTo>
                  <a:pt x="244144" y="31203"/>
                </a:lnTo>
                <a:lnTo>
                  <a:pt x="232689" y="32397"/>
                </a:lnTo>
                <a:lnTo>
                  <a:pt x="221627" y="36944"/>
                </a:lnTo>
                <a:lnTo>
                  <a:pt x="212483" y="46253"/>
                </a:lnTo>
                <a:lnTo>
                  <a:pt x="206857" y="61760"/>
                </a:lnTo>
                <a:lnTo>
                  <a:pt x="203606" y="80225"/>
                </a:lnTo>
                <a:lnTo>
                  <a:pt x="203771" y="95732"/>
                </a:lnTo>
                <a:lnTo>
                  <a:pt x="209613" y="105041"/>
                </a:lnTo>
                <a:lnTo>
                  <a:pt x="219087" y="109588"/>
                </a:lnTo>
                <a:lnTo>
                  <a:pt x="230124" y="110794"/>
                </a:lnTo>
                <a:lnTo>
                  <a:pt x="273532" y="110794"/>
                </a:lnTo>
                <a:lnTo>
                  <a:pt x="307644" y="89014"/>
                </a:lnTo>
                <a:lnTo>
                  <a:pt x="310832" y="80225"/>
                </a:lnTo>
                <a:lnTo>
                  <a:pt x="314096" y="61760"/>
                </a:lnTo>
                <a:close/>
              </a:path>
              <a:path w="802005" h="111125">
                <a:moveTo>
                  <a:pt x="446252" y="0"/>
                </a:moveTo>
                <a:lnTo>
                  <a:pt x="417207" y="0"/>
                </a:lnTo>
                <a:lnTo>
                  <a:pt x="409244" y="45262"/>
                </a:lnTo>
                <a:lnTo>
                  <a:pt x="409244" y="55562"/>
                </a:lnTo>
                <a:lnTo>
                  <a:pt x="403796" y="86423"/>
                </a:lnTo>
                <a:lnTo>
                  <a:pt x="397294" y="89014"/>
                </a:lnTo>
                <a:lnTo>
                  <a:pt x="354787" y="89014"/>
                </a:lnTo>
                <a:lnTo>
                  <a:pt x="354291" y="84175"/>
                </a:lnTo>
                <a:lnTo>
                  <a:pt x="358914" y="57848"/>
                </a:lnTo>
                <a:lnTo>
                  <a:pt x="361149" y="52984"/>
                </a:lnTo>
                <a:lnTo>
                  <a:pt x="403656" y="52984"/>
                </a:lnTo>
                <a:lnTo>
                  <a:pt x="409244" y="55562"/>
                </a:lnTo>
                <a:lnTo>
                  <a:pt x="409244" y="45262"/>
                </a:lnTo>
                <a:lnTo>
                  <a:pt x="409003" y="46634"/>
                </a:lnTo>
                <a:lnTo>
                  <a:pt x="408698" y="46634"/>
                </a:lnTo>
                <a:lnTo>
                  <a:pt x="406869" y="39103"/>
                </a:lnTo>
                <a:lnTo>
                  <a:pt x="401650" y="34353"/>
                </a:lnTo>
                <a:lnTo>
                  <a:pt x="394119" y="31889"/>
                </a:lnTo>
                <a:lnTo>
                  <a:pt x="385406" y="31178"/>
                </a:lnTo>
                <a:lnTo>
                  <a:pt x="376796" y="31178"/>
                </a:lnTo>
                <a:lnTo>
                  <a:pt x="333362" y="50596"/>
                </a:lnTo>
                <a:lnTo>
                  <a:pt x="326174" y="91389"/>
                </a:lnTo>
                <a:lnTo>
                  <a:pt x="329933" y="101752"/>
                </a:lnTo>
                <a:lnTo>
                  <a:pt x="341223" y="108419"/>
                </a:lnTo>
                <a:lnTo>
                  <a:pt x="362750" y="110782"/>
                </a:lnTo>
                <a:lnTo>
                  <a:pt x="371221" y="110782"/>
                </a:lnTo>
                <a:lnTo>
                  <a:pt x="382739" y="109715"/>
                </a:lnTo>
                <a:lnTo>
                  <a:pt x="391337" y="106654"/>
                </a:lnTo>
                <a:lnTo>
                  <a:pt x="397548" y="101790"/>
                </a:lnTo>
                <a:lnTo>
                  <a:pt x="401942" y="95351"/>
                </a:lnTo>
                <a:lnTo>
                  <a:pt x="402221" y="95351"/>
                </a:lnTo>
                <a:lnTo>
                  <a:pt x="399719" y="109588"/>
                </a:lnTo>
                <a:lnTo>
                  <a:pt x="426935" y="109588"/>
                </a:lnTo>
                <a:lnTo>
                  <a:pt x="429450" y="95351"/>
                </a:lnTo>
                <a:lnTo>
                  <a:pt x="430568" y="89014"/>
                </a:lnTo>
                <a:lnTo>
                  <a:pt x="436918" y="52984"/>
                </a:lnTo>
                <a:lnTo>
                  <a:pt x="438035" y="46634"/>
                </a:lnTo>
                <a:lnTo>
                  <a:pt x="446252" y="0"/>
                </a:lnTo>
                <a:close/>
              </a:path>
              <a:path w="802005" h="111125">
                <a:moveTo>
                  <a:pt x="561276" y="50596"/>
                </a:moveTo>
                <a:lnTo>
                  <a:pt x="559841" y="46621"/>
                </a:lnTo>
                <a:lnTo>
                  <a:pt x="557530" y="40233"/>
                </a:lnTo>
                <a:lnTo>
                  <a:pt x="546239" y="33553"/>
                </a:lnTo>
                <a:lnTo>
                  <a:pt x="533146" y="32118"/>
                </a:lnTo>
                <a:lnTo>
                  <a:pt x="533146" y="57835"/>
                </a:lnTo>
                <a:lnTo>
                  <a:pt x="531622" y="66446"/>
                </a:lnTo>
                <a:lnTo>
                  <a:pt x="530047" y="75526"/>
                </a:lnTo>
                <a:lnTo>
                  <a:pt x="528523" y="84162"/>
                </a:lnTo>
                <a:lnTo>
                  <a:pt x="526313" y="89014"/>
                </a:lnTo>
                <a:lnTo>
                  <a:pt x="483793" y="89014"/>
                </a:lnTo>
                <a:lnTo>
                  <a:pt x="478205" y="86436"/>
                </a:lnTo>
                <a:lnTo>
                  <a:pt x="483666" y="55562"/>
                </a:lnTo>
                <a:lnTo>
                  <a:pt x="490156" y="52984"/>
                </a:lnTo>
                <a:lnTo>
                  <a:pt x="532638" y="52984"/>
                </a:lnTo>
                <a:lnTo>
                  <a:pt x="533146" y="57835"/>
                </a:lnTo>
                <a:lnTo>
                  <a:pt x="533146" y="32118"/>
                </a:lnTo>
                <a:lnTo>
                  <a:pt x="524700" y="31191"/>
                </a:lnTo>
                <a:lnTo>
                  <a:pt x="516064" y="31191"/>
                </a:lnTo>
                <a:lnTo>
                  <a:pt x="507085" y="31902"/>
                </a:lnTo>
                <a:lnTo>
                  <a:pt x="498703" y="34366"/>
                </a:lnTo>
                <a:lnTo>
                  <a:pt x="491807" y="39103"/>
                </a:lnTo>
                <a:lnTo>
                  <a:pt x="487337" y="46621"/>
                </a:lnTo>
                <a:lnTo>
                  <a:pt x="487045" y="46621"/>
                </a:lnTo>
                <a:lnTo>
                  <a:pt x="495249" y="0"/>
                </a:lnTo>
                <a:lnTo>
                  <a:pt x="466229" y="0"/>
                </a:lnTo>
                <a:lnTo>
                  <a:pt x="446913" y="109588"/>
                </a:lnTo>
                <a:lnTo>
                  <a:pt x="474116" y="109588"/>
                </a:lnTo>
                <a:lnTo>
                  <a:pt x="476618" y="95364"/>
                </a:lnTo>
                <a:lnTo>
                  <a:pt x="476935" y="95364"/>
                </a:lnTo>
                <a:lnTo>
                  <a:pt x="479044" y="101790"/>
                </a:lnTo>
                <a:lnTo>
                  <a:pt x="483539" y="106654"/>
                </a:lnTo>
                <a:lnTo>
                  <a:pt x="491045" y="109715"/>
                </a:lnTo>
                <a:lnTo>
                  <a:pt x="502183" y="110794"/>
                </a:lnTo>
                <a:lnTo>
                  <a:pt x="510654" y="110794"/>
                </a:lnTo>
                <a:lnTo>
                  <a:pt x="551256" y="95364"/>
                </a:lnTo>
                <a:lnTo>
                  <a:pt x="561086" y="52984"/>
                </a:lnTo>
                <a:lnTo>
                  <a:pt x="561276" y="50596"/>
                </a:lnTo>
                <a:close/>
              </a:path>
              <a:path w="802005" h="111125">
                <a:moveTo>
                  <a:pt x="687057" y="32397"/>
                </a:moveTo>
                <a:lnTo>
                  <a:pt x="657999" y="32397"/>
                </a:lnTo>
                <a:lnTo>
                  <a:pt x="651167" y="71297"/>
                </a:lnTo>
                <a:lnTo>
                  <a:pt x="648525" y="78587"/>
                </a:lnTo>
                <a:lnTo>
                  <a:pt x="643699" y="83845"/>
                </a:lnTo>
                <a:lnTo>
                  <a:pt x="636905" y="87033"/>
                </a:lnTo>
                <a:lnTo>
                  <a:pt x="628383" y="88099"/>
                </a:lnTo>
                <a:lnTo>
                  <a:pt x="609041" y="88099"/>
                </a:lnTo>
                <a:lnTo>
                  <a:pt x="603643" y="84302"/>
                </a:lnTo>
                <a:lnTo>
                  <a:pt x="612800" y="32397"/>
                </a:lnTo>
                <a:lnTo>
                  <a:pt x="583768" y="32397"/>
                </a:lnTo>
                <a:lnTo>
                  <a:pt x="575945" y="76746"/>
                </a:lnTo>
                <a:lnTo>
                  <a:pt x="576732" y="96126"/>
                </a:lnTo>
                <a:lnTo>
                  <a:pt x="585546" y="106273"/>
                </a:lnTo>
                <a:lnTo>
                  <a:pt x="598830" y="110172"/>
                </a:lnTo>
                <a:lnTo>
                  <a:pt x="613054" y="110807"/>
                </a:lnTo>
                <a:lnTo>
                  <a:pt x="623824" y="110197"/>
                </a:lnTo>
                <a:lnTo>
                  <a:pt x="632879" y="108026"/>
                </a:lnTo>
                <a:lnTo>
                  <a:pt x="640334" y="103847"/>
                </a:lnTo>
                <a:lnTo>
                  <a:pt x="646303" y="97180"/>
                </a:lnTo>
                <a:lnTo>
                  <a:pt x="646607" y="97180"/>
                </a:lnTo>
                <a:lnTo>
                  <a:pt x="644410" y="109588"/>
                </a:lnTo>
                <a:lnTo>
                  <a:pt x="673455" y="109588"/>
                </a:lnTo>
                <a:lnTo>
                  <a:pt x="687057" y="32397"/>
                </a:lnTo>
                <a:close/>
              </a:path>
              <a:path w="802005" h="111125">
                <a:moveTo>
                  <a:pt x="801585" y="43319"/>
                </a:moveTo>
                <a:lnTo>
                  <a:pt x="796328" y="36106"/>
                </a:lnTo>
                <a:lnTo>
                  <a:pt x="783412" y="32308"/>
                </a:lnTo>
                <a:lnTo>
                  <a:pt x="760615" y="31203"/>
                </a:lnTo>
                <a:lnTo>
                  <a:pt x="740346" y="31203"/>
                </a:lnTo>
                <a:lnTo>
                  <a:pt x="701078" y="53276"/>
                </a:lnTo>
                <a:lnTo>
                  <a:pt x="700430" y="66459"/>
                </a:lnTo>
                <a:lnTo>
                  <a:pt x="704672" y="74790"/>
                </a:lnTo>
                <a:lnTo>
                  <a:pt x="714679" y="79184"/>
                </a:lnTo>
                <a:lnTo>
                  <a:pt x="731342" y="80518"/>
                </a:lnTo>
                <a:lnTo>
                  <a:pt x="768858" y="80518"/>
                </a:lnTo>
                <a:lnTo>
                  <a:pt x="770813" y="82334"/>
                </a:lnTo>
                <a:lnTo>
                  <a:pt x="769175" y="91567"/>
                </a:lnTo>
                <a:lnTo>
                  <a:pt x="765517" y="92646"/>
                </a:lnTo>
                <a:lnTo>
                  <a:pt x="724992" y="92646"/>
                </a:lnTo>
                <a:lnTo>
                  <a:pt x="723976" y="89750"/>
                </a:lnTo>
                <a:lnTo>
                  <a:pt x="724725" y="85521"/>
                </a:lnTo>
                <a:lnTo>
                  <a:pt x="694778" y="85521"/>
                </a:lnTo>
                <a:lnTo>
                  <a:pt x="694613" y="97510"/>
                </a:lnTo>
                <a:lnTo>
                  <a:pt x="699554" y="105308"/>
                </a:lnTo>
                <a:lnTo>
                  <a:pt x="710133" y="109524"/>
                </a:lnTo>
                <a:lnTo>
                  <a:pt x="726909" y="110794"/>
                </a:lnTo>
                <a:lnTo>
                  <a:pt x="754456" y="110794"/>
                </a:lnTo>
                <a:lnTo>
                  <a:pt x="796251" y="97701"/>
                </a:lnTo>
                <a:lnTo>
                  <a:pt x="801052" y="75285"/>
                </a:lnTo>
                <a:lnTo>
                  <a:pt x="797788" y="67195"/>
                </a:lnTo>
                <a:lnTo>
                  <a:pt x="787539" y="61683"/>
                </a:lnTo>
                <a:lnTo>
                  <a:pt x="767384" y="59651"/>
                </a:lnTo>
                <a:lnTo>
                  <a:pt x="732155" y="59651"/>
                </a:lnTo>
                <a:lnTo>
                  <a:pt x="730097" y="58432"/>
                </a:lnTo>
                <a:lnTo>
                  <a:pt x="731634" y="49809"/>
                </a:lnTo>
                <a:lnTo>
                  <a:pt x="734885" y="49352"/>
                </a:lnTo>
                <a:lnTo>
                  <a:pt x="769061" y="49352"/>
                </a:lnTo>
                <a:lnTo>
                  <a:pt x="771664" y="50101"/>
                </a:lnTo>
                <a:lnTo>
                  <a:pt x="772350" y="54648"/>
                </a:lnTo>
                <a:lnTo>
                  <a:pt x="801408" y="54648"/>
                </a:lnTo>
                <a:lnTo>
                  <a:pt x="801585" y="433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848708" y="5464202"/>
            <a:ext cx="699770" cy="140335"/>
          </a:xfrm>
          <a:custGeom>
            <a:avLst/>
            <a:gdLst/>
            <a:ahLst/>
            <a:cxnLst/>
            <a:rect l="l" t="t" r="r" b="b"/>
            <a:pathLst>
              <a:path w="699769" h="140335">
                <a:moveTo>
                  <a:pt x="40368" y="7725"/>
                </a:moveTo>
                <a:lnTo>
                  <a:pt x="29536" y="7963"/>
                </a:lnTo>
                <a:lnTo>
                  <a:pt x="18926" y="8629"/>
                </a:lnTo>
                <a:lnTo>
                  <a:pt x="8945" y="9649"/>
                </a:lnTo>
                <a:lnTo>
                  <a:pt x="0" y="10948"/>
                </a:lnTo>
                <a:lnTo>
                  <a:pt x="0" y="138609"/>
                </a:lnTo>
                <a:lnTo>
                  <a:pt x="18065" y="138609"/>
                </a:lnTo>
                <a:lnTo>
                  <a:pt x="18065" y="87065"/>
                </a:lnTo>
                <a:lnTo>
                  <a:pt x="51265" y="87065"/>
                </a:lnTo>
                <a:lnTo>
                  <a:pt x="61835" y="86193"/>
                </a:lnTo>
                <a:lnTo>
                  <a:pt x="77465" y="80073"/>
                </a:lnTo>
                <a:lnTo>
                  <a:pt x="82883" y="73501"/>
                </a:lnTo>
                <a:lnTo>
                  <a:pt x="33419" y="73501"/>
                </a:lnTo>
                <a:lnTo>
                  <a:pt x="26518" y="73394"/>
                </a:lnTo>
                <a:lnTo>
                  <a:pt x="18065" y="72451"/>
                </a:lnTo>
                <a:lnTo>
                  <a:pt x="18065" y="23569"/>
                </a:lnTo>
                <a:lnTo>
                  <a:pt x="25957" y="22506"/>
                </a:lnTo>
                <a:lnTo>
                  <a:pt x="34303" y="22064"/>
                </a:lnTo>
                <a:lnTo>
                  <a:pt x="82971" y="22064"/>
                </a:lnTo>
                <a:lnTo>
                  <a:pt x="76361" y="14784"/>
                </a:lnTo>
                <a:lnTo>
                  <a:pt x="60172" y="9133"/>
                </a:lnTo>
                <a:lnTo>
                  <a:pt x="40368" y="7725"/>
                </a:lnTo>
                <a:close/>
              </a:path>
              <a:path w="699769" h="140335">
                <a:moveTo>
                  <a:pt x="51265" y="87065"/>
                </a:moveTo>
                <a:lnTo>
                  <a:pt x="18065" y="87065"/>
                </a:lnTo>
                <a:lnTo>
                  <a:pt x="24237" y="87399"/>
                </a:lnTo>
                <a:lnTo>
                  <a:pt x="35031" y="87841"/>
                </a:lnTo>
                <a:lnTo>
                  <a:pt x="41861" y="87841"/>
                </a:lnTo>
                <a:lnTo>
                  <a:pt x="51265" y="87065"/>
                </a:lnTo>
                <a:close/>
              </a:path>
              <a:path w="699769" h="140335">
                <a:moveTo>
                  <a:pt x="82971" y="22064"/>
                </a:moveTo>
                <a:lnTo>
                  <a:pt x="41037" y="22064"/>
                </a:lnTo>
                <a:lnTo>
                  <a:pt x="56160" y="23476"/>
                </a:lnTo>
                <a:lnTo>
                  <a:pt x="66125" y="27936"/>
                </a:lnTo>
                <a:lnTo>
                  <a:pt x="71609" y="35786"/>
                </a:lnTo>
                <a:lnTo>
                  <a:pt x="73286" y="47365"/>
                </a:lnTo>
                <a:lnTo>
                  <a:pt x="71106" y="60269"/>
                </a:lnTo>
                <a:lnTo>
                  <a:pt x="64730" y="68273"/>
                </a:lnTo>
                <a:lnTo>
                  <a:pt x="54402" y="72357"/>
                </a:lnTo>
                <a:lnTo>
                  <a:pt x="40368" y="73501"/>
                </a:lnTo>
                <a:lnTo>
                  <a:pt x="82883" y="73501"/>
                </a:lnTo>
                <a:lnTo>
                  <a:pt x="87652" y="67718"/>
                </a:lnTo>
                <a:lnTo>
                  <a:pt x="91292" y="47365"/>
                </a:lnTo>
                <a:lnTo>
                  <a:pt x="87284" y="26815"/>
                </a:lnTo>
                <a:lnTo>
                  <a:pt x="82971" y="22064"/>
                </a:lnTo>
                <a:close/>
              </a:path>
              <a:path w="699769" h="140335">
                <a:moveTo>
                  <a:pt x="156018" y="38255"/>
                </a:moveTo>
                <a:lnTo>
                  <a:pt x="152734" y="38255"/>
                </a:lnTo>
                <a:lnTo>
                  <a:pt x="142971" y="38712"/>
                </a:lnTo>
                <a:lnTo>
                  <a:pt x="114037" y="138609"/>
                </a:lnTo>
                <a:lnTo>
                  <a:pt x="131051" y="138609"/>
                </a:lnTo>
                <a:lnTo>
                  <a:pt x="131159" y="60547"/>
                </a:lnTo>
                <a:lnTo>
                  <a:pt x="131493" y="56153"/>
                </a:lnTo>
                <a:lnTo>
                  <a:pt x="137105" y="53478"/>
                </a:lnTo>
                <a:lnTo>
                  <a:pt x="145678" y="52201"/>
                </a:lnTo>
                <a:lnTo>
                  <a:pt x="160618" y="52201"/>
                </a:lnTo>
                <a:lnTo>
                  <a:pt x="161964" y="38637"/>
                </a:lnTo>
                <a:lnTo>
                  <a:pt x="159074" y="38362"/>
                </a:lnTo>
                <a:lnTo>
                  <a:pt x="156018" y="38255"/>
                </a:lnTo>
                <a:close/>
              </a:path>
              <a:path w="699769" h="140335">
                <a:moveTo>
                  <a:pt x="160618" y="52201"/>
                </a:moveTo>
                <a:lnTo>
                  <a:pt x="155624" y="52201"/>
                </a:lnTo>
                <a:lnTo>
                  <a:pt x="158238" y="52308"/>
                </a:lnTo>
                <a:lnTo>
                  <a:pt x="160579" y="52595"/>
                </a:lnTo>
                <a:lnTo>
                  <a:pt x="160618" y="52201"/>
                </a:lnTo>
                <a:close/>
              </a:path>
              <a:path w="699769" h="140335">
                <a:moveTo>
                  <a:pt x="220875" y="38255"/>
                </a:moveTo>
                <a:lnTo>
                  <a:pt x="200478" y="40986"/>
                </a:lnTo>
                <a:lnTo>
                  <a:pt x="186942" y="49774"/>
                </a:lnTo>
                <a:lnTo>
                  <a:pt x="179433" y="65506"/>
                </a:lnTo>
                <a:lnTo>
                  <a:pt x="177115" y="89071"/>
                </a:lnTo>
                <a:lnTo>
                  <a:pt x="179433" y="112666"/>
                </a:lnTo>
                <a:lnTo>
                  <a:pt x="186942" y="128416"/>
                </a:lnTo>
                <a:lnTo>
                  <a:pt x="200478" y="137212"/>
                </a:lnTo>
                <a:lnTo>
                  <a:pt x="220875" y="139947"/>
                </a:lnTo>
                <a:lnTo>
                  <a:pt x="241291" y="137120"/>
                </a:lnTo>
                <a:lnTo>
                  <a:pt x="254820" y="128169"/>
                </a:lnTo>
                <a:lnTo>
                  <a:pt x="255827" y="126049"/>
                </a:lnTo>
                <a:lnTo>
                  <a:pt x="220875" y="126049"/>
                </a:lnTo>
                <a:lnTo>
                  <a:pt x="208177" y="124423"/>
                </a:lnTo>
                <a:lnTo>
                  <a:pt x="199986" y="118632"/>
                </a:lnTo>
                <a:lnTo>
                  <a:pt x="195592" y="107305"/>
                </a:lnTo>
                <a:lnTo>
                  <a:pt x="194285" y="89071"/>
                </a:lnTo>
                <a:lnTo>
                  <a:pt x="195592" y="70844"/>
                </a:lnTo>
                <a:lnTo>
                  <a:pt x="199986" y="59533"/>
                </a:lnTo>
                <a:lnTo>
                  <a:pt x="208177" y="53759"/>
                </a:lnTo>
                <a:lnTo>
                  <a:pt x="220875" y="52141"/>
                </a:lnTo>
                <a:lnTo>
                  <a:pt x="255846" y="52141"/>
                </a:lnTo>
                <a:lnTo>
                  <a:pt x="254820" y="49984"/>
                </a:lnTo>
                <a:lnTo>
                  <a:pt x="241291" y="41065"/>
                </a:lnTo>
                <a:lnTo>
                  <a:pt x="220875" y="38255"/>
                </a:lnTo>
                <a:close/>
              </a:path>
              <a:path w="699769" h="140335">
                <a:moveTo>
                  <a:pt x="255846" y="52141"/>
                </a:moveTo>
                <a:lnTo>
                  <a:pt x="220875" y="52141"/>
                </a:lnTo>
                <a:lnTo>
                  <a:pt x="233724" y="53930"/>
                </a:lnTo>
                <a:lnTo>
                  <a:pt x="241932" y="59990"/>
                </a:lnTo>
                <a:lnTo>
                  <a:pt x="246284" y="71358"/>
                </a:lnTo>
                <a:lnTo>
                  <a:pt x="247561" y="89071"/>
                </a:lnTo>
                <a:lnTo>
                  <a:pt x="246269" y="106812"/>
                </a:lnTo>
                <a:lnTo>
                  <a:pt x="241892" y="118194"/>
                </a:lnTo>
                <a:lnTo>
                  <a:pt x="233678" y="124259"/>
                </a:lnTo>
                <a:lnTo>
                  <a:pt x="220875" y="126049"/>
                </a:lnTo>
                <a:lnTo>
                  <a:pt x="255827" y="126049"/>
                </a:lnTo>
                <a:lnTo>
                  <a:pt x="262314" y="112388"/>
                </a:lnTo>
                <a:lnTo>
                  <a:pt x="264623" y="89071"/>
                </a:lnTo>
                <a:lnTo>
                  <a:pt x="262314" y="65742"/>
                </a:lnTo>
                <a:lnTo>
                  <a:pt x="255846" y="52141"/>
                </a:lnTo>
                <a:close/>
              </a:path>
              <a:path w="699769" h="140335">
                <a:moveTo>
                  <a:pt x="315916" y="52595"/>
                </a:moveTo>
                <a:lnTo>
                  <a:pt x="298842" y="52595"/>
                </a:lnTo>
                <a:lnTo>
                  <a:pt x="298842" y="138609"/>
                </a:lnTo>
                <a:lnTo>
                  <a:pt x="315916" y="138609"/>
                </a:lnTo>
                <a:lnTo>
                  <a:pt x="315916" y="52595"/>
                </a:lnTo>
                <a:close/>
              </a:path>
              <a:path w="699769" h="140335">
                <a:moveTo>
                  <a:pt x="375353" y="39580"/>
                </a:moveTo>
                <a:lnTo>
                  <a:pt x="281673" y="39580"/>
                </a:lnTo>
                <a:lnTo>
                  <a:pt x="281673" y="52595"/>
                </a:lnTo>
                <a:lnTo>
                  <a:pt x="358231" y="52595"/>
                </a:lnTo>
                <a:lnTo>
                  <a:pt x="358231" y="138609"/>
                </a:lnTo>
                <a:lnTo>
                  <a:pt x="375353" y="138609"/>
                </a:lnTo>
                <a:lnTo>
                  <a:pt x="375353" y="39580"/>
                </a:lnTo>
                <a:close/>
              </a:path>
              <a:path w="699769" h="140335">
                <a:moveTo>
                  <a:pt x="331546" y="0"/>
                </a:moveTo>
                <a:lnTo>
                  <a:pt x="328477" y="0"/>
                </a:lnTo>
                <a:lnTo>
                  <a:pt x="315495" y="1936"/>
                </a:lnTo>
                <a:lnTo>
                  <a:pt x="306236" y="7619"/>
                </a:lnTo>
                <a:lnTo>
                  <a:pt x="300689" y="16859"/>
                </a:lnTo>
                <a:lnTo>
                  <a:pt x="298842" y="29467"/>
                </a:lnTo>
                <a:lnTo>
                  <a:pt x="298842" y="39580"/>
                </a:lnTo>
                <a:lnTo>
                  <a:pt x="315916" y="39580"/>
                </a:lnTo>
                <a:lnTo>
                  <a:pt x="315916" y="17670"/>
                </a:lnTo>
                <a:lnTo>
                  <a:pt x="322030" y="13002"/>
                </a:lnTo>
                <a:lnTo>
                  <a:pt x="337766" y="13002"/>
                </a:lnTo>
                <a:lnTo>
                  <a:pt x="339044" y="776"/>
                </a:lnTo>
                <a:lnTo>
                  <a:pt x="335760" y="274"/>
                </a:lnTo>
                <a:lnTo>
                  <a:pt x="331546" y="0"/>
                </a:lnTo>
                <a:close/>
              </a:path>
              <a:path w="699769" h="140335">
                <a:moveTo>
                  <a:pt x="374684" y="0"/>
                </a:moveTo>
                <a:lnTo>
                  <a:pt x="358840" y="0"/>
                </a:lnTo>
                <a:lnTo>
                  <a:pt x="356452" y="2889"/>
                </a:lnTo>
                <a:lnTo>
                  <a:pt x="356452" y="19617"/>
                </a:lnTo>
                <a:lnTo>
                  <a:pt x="358673" y="22458"/>
                </a:lnTo>
                <a:lnTo>
                  <a:pt x="374851" y="22458"/>
                </a:lnTo>
                <a:lnTo>
                  <a:pt x="377072" y="19617"/>
                </a:lnTo>
                <a:lnTo>
                  <a:pt x="377072" y="2889"/>
                </a:lnTo>
                <a:lnTo>
                  <a:pt x="374684" y="0"/>
                </a:lnTo>
                <a:close/>
              </a:path>
              <a:path w="699769" h="140335">
                <a:moveTo>
                  <a:pt x="422074" y="1337"/>
                </a:moveTo>
                <a:lnTo>
                  <a:pt x="405071" y="1337"/>
                </a:lnTo>
                <a:lnTo>
                  <a:pt x="405179" y="122491"/>
                </a:lnTo>
                <a:lnTo>
                  <a:pt x="443768" y="139947"/>
                </a:lnTo>
                <a:lnTo>
                  <a:pt x="464322" y="137439"/>
                </a:lnTo>
                <a:lnTo>
                  <a:pt x="478422" y="129020"/>
                </a:lnTo>
                <a:lnTo>
                  <a:pt x="479757" y="126443"/>
                </a:lnTo>
                <a:lnTo>
                  <a:pt x="436700" y="126443"/>
                </a:lnTo>
                <a:lnTo>
                  <a:pt x="428139" y="125165"/>
                </a:lnTo>
                <a:lnTo>
                  <a:pt x="422575" y="122491"/>
                </a:lnTo>
                <a:lnTo>
                  <a:pt x="422193" y="118097"/>
                </a:lnTo>
                <a:lnTo>
                  <a:pt x="422074" y="55209"/>
                </a:lnTo>
                <a:lnTo>
                  <a:pt x="427638" y="53311"/>
                </a:lnTo>
                <a:lnTo>
                  <a:pt x="435697" y="51807"/>
                </a:lnTo>
                <a:lnTo>
                  <a:pt x="480313" y="51807"/>
                </a:lnTo>
                <a:lnTo>
                  <a:pt x="479151" y="49398"/>
                </a:lnTo>
                <a:lnTo>
                  <a:pt x="466959" y="41479"/>
                </a:lnTo>
                <a:lnTo>
                  <a:pt x="422074" y="41479"/>
                </a:lnTo>
                <a:lnTo>
                  <a:pt x="422074" y="1337"/>
                </a:lnTo>
                <a:close/>
              </a:path>
              <a:path w="699769" h="140335">
                <a:moveTo>
                  <a:pt x="480313" y="51807"/>
                </a:moveTo>
                <a:lnTo>
                  <a:pt x="442156" y="51807"/>
                </a:lnTo>
                <a:lnTo>
                  <a:pt x="458212" y="54236"/>
                </a:lnTo>
                <a:lnTo>
                  <a:pt x="467190" y="61390"/>
                </a:lnTo>
                <a:lnTo>
                  <a:pt x="471101" y="73068"/>
                </a:lnTo>
                <a:lnTo>
                  <a:pt x="471958" y="89071"/>
                </a:lnTo>
                <a:lnTo>
                  <a:pt x="470947" y="104506"/>
                </a:lnTo>
                <a:lnTo>
                  <a:pt x="466912" y="116286"/>
                </a:lnTo>
                <a:lnTo>
                  <a:pt x="458353" y="123802"/>
                </a:lnTo>
                <a:lnTo>
                  <a:pt x="443768" y="126443"/>
                </a:lnTo>
                <a:lnTo>
                  <a:pt x="479757" y="126443"/>
                </a:lnTo>
                <a:lnTo>
                  <a:pt x="486539" y="113346"/>
                </a:lnTo>
                <a:lnTo>
                  <a:pt x="489140" y="89071"/>
                </a:lnTo>
                <a:lnTo>
                  <a:pt x="486718" y="65083"/>
                </a:lnTo>
                <a:lnTo>
                  <a:pt x="480313" y="51807"/>
                </a:lnTo>
                <a:close/>
              </a:path>
              <a:path w="699769" h="140335">
                <a:moveTo>
                  <a:pt x="446765" y="38255"/>
                </a:moveTo>
                <a:lnTo>
                  <a:pt x="438539" y="38255"/>
                </a:lnTo>
                <a:lnTo>
                  <a:pt x="429858" y="39532"/>
                </a:lnTo>
                <a:lnTo>
                  <a:pt x="422074" y="41479"/>
                </a:lnTo>
                <a:lnTo>
                  <a:pt x="466959" y="41479"/>
                </a:lnTo>
                <a:lnTo>
                  <a:pt x="465984" y="40845"/>
                </a:lnTo>
                <a:lnTo>
                  <a:pt x="446765" y="38255"/>
                </a:lnTo>
                <a:close/>
              </a:path>
              <a:path w="699769" h="140335">
                <a:moveTo>
                  <a:pt x="532326" y="34924"/>
                </a:moveTo>
                <a:lnTo>
                  <a:pt x="514524" y="34924"/>
                </a:lnTo>
                <a:lnTo>
                  <a:pt x="514524" y="101882"/>
                </a:lnTo>
                <a:lnTo>
                  <a:pt x="515647" y="116800"/>
                </a:lnTo>
                <a:lnTo>
                  <a:pt x="520803" y="128910"/>
                </a:lnTo>
                <a:lnTo>
                  <a:pt x="532673" y="137036"/>
                </a:lnTo>
                <a:lnTo>
                  <a:pt x="553937" y="140006"/>
                </a:lnTo>
                <a:lnTo>
                  <a:pt x="567570" y="139385"/>
                </a:lnTo>
                <a:lnTo>
                  <a:pt x="579935" y="137611"/>
                </a:lnTo>
                <a:lnTo>
                  <a:pt x="590945" y="134823"/>
                </a:lnTo>
                <a:lnTo>
                  <a:pt x="600515" y="131159"/>
                </a:lnTo>
                <a:lnTo>
                  <a:pt x="600949" y="125571"/>
                </a:lnTo>
                <a:lnTo>
                  <a:pt x="559286" y="125571"/>
                </a:lnTo>
                <a:lnTo>
                  <a:pt x="545055" y="124040"/>
                </a:lnTo>
                <a:lnTo>
                  <a:pt x="536901" y="119306"/>
                </a:lnTo>
                <a:lnTo>
                  <a:pt x="533199" y="111155"/>
                </a:lnTo>
                <a:lnTo>
                  <a:pt x="532326" y="99375"/>
                </a:lnTo>
                <a:lnTo>
                  <a:pt x="532326" y="34924"/>
                </a:lnTo>
                <a:close/>
              </a:path>
              <a:path w="699769" h="140335">
                <a:moveTo>
                  <a:pt x="601207" y="34924"/>
                </a:moveTo>
                <a:lnTo>
                  <a:pt x="583453" y="34924"/>
                </a:lnTo>
                <a:lnTo>
                  <a:pt x="583444" y="111155"/>
                </a:lnTo>
                <a:lnTo>
                  <a:pt x="583275" y="116800"/>
                </a:lnTo>
                <a:lnTo>
                  <a:pt x="582927" y="121213"/>
                </a:lnTo>
                <a:lnTo>
                  <a:pt x="577340" y="123828"/>
                </a:lnTo>
                <a:lnTo>
                  <a:pt x="566856" y="125571"/>
                </a:lnTo>
                <a:lnTo>
                  <a:pt x="600949" y="125571"/>
                </a:lnTo>
                <a:lnTo>
                  <a:pt x="601132" y="121213"/>
                </a:lnTo>
                <a:lnTo>
                  <a:pt x="601207" y="34924"/>
                </a:lnTo>
                <a:close/>
              </a:path>
              <a:path w="699769" h="140335">
                <a:moveTo>
                  <a:pt x="627224" y="122610"/>
                </a:moveTo>
                <a:lnTo>
                  <a:pt x="659760" y="140006"/>
                </a:lnTo>
                <a:lnTo>
                  <a:pt x="675571" y="138632"/>
                </a:lnTo>
                <a:lnTo>
                  <a:pt x="688258" y="133859"/>
                </a:lnTo>
                <a:lnTo>
                  <a:pt x="696165" y="125284"/>
                </a:lnTo>
                <a:lnTo>
                  <a:pt x="654292" y="125284"/>
                </a:lnTo>
                <a:lnTo>
                  <a:pt x="647675" y="125071"/>
                </a:lnTo>
                <a:lnTo>
                  <a:pt x="640687" y="124493"/>
                </a:lnTo>
                <a:lnTo>
                  <a:pt x="633734" y="123642"/>
                </a:lnTo>
                <a:lnTo>
                  <a:pt x="627224" y="122610"/>
                </a:lnTo>
                <a:close/>
              </a:path>
              <a:path w="699769" h="140335">
                <a:moveTo>
                  <a:pt x="662268" y="33527"/>
                </a:moveTo>
                <a:lnTo>
                  <a:pt x="647865" y="34855"/>
                </a:lnTo>
                <a:lnTo>
                  <a:pt x="636388" y="39440"/>
                </a:lnTo>
                <a:lnTo>
                  <a:pt x="628807" y="48174"/>
                </a:lnTo>
                <a:lnTo>
                  <a:pt x="626054" y="61991"/>
                </a:lnTo>
                <a:lnTo>
                  <a:pt x="628822" y="75295"/>
                </a:lnTo>
                <a:lnTo>
                  <a:pt x="636142" y="83702"/>
                </a:lnTo>
                <a:lnTo>
                  <a:pt x="646585" y="88969"/>
                </a:lnTo>
                <a:lnTo>
                  <a:pt x="658543" y="92796"/>
                </a:lnTo>
                <a:lnTo>
                  <a:pt x="667696" y="95542"/>
                </a:lnTo>
                <a:lnTo>
                  <a:pt x="675005" y="98674"/>
                </a:lnTo>
                <a:lnTo>
                  <a:pt x="679846" y="103421"/>
                </a:lnTo>
                <a:lnTo>
                  <a:pt x="681598" y="111016"/>
                </a:lnTo>
                <a:lnTo>
                  <a:pt x="678789" y="119315"/>
                </a:lnTo>
                <a:lnTo>
                  <a:pt x="671832" y="123546"/>
                </a:lnTo>
                <a:lnTo>
                  <a:pt x="662931" y="125078"/>
                </a:lnTo>
                <a:lnTo>
                  <a:pt x="654292" y="125284"/>
                </a:lnTo>
                <a:lnTo>
                  <a:pt x="696165" y="125284"/>
                </a:lnTo>
                <a:lnTo>
                  <a:pt x="696696" y="124709"/>
                </a:lnTo>
                <a:lnTo>
                  <a:pt x="699759" y="110204"/>
                </a:lnTo>
                <a:lnTo>
                  <a:pt x="697428" y="97363"/>
                </a:lnTo>
                <a:lnTo>
                  <a:pt x="690820" y="88955"/>
                </a:lnTo>
                <a:lnTo>
                  <a:pt x="680628" y="83316"/>
                </a:lnTo>
                <a:lnTo>
                  <a:pt x="667390" y="78695"/>
                </a:lnTo>
                <a:lnTo>
                  <a:pt x="658678" y="76040"/>
                </a:lnTo>
                <a:lnTo>
                  <a:pt x="651152" y="72954"/>
                </a:lnTo>
                <a:lnTo>
                  <a:pt x="645865" y="68240"/>
                </a:lnTo>
                <a:lnTo>
                  <a:pt x="643868" y="60702"/>
                </a:lnTo>
                <a:lnTo>
                  <a:pt x="646476" y="53405"/>
                </a:lnTo>
                <a:lnTo>
                  <a:pt x="652982" y="49611"/>
                </a:lnTo>
                <a:lnTo>
                  <a:pt x="661408" y="48174"/>
                </a:lnTo>
                <a:lnTo>
                  <a:pt x="669778" y="47950"/>
                </a:lnTo>
                <a:lnTo>
                  <a:pt x="696085" y="47950"/>
                </a:lnTo>
                <a:lnTo>
                  <a:pt x="697431" y="37252"/>
                </a:lnTo>
                <a:lnTo>
                  <a:pt x="688941" y="35587"/>
                </a:lnTo>
                <a:lnTo>
                  <a:pt x="680593" y="34427"/>
                </a:lnTo>
                <a:lnTo>
                  <a:pt x="671872" y="33748"/>
                </a:lnTo>
                <a:lnTo>
                  <a:pt x="662268" y="33527"/>
                </a:lnTo>
                <a:close/>
              </a:path>
              <a:path w="699769" h="140335">
                <a:moveTo>
                  <a:pt x="696085" y="47950"/>
                </a:moveTo>
                <a:lnTo>
                  <a:pt x="669778" y="47950"/>
                </a:lnTo>
                <a:lnTo>
                  <a:pt x="676882" y="48185"/>
                </a:lnTo>
                <a:lnTo>
                  <a:pt x="683291" y="48747"/>
                </a:lnTo>
                <a:lnTo>
                  <a:pt x="689714" y="49611"/>
                </a:lnTo>
                <a:lnTo>
                  <a:pt x="695747" y="50636"/>
                </a:lnTo>
                <a:lnTo>
                  <a:pt x="696085" y="4795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" name="object 16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7585942" y="5953824"/>
            <a:ext cx="887027" cy="223016"/>
          </a:xfrm>
          <a:prstGeom prst="rect">
            <a:avLst/>
          </a:prstGeom>
        </p:spPr>
      </p:pic>
      <p:sp>
        <p:nvSpPr>
          <p:cNvPr id="165" name="object 165"/>
          <p:cNvSpPr/>
          <p:nvPr/>
        </p:nvSpPr>
        <p:spPr>
          <a:xfrm>
            <a:off x="16387660" y="5981711"/>
            <a:ext cx="434340" cy="167640"/>
          </a:xfrm>
          <a:custGeom>
            <a:avLst/>
            <a:gdLst/>
            <a:ahLst/>
            <a:cxnLst/>
            <a:rect l="l" t="t" r="r" b="b"/>
            <a:pathLst>
              <a:path w="434340" h="167639">
                <a:moveTo>
                  <a:pt x="22924" y="1683"/>
                </a:moveTo>
                <a:lnTo>
                  <a:pt x="0" y="1683"/>
                </a:lnTo>
                <a:lnTo>
                  <a:pt x="0" y="165558"/>
                </a:lnTo>
                <a:lnTo>
                  <a:pt x="22924" y="165558"/>
                </a:lnTo>
                <a:lnTo>
                  <a:pt x="22924" y="85095"/>
                </a:lnTo>
                <a:lnTo>
                  <a:pt x="50041" y="85095"/>
                </a:lnTo>
                <a:lnTo>
                  <a:pt x="46135" y="80462"/>
                </a:lnTo>
                <a:lnTo>
                  <a:pt x="48643" y="77644"/>
                </a:lnTo>
                <a:lnTo>
                  <a:pt x="22924" y="77644"/>
                </a:lnTo>
                <a:lnTo>
                  <a:pt x="22924" y="1683"/>
                </a:lnTo>
                <a:close/>
              </a:path>
              <a:path w="434340" h="167639">
                <a:moveTo>
                  <a:pt x="50041" y="85095"/>
                </a:moveTo>
                <a:lnTo>
                  <a:pt x="22924" y="85095"/>
                </a:lnTo>
                <a:lnTo>
                  <a:pt x="89322" y="165558"/>
                </a:lnTo>
                <a:lnTo>
                  <a:pt x="117882" y="165558"/>
                </a:lnTo>
                <a:lnTo>
                  <a:pt x="50041" y="85095"/>
                </a:lnTo>
                <a:close/>
              </a:path>
              <a:path w="434340" h="167639">
                <a:moveTo>
                  <a:pt x="116258" y="1683"/>
                </a:moveTo>
                <a:lnTo>
                  <a:pt x="89107" y="1683"/>
                </a:lnTo>
                <a:lnTo>
                  <a:pt x="22924" y="77644"/>
                </a:lnTo>
                <a:lnTo>
                  <a:pt x="48643" y="77644"/>
                </a:lnTo>
                <a:lnTo>
                  <a:pt x="116258" y="1683"/>
                </a:lnTo>
                <a:close/>
              </a:path>
              <a:path w="434340" h="167639">
                <a:moveTo>
                  <a:pt x="190463" y="30661"/>
                </a:moveTo>
                <a:lnTo>
                  <a:pt x="167564" y="30661"/>
                </a:lnTo>
                <a:lnTo>
                  <a:pt x="244373" y="162883"/>
                </a:lnTo>
                <a:lnTo>
                  <a:pt x="250140" y="167253"/>
                </a:lnTo>
                <a:lnTo>
                  <a:pt x="267297" y="167253"/>
                </a:lnTo>
                <a:lnTo>
                  <a:pt x="272718" y="162250"/>
                </a:lnTo>
                <a:lnTo>
                  <a:pt x="272718" y="136305"/>
                </a:lnTo>
                <a:lnTo>
                  <a:pt x="251966" y="136305"/>
                </a:lnTo>
                <a:lnTo>
                  <a:pt x="190463" y="30661"/>
                </a:lnTo>
                <a:close/>
              </a:path>
              <a:path w="434340" h="167639">
                <a:moveTo>
                  <a:pt x="169032" y="0"/>
                </a:moveTo>
                <a:lnTo>
                  <a:pt x="152376" y="0"/>
                </a:lnTo>
                <a:lnTo>
                  <a:pt x="146824" y="4919"/>
                </a:lnTo>
                <a:lnTo>
                  <a:pt x="146824" y="165558"/>
                </a:lnTo>
                <a:lnTo>
                  <a:pt x="167564" y="165558"/>
                </a:lnTo>
                <a:lnTo>
                  <a:pt x="167564" y="30661"/>
                </a:lnTo>
                <a:lnTo>
                  <a:pt x="190463" y="30661"/>
                </a:lnTo>
                <a:lnTo>
                  <a:pt x="175157" y="4358"/>
                </a:lnTo>
                <a:lnTo>
                  <a:pt x="169032" y="0"/>
                </a:lnTo>
                <a:close/>
              </a:path>
              <a:path w="434340" h="167639">
                <a:moveTo>
                  <a:pt x="272718" y="1683"/>
                </a:moveTo>
                <a:lnTo>
                  <a:pt x="251966" y="1683"/>
                </a:lnTo>
                <a:lnTo>
                  <a:pt x="251966" y="136305"/>
                </a:lnTo>
                <a:lnTo>
                  <a:pt x="272718" y="136305"/>
                </a:lnTo>
                <a:lnTo>
                  <a:pt x="272718" y="1683"/>
                </a:lnTo>
                <a:close/>
              </a:path>
              <a:path w="434340" h="167639">
                <a:moveTo>
                  <a:pt x="330304" y="1683"/>
                </a:moveTo>
                <a:lnTo>
                  <a:pt x="304072" y="1683"/>
                </a:lnTo>
                <a:lnTo>
                  <a:pt x="354924" y="82074"/>
                </a:lnTo>
                <a:lnTo>
                  <a:pt x="302102" y="165558"/>
                </a:lnTo>
                <a:lnTo>
                  <a:pt x="327355" y="165558"/>
                </a:lnTo>
                <a:lnTo>
                  <a:pt x="366947" y="100927"/>
                </a:lnTo>
                <a:lnTo>
                  <a:pt x="392816" y="100927"/>
                </a:lnTo>
                <a:lnTo>
                  <a:pt x="380380" y="81298"/>
                </a:lnTo>
                <a:lnTo>
                  <a:pt x="392062" y="62803"/>
                </a:lnTo>
                <a:lnTo>
                  <a:pt x="368070" y="62803"/>
                </a:lnTo>
                <a:lnTo>
                  <a:pt x="330304" y="1683"/>
                </a:lnTo>
                <a:close/>
              </a:path>
              <a:path w="434340" h="167639">
                <a:moveTo>
                  <a:pt x="392816" y="100927"/>
                </a:moveTo>
                <a:lnTo>
                  <a:pt x="366947" y="100927"/>
                </a:lnTo>
                <a:lnTo>
                  <a:pt x="407316" y="165558"/>
                </a:lnTo>
                <a:lnTo>
                  <a:pt x="433763" y="165558"/>
                </a:lnTo>
                <a:lnTo>
                  <a:pt x="392816" y="100927"/>
                </a:lnTo>
                <a:close/>
              </a:path>
              <a:path w="434340" h="167639">
                <a:moveTo>
                  <a:pt x="430670" y="1683"/>
                </a:moveTo>
                <a:lnTo>
                  <a:pt x="405907" y="1683"/>
                </a:lnTo>
                <a:lnTo>
                  <a:pt x="368070" y="62803"/>
                </a:lnTo>
                <a:lnTo>
                  <a:pt x="392062" y="62803"/>
                </a:lnTo>
                <a:lnTo>
                  <a:pt x="430670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16970390" y="5884379"/>
            <a:ext cx="467995" cy="280035"/>
            <a:chOff x="16970390" y="5884379"/>
            <a:chExt cx="467995" cy="280035"/>
          </a:xfrm>
        </p:grpSpPr>
        <p:pic>
          <p:nvPicPr>
            <p:cNvPr id="167" name="object 16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70390" y="6098227"/>
              <a:ext cx="467606" cy="6611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7030877" y="5884379"/>
              <a:ext cx="302260" cy="184785"/>
            </a:xfrm>
            <a:custGeom>
              <a:avLst/>
              <a:gdLst/>
              <a:ahLst/>
              <a:cxnLst/>
              <a:rect l="l" t="t" r="r" b="b"/>
              <a:pathLst>
                <a:path w="302259" h="184785">
                  <a:moveTo>
                    <a:pt x="145188" y="0"/>
                  </a:moveTo>
                  <a:lnTo>
                    <a:pt x="98036" y="12346"/>
                  </a:lnTo>
                  <a:lnTo>
                    <a:pt x="58022" y="42673"/>
                  </a:lnTo>
                  <a:lnTo>
                    <a:pt x="27066" y="80913"/>
                  </a:lnTo>
                  <a:lnTo>
                    <a:pt x="7086" y="117000"/>
                  </a:lnTo>
                  <a:lnTo>
                    <a:pt x="0" y="140866"/>
                  </a:lnTo>
                  <a:lnTo>
                    <a:pt x="11872" y="157762"/>
                  </a:lnTo>
                  <a:lnTo>
                    <a:pt x="44253" y="171557"/>
                  </a:lnTo>
                  <a:lnTo>
                    <a:pt x="92285" y="180857"/>
                  </a:lnTo>
                  <a:lnTo>
                    <a:pt x="151110" y="184267"/>
                  </a:lnTo>
                  <a:lnTo>
                    <a:pt x="209942" y="180857"/>
                  </a:lnTo>
                  <a:lnTo>
                    <a:pt x="257986" y="171557"/>
                  </a:lnTo>
                  <a:lnTo>
                    <a:pt x="290379" y="157762"/>
                  </a:lnTo>
                  <a:lnTo>
                    <a:pt x="302257" y="140866"/>
                  </a:lnTo>
                  <a:lnTo>
                    <a:pt x="293935" y="117000"/>
                  </a:lnTo>
                  <a:lnTo>
                    <a:pt x="271009" y="80913"/>
                  </a:lnTo>
                  <a:lnTo>
                    <a:pt x="236536" y="42673"/>
                  </a:lnTo>
                  <a:lnTo>
                    <a:pt x="193576" y="12346"/>
                  </a:lnTo>
                  <a:lnTo>
                    <a:pt x="14518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076141" y="5923962"/>
              <a:ext cx="206274" cy="114777"/>
            </a:xfrm>
            <a:prstGeom prst="rect">
              <a:avLst/>
            </a:prstGeom>
          </p:spPr>
        </p:pic>
      </p:grpSp>
      <p:sp>
        <p:nvSpPr>
          <p:cNvPr id="170" name="object 170"/>
          <p:cNvSpPr/>
          <p:nvPr/>
        </p:nvSpPr>
        <p:spPr>
          <a:xfrm>
            <a:off x="16575264" y="5466716"/>
            <a:ext cx="353060" cy="146685"/>
          </a:xfrm>
          <a:custGeom>
            <a:avLst/>
            <a:gdLst/>
            <a:ahLst/>
            <a:cxnLst/>
            <a:rect l="l" t="t" r="r" b="b"/>
            <a:pathLst>
              <a:path w="353059" h="146685">
                <a:moveTo>
                  <a:pt x="91507" y="2423"/>
                </a:moveTo>
                <a:lnTo>
                  <a:pt x="68272" y="2423"/>
                </a:lnTo>
                <a:lnTo>
                  <a:pt x="42095" y="7764"/>
                </a:lnTo>
                <a:lnTo>
                  <a:pt x="20350" y="22573"/>
                </a:lnTo>
                <a:lnTo>
                  <a:pt x="5497" y="45032"/>
                </a:lnTo>
                <a:lnTo>
                  <a:pt x="0" y="73322"/>
                </a:lnTo>
                <a:lnTo>
                  <a:pt x="5497" y="101377"/>
                </a:lnTo>
                <a:lnTo>
                  <a:pt x="20350" y="123716"/>
                </a:lnTo>
                <a:lnTo>
                  <a:pt x="42095" y="138481"/>
                </a:lnTo>
                <a:lnTo>
                  <a:pt x="68272" y="143815"/>
                </a:lnTo>
                <a:lnTo>
                  <a:pt x="91507" y="143815"/>
                </a:lnTo>
                <a:lnTo>
                  <a:pt x="91507" y="103423"/>
                </a:lnTo>
                <a:lnTo>
                  <a:pt x="78373" y="103423"/>
                </a:lnTo>
                <a:lnTo>
                  <a:pt x="65589" y="101305"/>
                </a:lnTo>
                <a:lnTo>
                  <a:pt x="55196" y="95268"/>
                </a:lnTo>
                <a:lnTo>
                  <a:pt x="48212" y="85783"/>
                </a:lnTo>
                <a:lnTo>
                  <a:pt x="45658" y="73322"/>
                </a:lnTo>
                <a:lnTo>
                  <a:pt x="48214" y="60634"/>
                </a:lnTo>
                <a:lnTo>
                  <a:pt x="55200" y="51032"/>
                </a:lnTo>
                <a:lnTo>
                  <a:pt x="65594" y="44951"/>
                </a:lnTo>
                <a:lnTo>
                  <a:pt x="78373" y="42828"/>
                </a:lnTo>
                <a:lnTo>
                  <a:pt x="91507" y="42828"/>
                </a:lnTo>
                <a:lnTo>
                  <a:pt x="91507" y="2423"/>
                </a:lnTo>
                <a:close/>
              </a:path>
              <a:path w="353059" h="146685">
                <a:moveTo>
                  <a:pt x="161797" y="0"/>
                </a:moveTo>
                <a:lnTo>
                  <a:pt x="136549" y="5547"/>
                </a:lnTo>
                <a:lnTo>
                  <a:pt x="119806" y="19238"/>
                </a:lnTo>
                <a:lnTo>
                  <a:pt x="110524" y="36640"/>
                </a:lnTo>
                <a:lnTo>
                  <a:pt x="107661" y="53323"/>
                </a:lnTo>
                <a:lnTo>
                  <a:pt x="107661" y="143815"/>
                </a:lnTo>
                <a:lnTo>
                  <a:pt x="151695" y="143815"/>
                </a:lnTo>
                <a:lnTo>
                  <a:pt x="151695" y="45049"/>
                </a:lnTo>
                <a:lnTo>
                  <a:pt x="155731" y="40810"/>
                </a:lnTo>
                <a:lnTo>
                  <a:pt x="213606" y="40810"/>
                </a:lnTo>
                <a:lnTo>
                  <a:pt x="212898" y="36640"/>
                </a:lnTo>
                <a:lnTo>
                  <a:pt x="203686" y="19238"/>
                </a:lnTo>
                <a:lnTo>
                  <a:pt x="187012" y="5547"/>
                </a:lnTo>
                <a:lnTo>
                  <a:pt x="161797" y="0"/>
                </a:lnTo>
                <a:close/>
              </a:path>
              <a:path w="353059" h="146685">
                <a:moveTo>
                  <a:pt x="213606" y="40810"/>
                </a:moveTo>
                <a:lnTo>
                  <a:pt x="167456" y="40810"/>
                </a:lnTo>
                <a:lnTo>
                  <a:pt x="171695" y="45049"/>
                </a:lnTo>
                <a:lnTo>
                  <a:pt x="171695" y="64845"/>
                </a:lnTo>
                <a:lnTo>
                  <a:pt x="158155" y="64845"/>
                </a:lnTo>
                <a:lnTo>
                  <a:pt x="158155" y="100796"/>
                </a:lnTo>
                <a:lnTo>
                  <a:pt x="171695" y="100796"/>
                </a:lnTo>
                <a:lnTo>
                  <a:pt x="171695" y="143815"/>
                </a:lnTo>
                <a:lnTo>
                  <a:pt x="215729" y="143815"/>
                </a:lnTo>
                <a:lnTo>
                  <a:pt x="215729" y="53323"/>
                </a:lnTo>
                <a:lnTo>
                  <a:pt x="213606" y="40810"/>
                </a:lnTo>
                <a:close/>
              </a:path>
              <a:path w="353059" h="146685">
                <a:moveTo>
                  <a:pt x="352870" y="85644"/>
                </a:moveTo>
                <a:lnTo>
                  <a:pt x="280765" y="85644"/>
                </a:lnTo>
                <a:lnTo>
                  <a:pt x="303391" y="130287"/>
                </a:lnTo>
                <a:lnTo>
                  <a:pt x="307256" y="136082"/>
                </a:lnTo>
                <a:lnTo>
                  <a:pt x="312960" y="141345"/>
                </a:lnTo>
                <a:lnTo>
                  <a:pt x="320291" y="145169"/>
                </a:lnTo>
                <a:lnTo>
                  <a:pt x="329038" y="146645"/>
                </a:lnTo>
                <a:lnTo>
                  <a:pt x="336516" y="145508"/>
                </a:lnTo>
                <a:lnTo>
                  <a:pt x="344294" y="141493"/>
                </a:lnTo>
                <a:lnTo>
                  <a:pt x="350402" y="133689"/>
                </a:lnTo>
                <a:lnTo>
                  <a:pt x="352870" y="121189"/>
                </a:lnTo>
                <a:lnTo>
                  <a:pt x="352870" y="85644"/>
                </a:lnTo>
                <a:close/>
              </a:path>
              <a:path w="353059" h="146685">
                <a:moveTo>
                  <a:pt x="260157" y="0"/>
                </a:moveTo>
                <a:lnTo>
                  <a:pt x="252686" y="1136"/>
                </a:lnTo>
                <a:lnTo>
                  <a:pt x="244910" y="5152"/>
                </a:lnTo>
                <a:lnTo>
                  <a:pt x="238800" y="12955"/>
                </a:lnTo>
                <a:lnTo>
                  <a:pt x="236325" y="25455"/>
                </a:lnTo>
                <a:lnTo>
                  <a:pt x="236325" y="143815"/>
                </a:lnTo>
                <a:lnTo>
                  <a:pt x="280359" y="143815"/>
                </a:lnTo>
                <a:lnTo>
                  <a:pt x="280359" y="85644"/>
                </a:lnTo>
                <a:lnTo>
                  <a:pt x="352870" y="85644"/>
                </a:lnTo>
                <a:lnTo>
                  <a:pt x="352870" y="61000"/>
                </a:lnTo>
                <a:lnTo>
                  <a:pt x="308442" y="61000"/>
                </a:lnTo>
                <a:lnTo>
                  <a:pt x="285816" y="16357"/>
                </a:lnTo>
                <a:lnTo>
                  <a:pt x="281946" y="10567"/>
                </a:lnTo>
                <a:lnTo>
                  <a:pt x="276242" y="5304"/>
                </a:lnTo>
                <a:lnTo>
                  <a:pt x="268910" y="1477"/>
                </a:lnTo>
                <a:lnTo>
                  <a:pt x="260157" y="0"/>
                </a:lnTo>
                <a:close/>
              </a:path>
              <a:path w="353059" h="146685">
                <a:moveTo>
                  <a:pt x="352870" y="2423"/>
                </a:moveTo>
                <a:lnTo>
                  <a:pt x="308848" y="2423"/>
                </a:lnTo>
                <a:lnTo>
                  <a:pt x="308848" y="61000"/>
                </a:lnTo>
                <a:lnTo>
                  <a:pt x="352870" y="61000"/>
                </a:lnTo>
                <a:lnTo>
                  <a:pt x="352870" y="242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11484536" y="10778842"/>
            <a:ext cx="3968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H</a:t>
            </a:r>
            <a:r>
              <a:rPr sz="1050" b="0" spc="5" dirty="0">
                <a:latin typeface="Myriad Pro Light"/>
                <a:cs typeface="Myriad Pro Light"/>
              </a:rPr>
              <a:t>TM</a:t>
            </a:r>
            <a:r>
              <a:rPr sz="1050" b="0" spc="25" dirty="0">
                <a:latin typeface="Myriad Pro Light"/>
                <a:cs typeface="Myriad Pro Light"/>
              </a:rPr>
              <a:t>L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4697315" y="5471691"/>
            <a:ext cx="820419" cy="158750"/>
          </a:xfrm>
          <a:custGeom>
            <a:avLst/>
            <a:gdLst/>
            <a:ahLst/>
            <a:cxnLst/>
            <a:rect l="l" t="t" r="r" b="b"/>
            <a:pathLst>
              <a:path w="820419" h="158750">
                <a:moveTo>
                  <a:pt x="104855" y="114300"/>
                </a:moveTo>
                <a:lnTo>
                  <a:pt x="96832" y="114300"/>
                </a:lnTo>
                <a:lnTo>
                  <a:pt x="96832" y="158750"/>
                </a:lnTo>
                <a:lnTo>
                  <a:pt x="797702" y="158750"/>
                </a:lnTo>
                <a:lnTo>
                  <a:pt x="797702" y="151130"/>
                </a:lnTo>
                <a:lnTo>
                  <a:pt x="104855" y="151130"/>
                </a:lnTo>
                <a:lnTo>
                  <a:pt x="104855" y="114300"/>
                </a:lnTo>
                <a:close/>
              </a:path>
              <a:path w="820419" h="158750">
                <a:moveTo>
                  <a:pt x="251107" y="128270"/>
                </a:moveTo>
                <a:lnTo>
                  <a:pt x="243083" y="128270"/>
                </a:lnTo>
                <a:lnTo>
                  <a:pt x="243083" y="151130"/>
                </a:lnTo>
                <a:lnTo>
                  <a:pt x="251107" y="151130"/>
                </a:lnTo>
                <a:lnTo>
                  <a:pt x="251107" y="128270"/>
                </a:lnTo>
                <a:close/>
              </a:path>
              <a:path w="820419" h="158750">
                <a:moveTo>
                  <a:pt x="373586" y="99060"/>
                </a:moveTo>
                <a:lnTo>
                  <a:pt x="365562" y="99060"/>
                </a:lnTo>
                <a:lnTo>
                  <a:pt x="365562" y="151130"/>
                </a:lnTo>
                <a:lnTo>
                  <a:pt x="373586" y="151130"/>
                </a:lnTo>
                <a:lnTo>
                  <a:pt x="373586" y="99060"/>
                </a:lnTo>
                <a:close/>
              </a:path>
              <a:path w="820419" h="158750">
                <a:moveTo>
                  <a:pt x="504638" y="0"/>
                </a:moveTo>
                <a:lnTo>
                  <a:pt x="497581" y="0"/>
                </a:lnTo>
                <a:lnTo>
                  <a:pt x="471007" y="5080"/>
                </a:lnTo>
                <a:lnTo>
                  <a:pt x="452661" y="19050"/>
                </a:lnTo>
                <a:lnTo>
                  <a:pt x="442028" y="40640"/>
                </a:lnTo>
                <a:lnTo>
                  <a:pt x="438598" y="66040"/>
                </a:lnTo>
                <a:lnTo>
                  <a:pt x="442423" y="91440"/>
                </a:lnTo>
                <a:lnTo>
                  <a:pt x="453223" y="111760"/>
                </a:lnTo>
                <a:lnTo>
                  <a:pt x="469985" y="124460"/>
                </a:lnTo>
                <a:lnTo>
                  <a:pt x="491695" y="129540"/>
                </a:lnTo>
                <a:lnTo>
                  <a:pt x="491695" y="151130"/>
                </a:lnTo>
                <a:lnTo>
                  <a:pt x="499719" y="151130"/>
                </a:lnTo>
                <a:lnTo>
                  <a:pt x="499719" y="129540"/>
                </a:lnTo>
                <a:lnTo>
                  <a:pt x="523129" y="124460"/>
                </a:lnTo>
                <a:lnTo>
                  <a:pt x="537538" y="113030"/>
                </a:lnTo>
                <a:lnTo>
                  <a:pt x="540345" y="107950"/>
                </a:lnTo>
                <a:lnTo>
                  <a:pt x="488055" y="107950"/>
                </a:lnTo>
                <a:lnTo>
                  <a:pt x="481286" y="104140"/>
                </a:lnTo>
                <a:lnTo>
                  <a:pt x="465004" y="67310"/>
                </a:lnTo>
                <a:lnTo>
                  <a:pt x="465086" y="60960"/>
                </a:lnTo>
                <a:lnTo>
                  <a:pt x="465393" y="54610"/>
                </a:lnTo>
                <a:lnTo>
                  <a:pt x="468832" y="39370"/>
                </a:lnTo>
                <a:lnTo>
                  <a:pt x="478165" y="26670"/>
                </a:lnTo>
                <a:lnTo>
                  <a:pt x="496340" y="21590"/>
                </a:lnTo>
                <a:lnTo>
                  <a:pt x="542078" y="21590"/>
                </a:lnTo>
                <a:lnTo>
                  <a:pt x="540452" y="19050"/>
                </a:lnTo>
                <a:lnTo>
                  <a:pt x="536243" y="13970"/>
                </a:lnTo>
                <a:lnTo>
                  <a:pt x="525311" y="6350"/>
                </a:lnTo>
                <a:lnTo>
                  <a:pt x="514328" y="1270"/>
                </a:lnTo>
                <a:lnTo>
                  <a:pt x="504638" y="0"/>
                </a:lnTo>
                <a:close/>
              </a:path>
              <a:path w="820419" h="158750">
                <a:moveTo>
                  <a:pt x="641588" y="128270"/>
                </a:moveTo>
                <a:lnTo>
                  <a:pt x="633564" y="128270"/>
                </a:lnTo>
                <a:lnTo>
                  <a:pt x="633564" y="151130"/>
                </a:lnTo>
                <a:lnTo>
                  <a:pt x="641588" y="151130"/>
                </a:lnTo>
                <a:lnTo>
                  <a:pt x="641588" y="128270"/>
                </a:lnTo>
                <a:close/>
              </a:path>
              <a:path w="820419" h="158750">
                <a:moveTo>
                  <a:pt x="713335" y="34290"/>
                </a:moveTo>
                <a:lnTo>
                  <a:pt x="673812" y="64770"/>
                </a:lnTo>
                <a:lnTo>
                  <a:pt x="671432" y="85090"/>
                </a:lnTo>
                <a:lnTo>
                  <a:pt x="671602" y="88900"/>
                </a:lnTo>
                <a:lnTo>
                  <a:pt x="691935" y="124460"/>
                </a:lnTo>
                <a:lnTo>
                  <a:pt x="708750" y="129540"/>
                </a:lnTo>
                <a:lnTo>
                  <a:pt x="708750" y="151130"/>
                </a:lnTo>
                <a:lnTo>
                  <a:pt x="716785" y="151130"/>
                </a:lnTo>
                <a:lnTo>
                  <a:pt x="716785" y="129540"/>
                </a:lnTo>
                <a:lnTo>
                  <a:pt x="734972" y="127000"/>
                </a:lnTo>
                <a:lnTo>
                  <a:pt x="746466" y="118110"/>
                </a:lnTo>
                <a:lnTo>
                  <a:pt x="750997" y="111760"/>
                </a:lnTo>
                <a:lnTo>
                  <a:pt x="715985" y="111760"/>
                </a:lnTo>
                <a:lnTo>
                  <a:pt x="707110" y="109220"/>
                </a:lnTo>
                <a:lnTo>
                  <a:pt x="700981" y="104140"/>
                </a:lnTo>
                <a:lnTo>
                  <a:pt x="697366" y="97790"/>
                </a:lnTo>
                <a:lnTo>
                  <a:pt x="696034" y="88900"/>
                </a:lnTo>
                <a:lnTo>
                  <a:pt x="756772" y="88900"/>
                </a:lnTo>
                <a:lnTo>
                  <a:pt x="755512" y="74930"/>
                </a:lnTo>
                <a:lnTo>
                  <a:pt x="696571" y="74930"/>
                </a:lnTo>
                <a:lnTo>
                  <a:pt x="697723" y="66040"/>
                </a:lnTo>
                <a:lnTo>
                  <a:pt x="701293" y="59690"/>
                </a:lnTo>
                <a:lnTo>
                  <a:pt x="707048" y="54610"/>
                </a:lnTo>
                <a:lnTo>
                  <a:pt x="714755" y="53340"/>
                </a:lnTo>
                <a:lnTo>
                  <a:pt x="748660" y="53340"/>
                </a:lnTo>
                <a:lnTo>
                  <a:pt x="748168" y="52070"/>
                </a:lnTo>
                <a:lnTo>
                  <a:pt x="734724" y="39370"/>
                </a:lnTo>
                <a:lnTo>
                  <a:pt x="713335" y="34290"/>
                </a:lnTo>
                <a:close/>
              </a:path>
              <a:path w="820419" h="158750">
                <a:moveTo>
                  <a:pt x="801630" y="55880"/>
                </a:moveTo>
                <a:lnTo>
                  <a:pt x="777261" y="55880"/>
                </a:lnTo>
                <a:lnTo>
                  <a:pt x="777332" y="110490"/>
                </a:lnTo>
                <a:lnTo>
                  <a:pt x="777619" y="115570"/>
                </a:lnTo>
                <a:lnTo>
                  <a:pt x="780616" y="120650"/>
                </a:lnTo>
                <a:lnTo>
                  <a:pt x="782419" y="124460"/>
                </a:lnTo>
                <a:lnTo>
                  <a:pt x="785810" y="127000"/>
                </a:lnTo>
                <a:lnTo>
                  <a:pt x="789678" y="128270"/>
                </a:lnTo>
                <a:lnTo>
                  <a:pt x="789678" y="151130"/>
                </a:lnTo>
                <a:lnTo>
                  <a:pt x="797702" y="151130"/>
                </a:lnTo>
                <a:lnTo>
                  <a:pt x="797702" y="129540"/>
                </a:lnTo>
                <a:lnTo>
                  <a:pt x="812221" y="129540"/>
                </a:lnTo>
                <a:lnTo>
                  <a:pt x="820161" y="127000"/>
                </a:lnTo>
                <a:lnTo>
                  <a:pt x="818329" y="110490"/>
                </a:lnTo>
                <a:lnTo>
                  <a:pt x="801630" y="110490"/>
                </a:lnTo>
                <a:lnTo>
                  <a:pt x="801630" y="55880"/>
                </a:lnTo>
                <a:close/>
              </a:path>
              <a:path w="820419" h="158750">
                <a:moveTo>
                  <a:pt x="812221" y="129540"/>
                </a:moveTo>
                <a:lnTo>
                  <a:pt x="798860" y="129540"/>
                </a:lnTo>
                <a:lnTo>
                  <a:pt x="800006" y="130810"/>
                </a:lnTo>
                <a:lnTo>
                  <a:pt x="803564" y="130810"/>
                </a:lnTo>
                <a:lnTo>
                  <a:pt x="812221" y="129540"/>
                </a:lnTo>
                <a:close/>
              </a:path>
              <a:path w="820419" h="158750">
                <a:moveTo>
                  <a:pt x="262888" y="1270"/>
                </a:moveTo>
                <a:lnTo>
                  <a:pt x="200589" y="1270"/>
                </a:lnTo>
                <a:lnTo>
                  <a:pt x="200589" y="128270"/>
                </a:lnTo>
                <a:lnTo>
                  <a:pt x="264482" y="128270"/>
                </a:lnTo>
                <a:lnTo>
                  <a:pt x="273943" y="127000"/>
                </a:lnTo>
                <a:lnTo>
                  <a:pt x="302833" y="106680"/>
                </a:lnTo>
                <a:lnTo>
                  <a:pt x="226009" y="106680"/>
                </a:lnTo>
                <a:lnTo>
                  <a:pt x="226009" y="73660"/>
                </a:lnTo>
                <a:lnTo>
                  <a:pt x="300596" y="73660"/>
                </a:lnTo>
                <a:lnTo>
                  <a:pt x="295425" y="67310"/>
                </a:lnTo>
                <a:lnTo>
                  <a:pt x="282509" y="60960"/>
                </a:lnTo>
                <a:lnTo>
                  <a:pt x="290212" y="55880"/>
                </a:lnTo>
                <a:lnTo>
                  <a:pt x="293563" y="52070"/>
                </a:lnTo>
                <a:lnTo>
                  <a:pt x="226009" y="52070"/>
                </a:lnTo>
                <a:lnTo>
                  <a:pt x="226009" y="22860"/>
                </a:lnTo>
                <a:lnTo>
                  <a:pt x="298090" y="22860"/>
                </a:lnTo>
                <a:lnTo>
                  <a:pt x="296329" y="19050"/>
                </a:lnTo>
                <a:lnTo>
                  <a:pt x="292005" y="12700"/>
                </a:lnTo>
                <a:lnTo>
                  <a:pt x="286759" y="7620"/>
                </a:lnTo>
                <a:lnTo>
                  <a:pt x="280213" y="5080"/>
                </a:lnTo>
                <a:lnTo>
                  <a:pt x="272427" y="2540"/>
                </a:lnTo>
                <a:lnTo>
                  <a:pt x="262888" y="1270"/>
                </a:lnTo>
                <a:close/>
              </a:path>
              <a:path w="820419" h="158750">
                <a:moveTo>
                  <a:pt x="385979" y="1270"/>
                </a:moveTo>
                <a:lnTo>
                  <a:pt x="358971" y="1270"/>
                </a:lnTo>
                <a:lnTo>
                  <a:pt x="309708" y="128270"/>
                </a:lnTo>
                <a:lnTo>
                  <a:pt x="336895" y="128270"/>
                </a:lnTo>
                <a:lnTo>
                  <a:pt x="347318" y="99060"/>
                </a:lnTo>
                <a:lnTo>
                  <a:pt x="424997" y="99060"/>
                </a:lnTo>
                <a:lnTo>
                  <a:pt x="416383" y="77470"/>
                </a:lnTo>
                <a:lnTo>
                  <a:pt x="355079" y="77470"/>
                </a:lnTo>
                <a:lnTo>
                  <a:pt x="372213" y="31750"/>
                </a:lnTo>
                <a:lnTo>
                  <a:pt x="398141" y="31750"/>
                </a:lnTo>
                <a:lnTo>
                  <a:pt x="385979" y="1270"/>
                </a:lnTo>
                <a:close/>
              </a:path>
              <a:path w="820419" h="158750">
                <a:moveTo>
                  <a:pt x="424997" y="99060"/>
                </a:moveTo>
                <a:lnTo>
                  <a:pt x="397812" y="99060"/>
                </a:lnTo>
                <a:lnTo>
                  <a:pt x="408761" y="128270"/>
                </a:lnTo>
                <a:lnTo>
                  <a:pt x="436652" y="128270"/>
                </a:lnTo>
                <a:lnTo>
                  <a:pt x="424997" y="99060"/>
                </a:lnTo>
                <a:close/>
              </a:path>
              <a:path w="820419" h="158750">
                <a:moveTo>
                  <a:pt x="592217" y="36830"/>
                </a:moveTo>
                <a:lnTo>
                  <a:pt x="569614" y="36830"/>
                </a:lnTo>
                <a:lnTo>
                  <a:pt x="569614" y="128270"/>
                </a:lnTo>
                <a:lnTo>
                  <a:pt x="593805" y="128270"/>
                </a:lnTo>
                <a:lnTo>
                  <a:pt x="593917" y="72390"/>
                </a:lnTo>
                <a:lnTo>
                  <a:pt x="593984" y="68580"/>
                </a:lnTo>
                <a:lnTo>
                  <a:pt x="596455" y="63500"/>
                </a:lnTo>
                <a:lnTo>
                  <a:pt x="599452" y="57150"/>
                </a:lnTo>
                <a:lnTo>
                  <a:pt x="606341" y="53340"/>
                </a:lnTo>
                <a:lnTo>
                  <a:pt x="650835" y="53340"/>
                </a:lnTo>
                <a:lnTo>
                  <a:pt x="649444" y="49530"/>
                </a:lnTo>
                <a:lnTo>
                  <a:pt x="592217" y="49530"/>
                </a:lnTo>
                <a:lnTo>
                  <a:pt x="592217" y="36830"/>
                </a:lnTo>
                <a:close/>
              </a:path>
              <a:path w="820419" h="158750">
                <a:moveTo>
                  <a:pt x="650835" y="53340"/>
                </a:moveTo>
                <a:lnTo>
                  <a:pt x="613935" y="53340"/>
                </a:lnTo>
                <a:lnTo>
                  <a:pt x="622508" y="55880"/>
                </a:lnTo>
                <a:lnTo>
                  <a:pt x="626911" y="60960"/>
                </a:lnTo>
                <a:lnTo>
                  <a:pt x="628533" y="71120"/>
                </a:lnTo>
                <a:lnTo>
                  <a:pt x="628649" y="76200"/>
                </a:lnTo>
                <a:lnTo>
                  <a:pt x="628765" y="128270"/>
                </a:lnTo>
                <a:lnTo>
                  <a:pt x="652955" y="128270"/>
                </a:lnTo>
                <a:lnTo>
                  <a:pt x="652855" y="67310"/>
                </a:lnTo>
                <a:lnTo>
                  <a:pt x="652755" y="63500"/>
                </a:lnTo>
                <a:lnTo>
                  <a:pt x="651762" y="55880"/>
                </a:lnTo>
                <a:lnTo>
                  <a:pt x="650835" y="53340"/>
                </a:lnTo>
                <a:close/>
              </a:path>
              <a:path w="820419" h="158750">
                <a:moveTo>
                  <a:pt x="57335" y="82550"/>
                </a:moveTo>
                <a:lnTo>
                  <a:pt x="48989" y="82550"/>
                </a:lnTo>
                <a:lnTo>
                  <a:pt x="66958" y="113030"/>
                </a:lnTo>
                <a:lnTo>
                  <a:pt x="69489" y="114300"/>
                </a:lnTo>
                <a:lnTo>
                  <a:pt x="132508" y="114300"/>
                </a:lnTo>
                <a:lnTo>
                  <a:pt x="135027" y="113030"/>
                </a:lnTo>
                <a:lnTo>
                  <a:pt x="138691" y="106680"/>
                </a:lnTo>
                <a:lnTo>
                  <a:pt x="71364" y="106680"/>
                </a:lnTo>
                <a:lnTo>
                  <a:pt x="57335" y="82550"/>
                </a:lnTo>
                <a:close/>
              </a:path>
              <a:path w="820419" h="158750">
                <a:moveTo>
                  <a:pt x="731352" y="99060"/>
                </a:moveTo>
                <a:lnTo>
                  <a:pt x="730110" y="102870"/>
                </a:lnTo>
                <a:lnTo>
                  <a:pt x="727292" y="111760"/>
                </a:lnTo>
                <a:lnTo>
                  <a:pt x="750997" y="111760"/>
                </a:lnTo>
                <a:lnTo>
                  <a:pt x="752809" y="109220"/>
                </a:lnTo>
                <a:lnTo>
                  <a:pt x="755542" y="102870"/>
                </a:lnTo>
                <a:lnTo>
                  <a:pt x="731352" y="99060"/>
                </a:lnTo>
                <a:close/>
              </a:path>
              <a:path w="820419" h="158750">
                <a:moveTo>
                  <a:pt x="818047" y="107950"/>
                </a:moveTo>
                <a:lnTo>
                  <a:pt x="817343" y="107950"/>
                </a:lnTo>
                <a:lnTo>
                  <a:pt x="814334" y="109220"/>
                </a:lnTo>
                <a:lnTo>
                  <a:pt x="811516" y="110490"/>
                </a:lnTo>
                <a:lnTo>
                  <a:pt x="818329" y="110490"/>
                </a:lnTo>
                <a:lnTo>
                  <a:pt x="818047" y="107950"/>
                </a:lnTo>
                <a:close/>
              </a:path>
              <a:path w="820419" h="158750">
                <a:moveTo>
                  <a:pt x="523885" y="81280"/>
                </a:moveTo>
                <a:lnTo>
                  <a:pt x="520569" y="91440"/>
                </a:lnTo>
                <a:lnTo>
                  <a:pt x="515100" y="100330"/>
                </a:lnTo>
                <a:lnTo>
                  <a:pt x="507047" y="106680"/>
                </a:lnTo>
                <a:lnTo>
                  <a:pt x="495981" y="107950"/>
                </a:lnTo>
                <a:lnTo>
                  <a:pt x="540345" y="107950"/>
                </a:lnTo>
                <a:lnTo>
                  <a:pt x="545258" y="99060"/>
                </a:lnTo>
                <a:lnTo>
                  <a:pt x="548600" y="88900"/>
                </a:lnTo>
                <a:lnTo>
                  <a:pt x="523885" y="81280"/>
                </a:lnTo>
                <a:close/>
              </a:path>
              <a:path w="820419" h="158750">
                <a:moveTo>
                  <a:pt x="137958" y="6350"/>
                </a:moveTo>
                <a:lnTo>
                  <a:pt x="129320" y="6350"/>
                </a:lnTo>
                <a:lnTo>
                  <a:pt x="130240" y="7620"/>
                </a:lnTo>
                <a:lnTo>
                  <a:pt x="130610" y="7620"/>
                </a:lnTo>
                <a:lnTo>
                  <a:pt x="158418" y="55880"/>
                </a:lnTo>
                <a:lnTo>
                  <a:pt x="158561" y="55880"/>
                </a:lnTo>
                <a:lnTo>
                  <a:pt x="158549" y="57150"/>
                </a:lnTo>
                <a:lnTo>
                  <a:pt x="158418" y="58420"/>
                </a:lnTo>
                <a:lnTo>
                  <a:pt x="130610" y="106680"/>
                </a:lnTo>
                <a:lnTo>
                  <a:pt x="138691" y="106680"/>
                </a:lnTo>
                <a:lnTo>
                  <a:pt x="166537" y="58420"/>
                </a:lnTo>
                <a:lnTo>
                  <a:pt x="166537" y="55880"/>
                </a:lnTo>
                <a:lnTo>
                  <a:pt x="137958" y="6350"/>
                </a:lnTo>
                <a:close/>
              </a:path>
              <a:path w="820419" h="158750">
                <a:moveTo>
                  <a:pt x="300596" y="73660"/>
                </a:moveTo>
                <a:lnTo>
                  <a:pt x="259433" y="73660"/>
                </a:lnTo>
                <a:lnTo>
                  <a:pt x="270130" y="74930"/>
                </a:lnTo>
                <a:lnTo>
                  <a:pt x="277482" y="80010"/>
                </a:lnTo>
                <a:lnTo>
                  <a:pt x="280216" y="90170"/>
                </a:lnTo>
                <a:lnTo>
                  <a:pt x="280216" y="93980"/>
                </a:lnTo>
                <a:lnTo>
                  <a:pt x="279165" y="101600"/>
                </a:lnTo>
                <a:lnTo>
                  <a:pt x="265924" y="106680"/>
                </a:lnTo>
                <a:lnTo>
                  <a:pt x="302833" y="106680"/>
                </a:lnTo>
                <a:lnTo>
                  <a:pt x="305243" y="100330"/>
                </a:lnTo>
                <a:lnTo>
                  <a:pt x="306532" y="91440"/>
                </a:lnTo>
                <a:lnTo>
                  <a:pt x="305832" y="85090"/>
                </a:lnTo>
                <a:lnTo>
                  <a:pt x="302665" y="76200"/>
                </a:lnTo>
                <a:lnTo>
                  <a:pt x="300596" y="73660"/>
                </a:lnTo>
                <a:close/>
              </a:path>
              <a:path w="820419" h="158750">
                <a:moveTo>
                  <a:pt x="398141" y="31750"/>
                </a:moveTo>
                <a:lnTo>
                  <a:pt x="372213" y="31750"/>
                </a:lnTo>
                <a:lnTo>
                  <a:pt x="389693" y="77470"/>
                </a:lnTo>
                <a:lnTo>
                  <a:pt x="416383" y="77470"/>
                </a:lnTo>
                <a:lnTo>
                  <a:pt x="398141" y="31750"/>
                </a:lnTo>
                <a:close/>
              </a:path>
              <a:path w="820419" h="158750">
                <a:moveTo>
                  <a:pt x="54768" y="38100"/>
                </a:moveTo>
                <a:lnTo>
                  <a:pt x="47687" y="38100"/>
                </a:lnTo>
                <a:lnTo>
                  <a:pt x="47687" y="76200"/>
                </a:lnTo>
                <a:lnTo>
                  <a:pt x="54768" y="76200"/>
                </a:lnTo>
                <a:lnTo>
                  <a:pt x="54768" y="58420"/>
                </a:lnTo>
                <a:lnTo>
                  <a:pt x="68343" y="58420"/>
                </a:lnTo>
                <a:lnTo>
                  <a:pt x="68343" y="52070"/>
                </a:lnTo>
                <a:lnTo>
                  <a:pt x="54768" y="52070"/>
                </a:lnTo>
                <a:lnTo>
                  <a:pt x="54768" y="38100"/>
                </a:lnTo>
                <a:close/>
              </a:path>
              <a:path w="820419" h="158750">
                <a:moveTo>
                  <a:pt x="68343" y="58420"/>
                </a:moveTo>
                <a:lnTo>
                  <a:pt x="61263" y="58420"/>
                </a:lnTo>
                <a:lnTo>
                  <a:pt x="61263" y="76200"/>
                </a:lnTo>
                <a:lnTo>
                  <a:pt x="68343" y="76200"/>
                </a:lnTo>
                <a:lnTo>
                  <a:pt x="68343" y="58420"/>
                </a:lnTo>
                <a:close/>
              </a:path>
              <a:path w="820419" h="158750">
                <a:moveTo>
                  <a:pt x="93262" y="36830"/>
                </a:moveTo>
                <a:lnTo>
                  <a:pt x="72164" y="36830"/>
                </a:lnTo>
                <a:lnTo>
                  <a:pt x="72164" y="76200"/>
                </a:lnTo>
                <a:lnTo>
                  <a:pt x="79244" y="76200"/>
                </a:lnTo>
                <a:lnTo>
                  <a:pt x="79244" y="58420"/>
                </a:lnTo>
                <a:lnTo>
                  <a:pt x="93524" y="58420"/>
                </a:lnTo>
                <a:lnTo>
                  <a:pt x="93524" y="57150"/>
                </a:lnTo>
                <a:lnTo>
                  <a:pt x="89990" y="57150"/>
                </a:lnTo>
                <a:lnTo>
                  <a:pt x="88295" y="55880"/>
                </a:lnTo>
                <a:lnTo>
                  <a:pt x="91733" y="55880"/>
                </a:lnTo>
                <a:lnTo>
                  <a:pt x="93262" y="54610"/>
                </a:lnTo>
                <a:lnTo>
                  <a:pt x="93262" y="53340"/>
                </a:lnTo>
                <a:lnTo>
                  <a:pt x="79244" y="53340"/>
                </a:lnTo>
                <a:lnTo>
                  <a:pt x="79244" y="43180"/>
                </a:lnTo>
                <a:lnTo>
                  <a:pt x="93262" y="43180"/>
                </a:lnTo>
                <a:lnTo>
                  <a:pt x="93262" y="36830"/>
                </a:lnTo>
                <a:close/>
              </a:path>
              <a:path w="820419" h="158750">
                <a:moveTo>
                  <a:pt x="93524" y="58420"/>
                </a:moveTo>
                <a:lnTo>
                  <a:pt x="86337" y="58420"/>
                </a:lnTo>
                <a:lnTo>
                  <a:pt x="86444" y="73660"/>
                </a:lnTo>
                <a:lnTo>
                  <a:pt x="86552" y="74930"/>
                </a:lnTo>
                <a:lnTo>
                  <a:pt x="87375" y="76200"/>
                </a:lnTo>
                <a:lnTo>
                  <a:pt x="101536" y="76200"/>
                </a:lnTo>
                <a:lnTo>
                  <a:pt x="101744" y="74930"/>
                </a:lnTo>
                <a:lnTo>
                  <a:pt x="94635" y="74930"/>
                </a:lnTo>
                <a:lnTo>
                  <a:pt x="93823" y="73660"/>
                </a:lnTo>
                <a:lnTo>
                  <a:pt x="93524" y="72390"/>
                </a:lnTo>
                <a:lnTo>
                  <a:pt x="93524" y="58420"/>
                </a:lnTo>
                <a:close/>
              </a:path>
              <a:path w="820419" h="158750">
                <a:moveTo>
                  <a:pt x="116039" y="69850"/>
                </a:moveTo>
                <a:lnTo>
                  <a:pt x="109118" y="69850"/>
                </a:lnTo>
                <a:lnTo>
                  <a:pt x="110049" y="76200"/>
                </a:lnTo>
                <a:lnTo>
                  <a:pt x="117237" y="76200"/>
                </a:lnTo>
                <a:lnTo>
                  <a:pt x="116039" y="69850"/>
                </a:lnTo>
                <a:close/>
              </a:path>
              <a:path w="820419" h="158750">
                <a:moveTo>
                  <a:pt x="137463" y="36830"/>
                </a:moveTo>
                <a:lnTo>
                  <a:pt x="118813" y="36830"/>
                </a:lnTo>
                <a:lnTo>
                  <a:pt x="118813" y="76200"/>
                </a:lnTo>
                <a:lnTo>
                  <a:pt x="137953" y="76200"/>
                </a:lnTo>
                <a:lnTo>
                  <a:pt x="137953" y="69850"/>
                </a:lnTo>
                <a:lnTo>
                  <a:pt x="125905" y="69850"/>
                </a:lnTo>
                <a:lnTo>
                  <a:pt x="125905" y="58420"/>
                </a:lnTo>
                <a:lnTo>
                  <a:pt x="136759" y="58420"/>
                </a:lnTo>
                <a:lnTo>
                  <a:pt x="136759" y="52070"/>
                </a:lnTo>
                <a:lnTo>
                  <a:pt x="125905" y="52070"/>
                </a:lnTo>
                <a:lnTo>
                  <a:pt x="125905" y="43180"/>
                </a:lnTo>
                <a:lnTo>
                  <a:pt x="137463" y="43180"/>
                </a:lnTo>
                <a:lnTo>
                  <a:pt x="137463" y="36830"/>
                </a:lnTo>
                <a:close/>
              </a:path>
              <a:path w="820419" h="158750">
                <a:moveTo>
                  <a:pt x="110049" y="38100"/>
                </a:moveTo>
                <a:lnTo>
                  <a:pt x="101918" y="38100"/>
                </a:lnTo>
                <a:lnTo>
                  <a:pt x="94635" y="74930"/>
                </a:lnTo>
                <a:lnTo>
                  <a:pt x="101744" y="74930"/>
                </a:lnTo>
                <a:lnTo>
                  <a:pt x="102575" y="69850"/>
                </a:lnTo>
                <a:lnTo>
                  <a:pt x="116039" y="69850"/>
                </a:lnTo>
                <a:lnTo>
                  <a:pt x="114841" y="63500"/>
                </a:lnTo>
                <a:lnTo>
                  <a:pt x="103446" y="63500"/>
                </a:lnTo>
                <a:lnTo>
                  <a:pt x="106014" y="46990"/>
                </a:lnTo>
                <a:lnTo>
                  <a:pt x="111726" y="46990"/>
                </a:lnTo>
                <a:lnTo>
                  <a:pt x="110049" y="38100"/>
                </a:lnTo>
                <a:close/>
              </a:path>
              <a:path w="820419" h="158750">
                <a:moveTo>
                  <a:pt x="748660" y="53340"/>
                </a:moveTo>
                <a:lnTo>
                  <a:pt x="719056" y="53340"/>
                </a:lnTo>
                <a:lnTo>
                  <a:pt x="724949" y="55880"/>
                </a:lnTo>
                <a:lnTo>
                  <a:pt x="730246" y="62230"/>
                </a:lnTo>
                <a:lnTo>
                  <a:pt x="732761" y="74930"/>
                </a:lnTo>
                <a:lnTo>
                  <a:pt x="755512" y="74930"/>
                </a:lnTo>
                <a:lnTo>
                  <a:pt x="755054" y="69850"/>
                </a:lnTo>
                <a:lnTo>
                  <a:pt x="748660" y="53340"/>
                </a:lnTo>
                <a:close/>
              </a:path>
              <a:path w="820419" h="158750">
                <a:moveTo>
                  <a:pt x="111726" y="46990"/>
                </a:moveTo>
                <a:lnTo>
                  <a:pt x="106014" y="46990"/>
                </a:lnTo>
                <a:lnTo>
                  <a:pt x="108354" y="63500"/>
                </a:lnTo>
                <a:lnTo>
                  <a:pt x="114841" y="63500"/>
                </a:lnTo>
                <a:lnTo>
                  <a:pt x="111726" y="46990"/>
                </a:lnTo>
                <a:close/>
              </a:path>
              <a:path w="820419" h="158750">
                <a:moveTo>
                  <a:pt x="818047" y="36830"/>
                </a:moveTo>
                <a:lnTo>
                  <a:pt x="766133" y="36830"/>
                </a:lnTo>
                <a:lnTo>
                  <a:pt x="766133" y="55880"/>
                </a:lnTo>
                <a:lnTo>
                  <a:pt x="818047" y="55880"/>
                </a:lnTo>
                <a:lnTo>
                  <a:pt x="818047" y="36830"/>
                </a:lnTo>
                <a:close/>
              </a:path>
              <a:path w="820419" h="158750">
                <a:moveTo>
                  <a:pt x="93262" y="43180"/>
                </a:moveTo>
                <a:lnTo>
                  <a:pt x="86229" y="43180"/>
                </a:lnTo>
                <a:lnTo>
                  <a:pt x="86169" y="53340"/>
                </a:lnTo>
                <a:lnTo>
                  <a:pt x="93262" y="53340"/>
                </a:lnTo>
                <a:lnTo>
                  <a:pt x="93262" y="43180"/>
                </a:lnTo>
                <a:close/>
              </a:path>
              <a:path w="820419" h="158750">
                <a:moveTo>
                  <a:pt x="68343" y="38100"/>
                </a:moveTo>
                <a:lnTo>
                  <a:pt x="61263" y="38100"/>
                </a:lnTo>
                <a:lnTo>
                  <a:pt x="61263" y="52070"/>
                </a:lnTo>
                <a:lnTo>
                  <a:pt x="68343" y="52070"/>
                </a:lnTo>
                <a:lnTo>
                  <a:pt x="68343" y="38100"/>
                </a:lnTo>
                <a:close/>
              </a:path>
              <a:path w="820419" h="158750">
                <a:moveTo>
                  <a:pt x="298090" y="22860"/>
                </a:moveTo>
                <a:lnTo>
                  <a:pt x="262211" y="22860"/>
                </a:lnTo>
                <a:lnTo>
                  <a:pt x="265924" y="24130"/>
                </a:lnTo>
                <a:lnTo>
                  <a:pt x="272455" y="25400"/>
                </a:lnTo>
                <a:lnTo>
                  <a:pt x="275452" y="31750"/>
                </a:lnTo>
                <a:lnTo>
                  <a:pt x="275452" y="38100"/>
                </a:lnTo>
                <a:lnTo>
                  <a:pt x="273276" y="45720"/>
                </a:lnTo>
                <a:lnTo>
                  <a:pt x="267839" y="49530"/>
                </a:lnTo>
                <a:lnTo>
                  <a:pt x="260779" y="52070"/>
                </a:lnTo>
                <a:lnTo>
                  <a:pt x="293563" y="52070"/>
                </a:lnTo>
                <a:lnTo>
                  <a:pt x="295798" y="49530"/>
                </a:lnTo>
                <a:lnTo>
                  <a:pt x="299198" y="41910"/>
                </a:lnTo>
                <a:lnTo>
                  <a:pt x="300347" y="33020"/>
                </a:lnTo>
                <a:lnTo>
                  <a:pt x="299265" y="25400"/>
                </a:lnTo>
                <a:lnTo>
                  <a:pt x="298090" y="22860"/>
                </a:lnTo>
                <a:close/>
              </a:path>
              <a:path w="820419" h="158750">
                <a:moveTo>
                  <a:pt x="626472" y="34290"/>
                </a:moveTo>
                <a:lnTo>
                  <a:pt x="622401" y="34290"/>
                </a:lnTo>
                <a:lnTo>
                  <a:pt x="615062" y="35560"/>
                </a:lnTo>
                <a:lnTo>
                  <a:pt x="607356" y="38100"/>
                </a:lnTo>
                <a:lnTo>
                  <a:pt x="599713" y="41910"/>
                </a:lnTo>
                <a:lnTo>
                  <a:pt x="592563" y="49530"/>
                </a:lnTo>
                <a:lnTo>
                  <a:pt x="649444" y="49530"/>
                </a:lnTo>
                <a:lnTo>
                  <a:pt x="648980" y="48260"/>
                </a:lnTo>
                <a:lnTo>
                  <a:pt x="643415" y="40640"/>
                </a:lnTo>
                <a:lnTo>
                  <a:pt x="635833" y="35560"/>
                </a:lnTo>
                <a:lnTo>
                  <a:pt x="626472" y="34290"/>
                </a:lnTo>
                <a:close/>
              </a:path>
              <a:path w="820419" h="158750">
                <a:moveTo>
                  <a:pt x="542078" y="21590"/>
                </a:moveTo>
                <a:lnTo>
                  <a:pt x="496340" y="21590"/>
                </a:lnTo>
                <a:lnTo>
                  <a:pt x="505569" y="22860"/>
                </a:lnTo>
                <a:lnTo>
                  <a:pt x="513378" y="26670"/>
                </a:lnTo>
                <a:lnTo>
                  <a:pt x="519332" y="33020"/>
                </a:lnTo>
                <a:lnTo>
                  <a:pt x="523001" y="43180"/>
                </a:lnTo>
                <a:lnTo>
                  <a:pt x="548254" y="36830"/>
                </a:lnTo>
                <a:lnTo>
                  <a:pt x="546228" y="30480"/>
                </a:lnTo>
                <a:lnTo>
                  <a:pt x="543703" y="24130"/>
                </a:lnTo>
                <a:lnTo>
                  <a:pt x="542078" y="21590"/>
                </a:lnTo>
                <a:close/>
              </a:path>
              <a:path w="820419" h="158750">
                <a:moveTo>
                  <a:pt x="801630" y="3810"/>
                </a:moveTo>
                <a:lnTo>
                  <a:pt x="777261" y="17780"/>
                </a:lnTo>
                <a:lnTo>
                  <a:pt x="777261" y="36830"/>
                </a:lnTo>
                <a:lnTo>
                  <a:pt x="801630" y="36830"/>
                </a:lnTo>
                <a:lnTo>
                  <a:pt x="801630" y="3810"/>
                </a:lnTo>
                <a:close/>
              </a:path>
              <a:path w="820419" h="158750">
                <a:moveTo>
                  <a:pt x="132508" y="0"/>
                </a:moveTo>
                <a:lnTo>
                  <a:pt x="69489" y="0"/>
                </a:lnTo>
                <a:lnTo>
                  <a:pt x="66958" y="1270"/>
                </a:lnTo>
                <a:lnTo>
                  <a:pt x="49275" y="31750"/>
                </a:lnTo>
                <a:lnTo>
                  <a:pt x="57621" y="31750"/>
                </a:lnTo>
                <a:lnTo>
                  <a:pt x="71364" y="7620"/>
                </a:lnTo>
                <a:lnTo>
                  <a:pt x="71746" y="7620"/>
                </a:lnTo>
                <a:lnTo>
                  <a:pt x="72665" y="6350"/>
                </a:lnTo>
                <a:lnTo>
                  <a:pt x="137958" y="6350"/>
                </a:lnTo>
                <a:lnTo>
                  <a:pt x="135027" y="1270"/>
                </a:lnTo>
                <a:lnTo>
                  <a:pt x="132508" y="0"/>
                </a:lnTo>
                <a:close/>
              </a:path>
              <a:path w="820419" h="158750">
                <a:moveTo>
                  <a:pt x="30792" y="61774"/>
                </a:moveTo>
                <a:lnTo>
                  <a:pt x="23700" y="61774"/>
                </a:lnTo>
                <a:lnTo>
                  <a:pt x="23700" y="73869"/>
                </a:lnTo>
                <a:lnTo>
                  <a:pt x="28333" y="76161"/>
                </a:lnTo>
                <a:lnTo>
                  <a:pt x="37001" y="76161"/>
                </a:lnTo>
                <a:lnTo>
                  <a:pt x="41419" y="75779"/>
                </a:lnTo>
                <a:lnTo>
                  <a:pt x="44554" y="70717"/>
                </a:lnTo>
                <a:lnTo>
                  <a:pt x="30792" y="70717"/>
                </a:lnTo>
                <a:lnTo>
                  <a:pt x="30792" y="61774"/>
                </a:lnTo>
                <a:close/>
              </a:path>
              <a:path w="820419" h="158750">
                <a:moveTo>
                  <a:pt x="38637" y="36044"/>
                </a:moveTo>
                <a:lnTo>
                  <a:pt x="30792" y="36044"/>
                </a:lnTo>
                <a:lnTo>
                  <a:pt x="28178" y="37130"/>
                </a:lnTo>
                <a:lnTo>
                  <a:pt x="26757" y="38336"/>
                </a:lnTo>
                <a:lnTo>
                  <a:pt x="24249" y="40402"/>
                </a:lnTo>
                <a:lnTo>
                  <a:pt x="24084" y="42145"/>
                </a:lnTo>
                <a:lnTo>
                  <a:pt x="23975" y="50216"/>
                </a:lnTo>
                <a:lnTo>
                  <a:pt x="24954" y="52891"/>
                </a:lnTo>
                <a:lnTo>
                  <a:pt x="37168" y="61117"/>
                </a:lnTo>
                <a:lnTo>
                  <a:pt x="37718" y="62263"/>
                </a:lnTo>
                <a:lnTo>
                  <a:pt x="37718" y="70717"/>
                </a:lnTo>
                <a:lnTo>
                  <a:pt x="44554" y="70717"/>
                </a:lnTo>
                <a:lnTo>
                  <a:pt x="44798" y="70323"/>
                </a:lnTo>
                <a:lnTo>
                  <a:pt x="44798" y="60461"/>
                </a:lnTo>
                <a:lnTo>
                  <a:pt x="43759" y="58717"/>
                </a:lnTo>
                <a:lnTo>
                  <a:pt x="42947" y="57296"/>
                </a:lnTo>
                <a:lnTo>
                  <a:pt x="41479" y="55935"/>
                </a:lnTo>
                <a:lnTo>
                  <a:pt x="40117" y="54956"/>
                </a:lnTo>
                <a:lnTo>
                  <a:pt x="31616" y="49177"/>
                </a:lnTo>
                <a:lnTo>
                  <a:pt x="30900" y="48473"/>
                </a:lnTo>
                <a:lnTo>
                  <a:pt x="30900" y="42145"/>
                </a:lnTo>
                <a:lnTo>
                  <a:pt x="32261" y="41440"/>
                </a:lnTo>
                <a:lnTo>
                  <a:pt x="44308" y="41440"/>
                </a:lnTo>
                <a:lnTo>
                  <a:pt x="44308" y="37739"/>
                </a:lnTo>
                <a:lnTo>
                  <a:pt x="38637" y="36044"/>
                </a:lnTo>
                <a:close/>
              </a:path>
              <a:path w="820419" h="158750">
                <a:moveTo>
                  <a:pt x="44308" y="41440"/>
                </a:moveTo>
                <a:lnTo>
                  <a:pt x="37276" y="41440"/>
                </a:lnTo>
                <a:lnTo>
                  <a:pt x="37276" y="48139"/>
                </a:lnTo>
                <a:lnTo>
                  <a:pt x="44308" y="48139"/>
                </a:lnTo>
                <a:lnTo>
                  <a:pt x="44308" y="41440"/>
                </a:lnTo>
                <a:close/>
              </a:path>
              <a:path w="820419" h="158750">
                <a:moveTo>
                  <a:pt x="15581" y="36855"/>
                </a:moveTo>
                <a:lnTo>
                  <a:pt x="7462" y="36855"/>
                </a:lnTo>
                <a:lnTo>
                  <a:pt x="0" y="75338"/>
                </a:lnTo>
                <a:lnTo>
                  <a:pt x="7080" y="75338"/>
                </a:lnTo>
                <a:lnTo>
                  <a:pt x="8119" y="69069"/>
                </a:lnTo>
                <a:lnTo>
                  <a:pt x="21608" y="69069"/>
                </a:lnTo>
                <a:lnTo>
                  <a:pt x="20498" y="63135"/>
                </a:lnTo>
                <a:lnTo>
                  <a:pt x="8990" y="63135"/>
                </a:lnTo>
                <a:lnTo>
                  <a:pt x="11545" y="46622"/>
                </a:lnTo>
                <a:lnTo>
                  <a:pt x="17408" y="46622"/>
                </a:lnTo>
                <a:lnTo>
                  <a:pt x="15581" y="36855"/>
                </a:lnTo>
                <a:close/>
              </a:path>
              <a:path w="820419" h="158750">
                <a:moveTo>
                  <a:pt x="21608" y="69069"/>
                </a:moveTo>
                <a:lnTo>
                  <a:pt x="14662" y="69069"/>
                </a:lnTo>
                <a:lnTo>
                  <a:pt x="15581" y="75338"/>
                </a:lnTo>
                <a:lnTo>
                  <a:pt x="22781" y="75338"/>
                </a:lnTo>
                <a:lnTo>
                  <a:pt x="21608" y="69069"/>
                </a:lnTo>
                <a:close/>
              </a:path>
              <a:path w="820419" h="158750">
                <a:moveTo>
                  <a:pt x="17408" y="46622"/>
                </a:moveTo>
                <a:lnTo>
                  <a:pt x="11545" y="46622"/>
                </a:lnTo>
                <a:lnTo>
                  <a:pt x="13897" y="63135"/>
                </a:lnTo>
                <a:lnTo>
                  <a:pt x="20498" y="63135"/>
                </a:lnTo>
                <a:lnTo>
                  <a:pt x="17408" y="4662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253940" y="2801845"/>
            <a:ext cx="907415" cy="176530"/>
          </a:xfrm>
          <a:custGeom>
            <a:avLst/>
            <a:gdLst/>
            <a:ahLst/>
            <a:cxnLst/>
            <a:rect l="l" t="t" r="r" b="b"/>
            <a:pathLst>
              <a:path w="907415" h="176530">
                <a:moveTo>
                  <a:pt x="115995" y="127000"/>
                </a:moveTo>
                <a:lnTo>
                  <a:pt x="107112" y="127000"/>
                </a:lnTo>
                <a:lnTo>
                  <a:pt x="107112" y="176530"/>
                </a:lnTo>
                <a:lnTo>
                  <a:pt x="882415" y="176530"/>
                </a:lnTo>
                <a:lnTo>
                  <a:pt x="882415" y="168910"/>
                </a:lnTo>
                <a:lnTo>
                  <a:pt x="115995" y="168910"/>
                </a:lnTo>
                <a:lnTo>
                  <a:pt x="115995" y="127000"/>
                </a:lnTo>
                <a:close/>
              </a:path>
              <a:path w="907415" h="176530">
                <a:moveTo>
                  <a:pt x="277768" y="142240"/>
                </a:moveTo>
                <a:lnTo>
                  <a:pt x="268897" y="142240"/>
                </a:lnTo>
                <a:lnTo>
                  <a:pt x="268897" y="168910"/>
                </a:lnTo>
                <a:lnTo>
                  <a:pt x="277768" y="168910"/>
                </a:lnTo>
                <a:lnTo>
                  <a:pt x="277768" y="142240"/>
                </a:lnTo>
                <a:close/>
              </a:path>
              <a:path w="907415" h="176530">
                <a:moveTo>
                  <a:pt x="413262" y="110490"/>
                </a:moveTo>
                <a:lnTo>
                  <a:pt x="404379" y="110490"/>
                </a:lnTo>
                <a:lnTo>
                  <a:pt x="404379" y="168910"/>
                </a:lnTo>
                <a:lnTo>
                  <a:pt x="413262" y="168910"/>
                </a:lnTo>
                <a:lnTo>
                  <a:pt x="413262" y="110490"/>
                </a:lnTo>
                <a:close/>
              </a:path>
              <a:path w="907415" h="176530">
                <a:moveTo>
                  <a:pt x="550415" y="0"/>
                </a:moveTo>
                <a:lnTo>
                  <a:pt x="521025" y="6350"/>
                </a:lnTo>
                <a:lnTo>
                  <a:pt x="500732" y="22860"/>
                </a:lnTo>
                <a:lnTo>
                  <a:pt x="488971" y="45720"/>
                </a:lnTo>
                <a:lnTo>
                  <a:pt x="485176" y="73660"/>
                </a:lnTo>
                <a:lnTo>
                  <a:pt x="489408" y="101600"/>
                </a:lnTo>
                <a:lnTo>
                  <a:pt x="501356" y="124460"/>
                </a:lnTo>
                <a:lnTo>
                  <a:pt x="519897" y="138430"/>
                </a:lnTo>
                <a:lnTo>
                  <a:pt x="543908" y="144780"/>
                </a:lnTo>
                <a:lnTo>
                  <a:pt x="543908" y="168910"/>
                </a:lnTo>
                <a:lnTo>
                  <a:pt x="552791" y="168910"/>
                </a:lnTo>
                <a:lnTo>
                  <a:pt x="552791" y="144780"/>
                </a:lnTo>
                <a:lnTo>
                  <a:pt x="578687" y="138430"/>
                </a:lnTo>
                <a:lnTo>
                  <a:pt x="594627" y="125730"/>
                </a:lnTo>
                <a:lnTo>
                  <a:pt x="597474" y="120650"/>
                </a:lnTo>
                <a:lnTo>
                  <a:pt x="548660" y="120650"/>
                </a:lnTo>
                <a:lnTo>
                  <a:pt x="539889" y="119380"/>
                </a:lnTo>
                <a:lnTo>
                  <a:pt x="514611" y="81280"/>
                </a:lnTo>
                <a:lnTo>
                  <a:pt x="514370" y="74930"/>
                </a:lnTo>
                <a:lnTo>
                  <a:pt x="514454" y="68580"/>
                </a:lnTo>
                <a:lnTo>
                  <a:pt x="514816" y="60960"/>
                </a:lnTo>
                <a:lnTo>
                  <a:pt x="518619" y="44450"/>
                </a:lnTo>
                <a:lnTo>
                  <a:pt x="528941" y="30480"/>
                </a:lnTo>
                <a:lnTo>
                  <a:pt x="549042" y="24130"/>
                </a:lnTo>
                <a:lnTo>
                  <a:pt x="599282" y="24130"/>
                </a:lnTo>
                <a:lnTo>
                  <a:pt x="597843" y="21590"/>
                </a:lnTo>
                <a:lnTo>
                  <a:pt x="593184" y="16510"/>
                </a:lnTo>
                <a:lnTo>
                  <a:pt x="581093" y="7620"/>
                </a:lnTo>
                <a:lnTo>
                  <a:pt x="568947" y="2540"/>
                </a:lnTo>
                <a:lnTo>
                  <a:pt x="558228" y="1270"/>
                </a:lnTo>
                <a:lnTo>
                  <a:pt x="550415" y="0"/>
                </a:lnTo>
                <a:close/>
              </a:path>
              <a:path w="907415" h="176530">
                <a:moveTo>
                  <a:pt x="709717" y="142240"/>
                </a:moveTo>
                <a:lnTo>
                  <a:pt x="700845" y="142240"/>
                </a:lnTo>
                <a:lnTo>
                  <a:pt x="700845" y="168910"/>
                </a:lnTo>
                <a:lnTo>
                  <a:pt x="709717" y="168910"/>
                </a:lnTo>
                <a:lnTo>
                  <a:pt x="709717" y="142240"/>
                </a:lnTo>
                <a:close/>
              </a:path>
              <a:path w="907415" h="176530">
                <a:moveTo>
                  <a:pt x="789093" y="39370"/>
                </a:moveTo>
                <a:lnTo>
                  <a:pt x="753839" y="55880"/>
                </a:lnTo>
                <a:lnTo>
                  <a:pt x="742674" y="93980"/>
                </a:lnTo>
                <a:lnTo>
                  <a:pt x="742926" y="99060"/>
                </a:lnTo>
                <a:lnTo>
                  <a:pt x="765419" y="138430"/>
                </a:lnTo>
                <a:lnTo>
                  <a:pt x="784019" y="144780"/>
                </a:lnTo>
                <a:lnTo>
                  <a:pt x="784019" y="168910"/>
                </a:lnTo>
                <a:lnTo>
                  <a:pt x="792902" y="168910"/>
                </a:lnTo>
                <a:lnTo>
                  <a:pt x="792902" y="144780"/>
                </a:lnTo>
                <a:lnTo>
                  <a:pt x="813023" y="140970"/>
                </a:lnTo>
                <a:lnTo>
                  <a:pt x="825739" y="132080"/>
                </a:lnTo>
                <a:lnTo>
                  <a:pt x="831002" y="124460"/>
                </a:lnTo>
                <a:lnTo>
                  <a:pt x="792018" y="124460"/>
                </a:lnTo>
                <a:lnTo>
                  <a:pt x="782204" y="121920"/>
                </a:lnTo>
                <a:lnTo>
                  <a:pt x="775425" y="116840"/>
                </a:lnTo>
                <a:lnTo>
                  <a:pt x="771426" y="107950"/>
                </a:lnTo>
                <a:lnTo>
                  <a:pt x="769953" y="99060"/>
                </a:lnTo>
                <a:lnTo>
                  <a:pt x="837139" y="99060"/>
                </a:lnTo>
                <a:lnTo>
                  <a:pt x="835687" y="82550"/>
                </a:lnTo>
                <a:lnTo>
                  <a:pt x="770538" y="82550"/>
                </a:lnTo>
                <a:lnTo>
                  <a:pt x="771817" y="73660"/>
                </a:lnTo>
                <a:lnTo>
                  <a:pt x="775767" y="66040"/>
                </a:lnTo>
                <a:lnTo>
                  <a:pt x="782132" y="60960"/>
                </a:lnTo>
                <a:lnTo>
                  <a:pt x="790657" y="59690"/>
                </a:lnTo>
                <a:lnTo>
                  <a:pt x="828131" y="59690"/>
                </a:lnTo>
                <a:lnTo>
                  <a:pt x="827623" y="58420"/>
                </a:lnTo>
                <a:lnTo>
                  <a:pt x="812753" y="44450"/>
                </a:lnTo>
                <a:lnTo>
                  <a:pt x="789093" y="39370"/>
                </a:lnTo>
                <a:close/>
              </a:path>
              <a:path w="907415" h="176530">
                <a:moveTo>
                  <a:pt x="886761" y="62230"/>
                </a:moveTo>
                <a:lnTo>
                  <a:pt x="859801" y="62230"/>
                </a:lnTo>
                <a:lnTo>
                  <a:pt x="859872" y="113030"/>
                </a:lnTo>
                <a:lnTo>
                  <a:pt x="873532" y="142240"/>
                </a:lnTo>
                <a:lnTo>
                  <a:pt x="873532" y="168910"/>
                </a:lnTo>
                <a:lnTo>
                  <a:pt x="882415" y="168910"/>
                </a:lnTo>
                <a:lnTo>
                  <a:pt x="882415" y="144780"/>
                </a:lnTo>
                <a:lnTo>
                  <a:pt x="898474" y="144780"/>
                </a:lnTo>
                <a:lnTo>
                  <a:pt x="907262" y="140970"/>
                </a:lnTo>
                <a:lnTo>
                  <a:pt x="905214" y="123190"/>
                </a:lnTo>
                <a:lnTo>
                  <a:pt x="886761" y="123190"/>
                </a:lnTo>
                <a:lnTo>
                  <a:pt x="886761" y="62230"/>
                </a:lnTo>
                <a:close/>
              </a:path>
              <a:path w="907415" h="176530">
                <a:moveTo>
                  <a:pt x="290811" y="2540"/>
                </a:moveTo>
                <a:lnTo>
                  <a:pt x="221890" y="2540"/>
                </a:lnTo>
                <a:lnTo>
                  <a:pt x="221890" y="142240"/>
                </a:lnTo>
                <a:lnTo>
                  <a:pt x="292572" y="142240"/>
                </a:lnTo>
                <a:lnTo>
                  <a:pt x="303039" y="140970"/>
                </a:lnTo>
                <a:lnTo>
                  <a:pt x="310533" y="140970"/>
                </a:lnTo>
                <a:lnTo>
                  <a:pt x="316418" y="138430"/>
                </a:lnTo>
                <a:lnTo>
                  <a:pt x="326305" y="132080"/>
                </a:lnTo>
                <a:lnTo>
                  <a:pt x="333390" y="123190"/>
                </a:lnTo>
                <a:lnTo>
                  <a:pt x="334989" y="119380"/>
                </a:lnTo>
                <a:lnTo>
                  <a:pt x="250008" y="119380"/>
                </a:lnTo>
                <a:lnTo>
                  <a:pt x="250008" y="82550"/>
                </a:lnTo>
                <a:lnTo>
                  <a:pt x="332804" y="82550"/>
                </a:lnTo>
                <a:lnTo>
                  <a:pt x="326799" y="74930"/>
                </a:lnTo>
                <a:lnTo>
                  <a:pt x="312513" y="68580"/>
                </a:lnTo>
                <a:lnTo>
                  <a:pt x="321037" y="62230"/>
                </a:lnTo>
                <a:lnTo>
                  <a:pt x="324745" y="58420"/>
                </a:lnTo>
                <a:lnTo>
                  <a:pt x="250008" y="58420"/>
                </a:lnTo>
                <a:lnTo>
                  <a:pt x="250008" y="26670"/>
                </a:lnTo>
                <a:lnTo>
                  <a:pt x="329970" y="26670"/>
                </a:lnTo>
                <a:lnTo>
                  <a:pt x="327804" y="21590"/>
                </a:lnTo>
                <a:lnTo>
                  <a:pt x="323017" y="15240"/>
                </a:lnTo>
                <a:lnTo>
                  <a:pt x="317206" y="10160"/>
                </a:lnTo>
                <a:lnTo>
                  <a:pt x="309967" y="6350"/>
                </a:lnTo>
                <a:lnTo>
                  <a:pt x="301359" y="3810"/>
                </a:lnTo>
                <a:lnTo>
                  <a:pt x="290811" y="2540"/>
                </a:lnTo>
                <a:close/>
              </a:path>
              <a:path w="907415" h="176530">
                <a:moveTo>
                  <a:pt x="426969" y="2540"/>
                </a:moveTo>
                <a:lnTo>
                  <a:pt x="397083" y="2540"/>
                </a:lnTo>
                <a:lnTo>
                  <a:pt x="342590" y="142240"/>
                </a:lnTo>
                <a:lnTo>
                  <a:pt x="372678" y="142240"/>
                </a:lnTo>
                <a:lnTo>
                  <a:pt x="384200" y="110490"/>
                </a:lnTo>
                <a:lnTo>
                  <a:pt x="470286" y="110490"/>
                </a:lnTo>
                <a:lnTo>
                  <a:pt x="461113" y="87630"/>
                </a:lnTo>
                <a:lnTo>
                  <a:pt x="392785" y="87630"/>
                </a:lnTo>
                <a:lnTo>
                  <a:pt x="411734" y="35560"/>
                </a:lnTo>
                <a:lnTo>
                  <a:pt x="440219" y="35560"/>
                </a:lnTo>
                <a:lnTo>
                  <a:pt x="426969" y="2540"/>
                </a:lnTo>
                <a:close/>
              </a:path>
              <a:path w="907415" h="176530">
                <a:moveTo>
                  <a:pt x="470286" y="110490"/>
                </a:moveTo>
                <a:lnTo>
                  <a:pt x="440055" y="110490"/>
                </a:lnTo>
                <a:lnTo>
                  <a:pt x="452174" y="142240"/>
                </a:lnTo>
                <a:lnTo>
                  <a:pt x="483027" y="142240"/>
                </a:lnTo>
                <a:lnTo>
                  <a:pt x="470286" y="110490"/>
                </a:lnTo>
                <a:close/>
              </a:path>
              <a:path w="907415" h="176530">
                <a:moveTo>
                  <a:pt x="655104" y="41910"/>
                </a:moveTo>
                <a:lnTo>
                  <a:pt x="630102" y="41910"/>
                </a:lnTo>
                <a:lnTo>
                  <a:pt x="630102" y="142240"/>
                </a:lnTo>
                <a:lnTo>
                  <a:pt x="656859" y="142240"/>
                </a:lnTo>
                <a:lnTo>
                  <a:pt x="656972" y="82550"/>
                </a:lnTo>
                <a:lnTo>
                  <a:pt x="657062" y="77470"/>
                </a:lnTo>
                <a:lnTo>
                  <a:pt x="659796" y="71120"/>
                </a:lnTo>
                <a:lnTo>
                  <a:pt x="663116" y="63500"/>
                </a:lnTo>
                <a:lnTo>
                  <a:pt x="670733" y="59690"/>
                </a:lnTo>
                <a:lnTo>
                  <a:pt x="720097" y="59690"/>
                </a:lnTo>
                <a:lnTo>
                  <a:pt x="718779" y="55880"/>
                </a:lnTo>
                <a:lnTo>
                  <a:pt x="655104" y="55880"/>
                </a:lnTo>
                <a:lnTo>
                  <a:pt x="655104" y="41910"/>
                </a:lnTo>
                <a:close/>
              </a:path>
              <a:path w="907415" h="176530">
                <a:moveTo>
                  <a:pt x="720097" y="59690"/>
                </a:moveTo>
                <a:lnTo>
                  <a:pt x="679127" y="59690"/>
                </a:lnTo>
                <a:lnTo>
                  <a:pt x="688618" y="62230"/>
                </a:lnTo>
                <a:lnTo>
                  <a:pt x="693492" y="68580"/>
                </a:lnTo>
                <a:lnTo>
                  <a:pt x="695288" y="78740"/>
                </a:lnTo>
                <a:lnTo>
                  <a:pt x="695430" y="85090"/>
                </a:lnTo>
                <a:lnTo>
                  <a:pt x="695544" y="142240"/>
                </a:lnTo>
                <a:lnTo>
                  <a:pt x="722289" y="142240"/>
                </a:lnTo>
                <a:lnTo>
                  <a:pt x="722166" y="74930"/>
                </a:lnTo>
                <a:lnTo>
                  <a:pt x="722073" y="71120"/>
                </a:lnTo>
                <a:lnTo>
                  <a:pt x="720976" y="62230"/>
                </a:lnTo>
                <a:lnTo>
                  <a:pt x="720097" y="59690"/>
                </a:lnTo>
                <a:close/>
              </a:path>
              <a:path w="907415" h="176530">
                <a:moveTo>
                  <a:pt x="63424" y="91440"/>
                </a:moveTo>
                <a:lnTo>
                  <a:pt x="54195" y="91440"/>
                </a:lnTo>
                <a:lnTo>
                  <a:pt x="74074" y="125730"/>
                </a:lnTo>
                <a:lnTo>
                  <a:pt x="76868" y="127000"/>
                </a:lnTo>
                <a:lnTo>
                  <a:pt x="146585" y="127000"/>
                </a:lnTo>
                <a:lnTo>
                  <a:pt x="149367" y="125730"/>
                </a:lnTo>
                <a:lnTo>
                  <a:pt x="153075" y="119380"/>
                </a:lnTo>
                <a:lnTo>
                  <a:pt x="79376" y="119380"/>
                </a:lnTo>
                <a:lnTo>
                  <a:pt x="78946" y="118110"/>
                </a:lnTo>
                <a:lnTo>
                  <a:pt x="63424" y="91440"/>
                </a:lnTo>
                <a:close/>
              </a:path>
              <a:path w="907415" h="176530">
                <a:moveTo>
                  <a:pt x="809021" y="110490"/>
                </a:moveTo>
                <a:lnTo>
                  <a:pt x="807648" y="115570"/>
                </a:lnTo>
                <a:lnTo>
                  <a:pt x="804519" y="124460"/>
                </a:lnTo>
                <a:lnTo>
                  <a:pt x="831002" y="124460"/>
                </a:lnTo>
                <a:lnTo>
                  <a:pt x="832756" y="121920"/>
                </a:lnTo>
                <a:lnTo>
                  <a:pt x="835778" y="114300"/>
                </a:lnTo>
                <a:lnTo>
                  <a:pt x="809021" y="110490"/>
                </a:lnTo>
                <a:close/>
              </a:path>
              <a:path w="907415" h="176530">
                <a:moveTo>
                  <a:pt x="904922" y="120650"/>
                </a:moveTo>
                <a:lnTo>
                  <a:pt x="904134" y="120650"/>
                </a:lnTo>
                <a:lnTo>
                  <a:pt x="900814" y="121920"/>
                </a:lnTo>
                <a:lnTo>
                  <a:pt x="897686" y="123190"/>
                </a:lnTo>
                <a:lnTo>
                  <a:pt x="905214" y="123190"/>
                </a:lnTo>
                <a:lnTo>
                  <a:pt x="904922" y="120650"/>
                </a:lnTo>
                <a:close/>
              </a:path>
              <a:path w="907415" h="176530">
                <a:moveTo>
                  <a:pt x="579513" y="91440"/>
                </a:moveTo>
                <a:lnTo>
                  <a:pt x="575847" y="101600"/>
                </a:lnTo>
                <a:lnTo>
                  <a:pt x="569800" y="111760"/>
                </a:lnTo>
                <a:lnTo>
                  <a:pt x="560895" y="118110"/>
                </a:lnTo>
                <a:lnTo>
                  <a:pt x="548660" y="120650"/>
                </a:lnTo>
                <a:lnTo>
                  <a:pt x="597474" y="120650"/>
                </a:lnTo>
                <a:lnTo>
                  <a:pt x="603168" y="110490"/>
                </a:lnTo>
                <a:lnTo>
                  <a:pt x="606867" y="100330"/>
                </a:lnTo>
                <a:lnTo>
                  <a:pt x="579513" y="91440"/>
                </a:lnTo>
                <a:close/>
              </a:path>
              <a:path w="907415" h="176530">
                <a:moveTo>
                  <a:pt x="153075" y="8890"/>
                </a:moveTo>
                <a:lnTo>
                  <a:pt x="144484" y="8890"/>
                </a:lnTo>
                <a:lnTo>
                  <a:pt x="175241" y="62230"/>
                </a:lnTo>
                <a:lnTo>
                  <a:pt x="175396" y="63500"/>
                </a:lnTo>
                <a:lnTo>
                  <a:pt x="175396" y="64770"/>
                </a:lnTo>
                <a:lnTo>
                  <a:pt x="175241" y="64770"/>
                </a:lnTo>
                <a:lnTo>
                  <a:pt x="144484" y="118110"/>
                </a:lnTo>
                <a:lnTo>
                  <a:pt x="144066" y="119380"/>
                </a:lnTo>
                <a:lnTo>
                  <a:pt x="153075" y="119380"/>
                </a:lnTo>
                <a:lnTo>
                  <a:pt x="184220" y="66040"/>
                </a:lnTo>
                <a:lnTo>
                  <a:pt x="184220" y="62230"/>
                </a:lnTo>
                <a:lnTo>
                  <a:pt x="153075" y="8890"/>
                </a:lnTo>
                <a:close/>
              </a:path>
              <a:path w="907415" h="176530">
                <a:moveTo>
                  <a:pt x="332804" y="82550"/>
                </a:moveTo>
                <a:lnTo>
                  <a:pt x="286988" y="82550"/>
                </a:lnTo>
                <a:lnTo>
                  <a:pt x="298823" y="83820"/>
                </a:lnTo>
                <a:lnTo>
                  <a:pt x="306957" y="90170"/>
                </a:lnTo>
                <a:lnTo>
                  <a:pt x="309982" y="101600"/>
                </a:lnTo>
                <a:lnTo>
                  <a:pt x="309982" y="105410"/>
                </a:lnTo>
                <a:lnTo>
                  <a:pt x="308800" y="113030"/>
                </a:lnTo>
                <a:lnTo>
                  <a:pt x="294162" y="119380"/>
                </a:lnTo>
                <a:lnTo>
                  <a:pt x="334989" y="119380"/>
                </a:lnTo>
                <a:lnTo>
                  <a:pt x="337654" y="113030"/>
                </a:lnTo>
                <a:lnTo>
                  <a:pt x="339080" y="101600"/>
                </a:lnTo>
                <a:lnTo>
                  <a:pt x="338307" y="93980"/>
                </a:lnTo>
                <a:lnTo>
                  <a:pt x="334805" y="85090"/>
                </a:lnTo>
                <a:lnTo>
                  <a:pt x="332804" y="82550"/>
                </a:lnTo>
                <a:close/>
              </a:path>
              <a:path w="907415" h="176530">
                <a:moveTo>
                  <a:pt x="440219" y="35560"/>
                </a:moveTo>
                <a:lnTo>
                  <a:pt x="411734" y="35560"/>
                </a:lnTo>
                <a:lnTo>
                  <a:pt x="431076" y="87630"/>
                </a:lnTo>
                <a:lnTo>
                  <a:pt x="461113" y="87630"/>
                </a:lnTo>
                <a:lnTo>
                  <a:pt x="440219" y="35560"/>
                </a:lnTo>
                <a:close/>
              </a:path>
              <a:path w="907415" h="176530">
                <a:moveTo>
                  <a:pt x="60594" y="41910"/>
                </a:moveTo>
                <a:lnTo>
                  <a:pt x="52750" y="41910"/>
                </a:lnTo>
                <a:lnTo>
                  <a:pt x="52750" y="85090"/>
                </a:lnTo>
                <a:lnTo>
                  <a:pt x="60594" y="85090"/>
                </a:lnTo>
                <a:lnTo>
                  <a:pt x="60594" y="66040"/>
                </a:lnTo>
                <a:lnTo>
                  <a:pt x="75603" y="66040"/>
                </a:lnTo>
                <a:lnTo>
                  <a:pt x="75603" y="59690"/>
                </a:lnTo>
                <a:lnTo>
                  <a:pt x="60594" y="59690"/>
                </a:lnTo>
                <a:lnTo>
                  <a:pt x="60594" y="41910"/>
                </a:lnTo>
                <a:close/>
              </a:path>
              <a:path w="907415" h="176530">
                <a:moveTo>
                  <a:pt x="75603" y="66040"/>
                </a:moveTo>
                <a:lnTo>
                  <a:pt x="67770" y="66040"/>
                </a:lnTo>
                <a:lnTo>
                  <a:pt x="67770" y="85090"/>
                </a:lnTo>
                <a:lnTo>
                  <a:pt x="75603" y="85090"/>
                </a:lnTo>
                <a:lnTo>
                  <a:pt x="75603" y="66040"/>
                </a:lnTo>
                <a:close/>
              </a:path>
              <a:path w="907415" h="176530">
                <a:moveTo>
                  <a:pt x="103160" y="41910"/>
                </a:moveTo>
                <a:lnTo>
                  <a:pt x="79829" y="41910"/>
                </a:lnTo>
                <a:lnTo>
                  <a:pt x="79829" y="85090"/>
                </a:lnTo>
                <a:lnTo>
                  <a:pt x="87662" y="85090"/>
                </a:lnTo>
                <a:lnTo>
                  <a:pt x="87662" y="66040"/>
                </a:lnTo>
                <a:lnTo>
                  <a:pt x="103458" y="66040"/>
                </a:lnTo>
                <a:lnTo>
                  <a:pt x="103458" y="64770"/>
                </a:lnTo>
                <a:lnTo>
                  <a:pt x="99542" y="63500"/>
                </a:lnTo>
                <a:lnTo>
                  <a:pt x="97680" y="63500"/>
                </a:lnTo>
                <a:lnTo>
                  <a:pt x="101476" y="62230"/>
                </a:lnTo>
                <a:lnTo>
                  <a:pt x="103160" y="60960"/>
                </a:lnTo>
                <a:lnTo>
                  <a:pt x="103160" y="59690"/>
                </a:lnTo>
                <a:lnTo>
                  <a:pt x="87662" y="59690"/>
                </a:lnTo>
                <a:lnTo>
                  <a:pt x="87662" y="48260"/>
                </a:lnTo>
                <a:lnTo>
                  <a:pt x="103160" y="48260"/>
                </a:lnTo>
                <a:lnTo>
                  <a:pt x="103160" y="41910"/>
                </a:lnTo>
                <a:close/>
              </a:path>
              <a:path w="907415" h="176530">
                <a:moveTo>
                  <a:pt x="103458" y="66040"/>
                </a:moveTo>
                <a:lnTo>
                  <a:pt x="95506" y="66040"/>
                </a:lnTo>
                <a:lnTo>
                  <a:pt x="95626" y="82550"/>
                </a:lnTo>
                <a:lnTo>
                  <a:pt x="95745" y="83820"/>
                </a:lnTo>
                <a:lnTo>
                  <a:pt x="96653" y="85090"/>
                </a:lnTo>
                <a:lnTo>
                  <a:pt x="112330" y="85090"/>
                </a:lnTo>
                <a:lnTo>
                  <a:pt x="112521" y="83820"/>
                </a:lnTo>
                <a:lnTo>
                  <a:pt x="104676" y="83820"/>
                </a:lnTo>
                <a:lnTo>
                  <a:pt x="103781" y="82550"/>
                </a:lnTo>
                <a:lnTo>
                  <a:pt x="103458" y="81280"/>
                </a:lnTo>
                <a:lnTo>
                  <a:pt x="103458" y="66040"/>
                </a:lnTo>
                <a:close/>
              </a:path>
              <a:path w="907415" h="176530">
                <a:moveTo>
                  <a:pt x="128287" y="77470"/>
                </a:moveTo>
                <a:lnTo>
                  <a:pt x="120712" y="77470"/>
                </a:lnTo>
                <a:lnTo>
                  <a:pt x="121738" y="85090"/>
                </a:lnTo>
                <a:lnTo>
                  <a:pt x="129690" y="85090"/>
                </a:lnTo>
                <a:lnTo>
                  <a:pt x="128287" y="77470"/>
                </a:lnTo>
                <a:close/>
              </a:path>
              <a:path w="907415" h="176530">
                <a:moveTo>
                  <a:pt x="152066" y="41910"/>
                </a:moveTo>
                <a:lnTo>
                  <a:pt x="131445" y="41910"/>
                </a:lnTo>
                <a:lnTo>
                  <a:pt x="131445" y="85090"/>
                </a:lnTo>
                <a:lnTo>
                  <a:pt x="152603" y="85090"/>
                </a:lnTo>
                <a:lnTo>
                  <a:pt x="152603" y="78740"/>
                </a:lnTo>
                <a:lnTo>
                  <a:pt x="139278" y="78740"/>
                </a:lnTo>
                <a:lnTo>
                  <a:pt x="139278" y="64770"/>
                </a:lnTo>
                <a:lnTo>
                  <a:pt x="151278" y="64770"/>
                </a:lnTo>
                <a:lnTo>
                  <a:pt x="151278" y="58420"/>
                </a:lnTo>
                <a:lnTo>
                  <a:pt x="139278" y="58420"/>
                </a:lnTo>
                <a:lnTo>
                  <a:pt x="139278" y="48260"/>
                </a:lnTo>
                <a:lnTo>
                  <a:pt x="152066" y="48260"/>
                </a:lnTo>
                <a:lnTo>
                  <a:pt x="152066" y="41910"/>
                </a:lnTo>
                <a:close/>
              </a:path>
              <a:path w="907415" h="176530">
                <a:moveTo>
                  <a:pt x="121738" y="41910"/>
                </a:moveTo>
                <a:lnTo>
                  <a:pt x="112748" y="41910"/>
                </a:lnTo>
                <a:lnTo>
                  <a:pt x="104676" y="83820"/>
                </a:lnTo>
                <a:lnTo>
                  <a:pt x="112521" y="83820"/>
                </a:lnTo>
                <a:lnTo>
                  <a:pt x="113476" y="77470"/>
                </a:lnTo>
                <a:lnTo>
                  <a:pt x="128287" y="77470"/>
                </a:lnTo>
                <a:lnTo>
                  <a:pt x="127118" y="71120"/>
                </a:lnTo>
                <a:lnTo>
                  <a:pt x="114443" y="71120"/>
                </a:lnTo>
                <a:lnTo>
                  <a:pt x="117273" y="53340"/>
                </a:lnTo>
                <a:lnTo>
                  <a:pt x="123843" y="53340"/>
                </a:lnTo>
                <a:lnTo>
                  <a:pt x="121738" y="41910"/>
                </a:lnTo>
                <a:close/>
              </a:path>
              <a:path w="907415" h="176530">
                <a:moveTo>
                  <a:pt x="828131" y="59690"/>
                </a:moveTo>
                <a:lnTo>
                  <a:pt x="795420" y="59690"/>
                </a:lnTo>
                <a:lnTo>
                  <a:pt x="801937" y="63500"/>
                </a:lnTo>
                <a:lnTo>
                  <a:pt x="807797" y="69850"/>
                </a:lnTo>
                <a:lnTo>
                  <a:pt x="810585" y="82550"/>
                </a:lnTo>
                <a:lnTo>
                  <a:pt x="835687" y="82550"/>
                </a:lnTo>
                <a:lnTo>
                  <a:pt x="835240" y="77470"/>
                </a:lnTo>
                <a:lnTo>
                  <a:pt x="828131" y="59690"/>
                </a:lnTo>
                <a:close/>
              </a:path>
              <a:path w="907415" h="176530">
                <a:moveTo>
                  <a:pt x="123843" y="53340"/>
                </a:moveTo>
                <a:lnTo>
                  <a:pt x="117273" y="53340"/>
                </a:lnTo>
                <a:lnTo>
                  <a:pt x="119864" y="71120"/>
                </a:lnTo>
                <a:lnTo>
                  <a:pt x="127118" y="71120"/>
                </a:lnTo>
                <a:lnTo>
                  <a:pt x="123843" y="53340"/>
                </a:lnTo>
                <a:close/>
              </a:path>
              <a:path w="907415" h="176530">
                <a:moveTo>
                  <a:pt x="904922" y="41910"/>
                </a:moveTo>
                <a:lnTo>
                  <a:pt x="847491" y="41910"/>
                </a:lnTo>
                <a:lnTo>
                  <a:pt x="847491" y="62230"/>
                </a:lnTo>
                <a:lnTo>
                  <a:pt x="904922" y="62230"/>
                </a:lnTo>
                <a:lnTo>
                  <a:pt x="904922" y="41910"/>
                </a:lnTo>
                <a:close/>
              </a:path>
              <a:path w="907415" h="176530">
                <a:moveTo>
                  <a:pt x="75603" y="41910"/>
                </a:moveTo>
                <a:lnTo>
                  <a:pt x="67770" y="41910"/>
                </a:lnTo>
                <a:lnTo>
                  <a:pt x="67770" y="59690"/>
                </a:lnTo>
                <a:lnTo>
                  <a:pt x="75603" y="59690"/>
                </a:lnTo>
                <a:lnTo>
                  <a:pt x="75603" y="41910"/>
                </a:lnTo>
                <a:close/>
              </a:path>
              <a:path w="907415" h="176530">
                <a:moveTo>
                  <a:pt x="103160" y="48260"/>
                </a:moveTo>
                <a:lnTo>
                  <a:pt x="95387" y="48260"/>
                </a:lnTo>
                <a:lnTo>
                  <a:pt x="95327" y="59690"/>
                </a:lnTo>
                <a:lnTo>
                  <a:pt x="103160" y="59690"/>
                </a:lnTo>
                <a:lnTo>
                  <a:pt x="103160" y="48260"/>
                </a:lnTo>
                <a:close/>
              </a:path>
              <a:path w="907415" h="176530">
                <a:moveTo>
                  <a:pt x="329970" y="26670"/>
                </a:moveTo>
                <a:lnTo>
                  <a:pt x="290951" y="26670"/>
                </a:lnTo>
                <a:lnTo>
                  <a:pt x="294162" y="27940"/>
                </a:lnTo>
                <a:lnTo>
                  <a:pt x="301385" y="29210"/>
                </a:lnTo>
                <a:lnTo>
                  <a:pt x="304705" y="35560"/>
                </a:lnTo>
                <a:lnTo>
                  <a:pt x="304705" y="41910"/>
                </a:lnTo>
                <a:lnTo>
                  <a:pt x="302298" y="50800"/>
                </a:lnTo>
                <a:lnTo>
                  <a:pt x="296284" y="55880"/>
                </a:lnTo>
                <a:lnTo>
                  <a:pt x="288475" y="58420"/>
                </a:lnTo>
                <a:lnTo>
                  <a:pt x="324745" y="58420"/>
                </a:lnTo>
                <a:lnTo>
                  <a:pt x="327217" y="55880"/>
                </a:lnTo>
                <a:lnTo>
                  <a:pt x="330980" y="46990"/>
                </a:lnTo>
                <a:lnTo>
                  <a:pt x="332250" y="38100"/>
                </a:lnTo>
                <a:lnTo>
                  <a:pt x="331053" y="29210"/>
                </a:lnTo>
                <a:lnTo>
                  <a:pt x="329970" y="26670"/>
                </a:lnTo>
                <a:close/>
              </a:path>
              <a:path w="907415" h="176530">
                <a:moveTo>
                  <a:pt x="703353" y="39370"/>
                </a:moveTo>
                <a:lnTo>
                  <a:pt x="680386" y="39370"/>
                </a:lnTo>
                <a:lnTo>
                  <a:pt x="671857" y="41910"/>
                </a:lnTo>
                <a:lnTo>
                  <a:pt x="663402" y="48260"/>
                </a:lnTo>
                <a:lnTo>
                  <a:pt x="655498" y="55880"/>
                </a:lnTo>
                <a:lnTo>
                  <a:pt x="718779" y="55880"/>
                </a:lnTo>
                <a:lnTo>
                  <a:pt x="717900" y="53340"/>
                </a:lnTo>
                <a:lnTo>
                  <a:pt x="711747" y="46990"/>
                </a:lnTo>
                <a:lnTo>
                  <a:pt x="703353" y="39370"/>
                </a:lnTo>
                <a:close/>
              </a:path>
              <a:path w="907415" h="176530">
                <a:moveTo>
                  <a:pt x="599282" y="24130"/>
                </a:moveTo>
                <a:lnTo>
                  <a:pt x="549042" y="24130"/>
                </a:lnTo>
                <a:lnTo>
                  <a:pt x="559257" y="26670"/>
                </a:lnTo>
                <a:lnTo>
                  <a:pt x="567895" y="30480"/>
                </a:lnTo>
                <a:lnTo>
                  <a:pt x="574483" y="38100"/>
                </a:lnTo>
                <a:lnTo>
                  <a:pt x="578545" y="48260"/>
                </a:lnTo>
                <a:lnTo>
                  <a:pt x="606473" y="41910"/>
                </a:lnTo>
                <a:lnTo>
                  <a:pt x="604232" y="34290"/>
                </a:lnTo>
                <a:lnTo>
                  <a:pt x="601440" y="27940"/>
                </a:lnTo>
                <a:lnTo>
                  <a:pt x="599282" y="24130"/>
                </a:lnTo>
                <a:close/>
              </a:path>
              <a:path w="907415" h="176530">
                <a:moveTo>
                  <a:pt x="886761" y="5080"/>
                </a:moveTo>
                <a:lnTo>
                  <a:pt x="859801" y="21590"/>
                </a:lnTo>
                <a:lnTo>
                  <a:pt x="859801" y="41910"/>
                </a:lnTo>
                <a:lnTo>
                  <a:pt x="886761" y="41910"/>
                </a:lnTo>
                <a:lnTo>
                  <a:pt x="886761" y="5080"/>
                </a:lnTo>
                <a:close/>
              </a:path>
              <a:path w="907415" h="176530">
                <a:moveTo>
                  <a:pt x="146585" y="0"/>
                </a:moveTo>
                <a:lnTo>
                  <a:pt x="76868" y="0"/>
                </a:lnTo>
                <a:lnTo>
                  <a:pt x="74074" y="2540"/>
                </a:lnTo>
                <a:lnTo>
                  <a:pt x="54517" y="35560"/>
                </a:lnTo>
                <a:lnTo>
                  <a:pt x="63746" y="35560"/>
                </a:lnTo>
                <a:lnTo>
                  <a:pt x="78946" y="8890"/>
                </a:lnTo>
                <a:lnTo>
                  <a:pt x="153075" y="8890"/>
                </a:lnTo>
                <a:lnTo>
                  <a:pt x="149367" y="2540"/>
                </a:lnTo>
                <a:lnTo>
                  <a:pt x="146585" y="0"/>
                </a:lnTo>
                <a:close/>
              </a:path>
              <a:path w="907415" h="176530">
                <a:moveTo>
                  <a:pt x="34064" y="69250"/>
                </a:moveTo>
                <a:lnTo>
                  <a:pt x="26219" y="69250"/>
                </a:lnTo>
                <a:lnTo>
                  <a:pt x="26219" y="82634"/>
                </a:lnTo>
                <a:lnTo>
                  <a:pt x="31342" y="85166"/>
                </a:lnTo>
                <a:lnTo>
                  <a:pt x="40941" y="85166"/>
                </a:lnTo>
                <a:lnTo>
                  <a:pt x="45825" y="84748"/>
                </a:lnTo>
                <a:lnTo>
                  <a:pt x="49303" y="79136"/>
                </a:lnTo>
                <a:lnTo>
                  <a:pt x="34064" y="79136"/>
                </a:lnTo>
                <a:lnTo>
                  <a:pt x="34064" y="69250"/>
                </a:lnTo>
                <a:close/>
              </a:path>
              <a:path w="907415" h="176530">
                <a:moveTo>
                  <a:pt x="42744" y="40785"/>
                </a:moveTo>
                <a:lnTo>
                  <a:pt x="34064" y="40785"/>
                </a:lnTo>
                <a:lnTo>
                  <a:pt x="31174" y="41991"/>
                </a:lnTo>
                <a:lnTo>
                  <a:pt x="26828" y="45609"/>
                </a:lnTo>
                <a:lnTo>
                  <a:pt x="26648" y="47543"/>
                </a:lnTo>
                <a:lnTo>
                  <a:pt x="26530" y="56462"/>
                </a:lnTo>
                <a:lnTo>
                  <a:pt x="27616" y="59423"/>
                </a:lnTo>
                <a:lnTo>
                  <a:pt x="31592" y="62134"/>
                </a:lnTo>
                <a:lnTo>
                  <a:pt x="41120" y="68522"/>
                </a:lnTo>
                <a:lnTo>
                  <a:pt x="41717" y="69787"/>
                </a:lnTo>
                <a:lnTo>
                  <a:pt x="41717" y="79136"/>
                </a:lnTo>
                <a:lnTo>
                  <a:pt x="49303" y="79136"/>
                </a:lnTo>
                <a:lnTo>
                  <a:pt x="49562" y="78718"/>
                </a:lnTo>
                <a:lnTo>
                  <a:pt x="49562" y="67805"/>
                </a:lnTo>
                <a:lnTo>
                  <a:pt x="47508" y="64307"/>
                </a:lnTo>
                <a:lnTo>
                  <a:pt x="45884" y="62802"/>
                </a:lnTo>
                <a:lnTo>
                  <a:pt x="44380" y="61716"/>
                </a:lnTo>
                <a:lnTo>
                  <a:pt x="34971" y="55316"/>
                </a:lnTo>
                <a:lnTo>
                  <a:pt x="34183" y="54528"/>
                </a:lnTo>
                <a:lnTo>
                  <a:pt x="34183" y="47543"/>
                </a:lnTo>
                <a:lnTo>
                  <a:pt x="35688" y="46755"/>
                </a:lnTo>
                <a:lnTo>
                  <a:pt x="49013" y="46755"/>
                </a:lnTo>
                <a:lnTo>
                  <a:pt x="49013" y="42660"/>
                </a:lnTo>
                <a:lnTo>
                  <a:pt x="42744" y="40785"/>
                </a:lnTo>
                <a:close/>
              </a:path>
              <a:path w="907415" h="176530">
                <a:moveTo>
                  <a:pt x="49013" y="46755"/>
                </a:moveTo>
                <a:lnTo>
                  <a:pt x="41240" y="46755"/>
                </a:lnTo>
                <a:lnTo>
                  <a:pt x="41240" y="54170"/>
                </a:lnTo>
                <a:lnTo>
                  <a:pt x="49013" y="54170"/>
                </a:lnTo>
                <a:lnTo>
                  <a:pt x="49013" y="46755"/>
                </a:lnTo>
                <a:close/>
              </a:path>
              <a:path w="907415" h="176530">
                <a:moveTo>
                  <a:pt x="17241" y="41693"/>
                </a:moveTo>
                <a:lnTo>
                  <a:pt x="8262" y="41693"/>
                </a:lnTo>
                <a:lnTo>
                  <a:pt x="0" y="84258"/>
                </a:lnTo>
                <a:lnTo>
                  <a:pt x="7832" y="84258"/>
                </a:lnTo>
                <a:lnTo>
                  <a:pt x="8978" y="77321"/>
                </a:lnTo>
                <a:lnTo>
                  <a:pt x="23907" y="77321"/>
                </a:lnTo>
                <a:lnTo>
                  <a:pt x="22678" y="70754"/>
                </a:lnTo>
                <a:lnTo>
                  <a:pt x="9945" y="70754"/>
                </a:lnTo>
                <a:lnTo>
                  <a:pt x="12775" y="52486"/>
                </a:lnTo>
                <a:lnTo>
                  <a:pt x="19260" y="52486"/>
                </a:lnTo>
                <a:lnTo>
                  <a:pt x="17241" y="41693"/>
                </a:lnTo>
                <a:close/>
              </a:path>
              <a:path w="907415" h="176530">
                <a:moveTo>
                  <a:pt x="23907" y="77321"/>
                </a:moveTo>
                <a:lnTo>
                  <a:pt x="16214" y="77321"/>
                </a:lnTo>
                <a:lnTo>
                  <a:pt x="17241" y="84258"/>
                </a:lnTo>
                <a:lnTo>
                  <a:pt x="25205" y="84258"/>
                </a:lnTo>
                <a:lnTo>
                  <a:pt x="23907" y="77321"/>
                </a:lnTo>
                <a:close/>
              </a:path>
              <a:path w="907415" h="176530">
                <a:moveTo>
                  <a:pt x="19260" y="52486"/>
                </a:moveTo>
                <a:lnTo>
                  <a:pt x="12775" y="52486"/>
                </a:lnTo>
                <a:lnTo>
                  <a:pt x="15366" y="70754"/>
                </a:lnTo>
                <a:lnTo>
                  <a:pt x="22678" y="70754"/>
                </a:lnTo>
                <a:lnTo>
                  <a:pt x="19260" y="5248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17019088" y="2746440"/>
            <a:ext cx="2037714" cy="1357630"/>
            <a:chOff x="17019088" y="2746440"/>
            <a:chExt cx="2037714" cy="1357630"/>
          </a:xfrm>
        </p:grpSpPr>
        <p:sp>
          <p:nvSpPr>
            <p:cNvPr id="175" name="object 175"/>
            <p:cNvSpPr/>
            <p:nvPr/>
          </p:nvSpPr>
          <p:spPr>
            <a:xfrm>
              <a:off x="17019088" y="2746440"/>
              <a:ext cx="2037714" cy="1357630"/>
            </a:xfrm>
            <a:custGeom>
              <a:avLst/>
              <a:gdLst/>
              <a:ahLst/>
              <a:cxnLst/>
              <a:rect l="l" t="t" r="r" b="b"/>
              <a:pathLst>
                <a:path w="2037715" h="1357629">
                  <a:moveTo>
                    <a:pt x="1018553" y="0"/>
                  </a:moveTo>
                  <a:lnTo>
                    <a:pt x="967984" y="2607"/>
                  </a:lnTo>
                  <a:lnTo>
                    <a:pt x="918927" y="10256"/>
                  </a:lnTo>
                  <a:lnTo>
                    <a:pt x="871643" y="22685"/>
                  </a:lnTo>
                  <a:lnTo>
                    <a:pt x="826394" y="39634"/>
                  </a:lnTo>
                  <a:lnTo>
                    <a:pt x="783444" y="60840"/>
                  </a:lnTo>
                  <a:lnTo>
                    <a:pt x="743053" y="86044"/>
                  </a:lnTo>
                  <a:lnTo>
                    <a:pt x="705484" y="114983"/>
                  </a:lnTo>
                  <a:lnTo>
                    <a:pt x="671000" y="147398"/>
                  </a:lnTo>
                  <a:lnTo>
                    <a:pt x="639861" y="183026"/>
                  </a:lnTo>
                  <a:lnTo>
                    <a:pt x="612331" y="221607"/>
                  </a:lnTo>
                  <a:lnTo>
                    <a:pt x="588672" y="262879"/>
                  </a:lnTo>
                  <a:lnTo>
                    <a:pt x="569145" y="306582"/>
                  </a:lnTo>
                  <a:lnTo>
                    <a:pt x="554013" y="352455"/>
                  </a:lnTo>
                  <a:lnTo>
                    <a:pt x="543538" y="400236"/>
                  </a:lnTo>
                  <a:lnTo>
                    <a:pt x="481546" y="400236"/>
                  </a:lnTo>
                  <a:lnTo>
                    <a:pt x="432311" y="402706"/>
                  </a:lnTo>
                  <a:lnTo>
                    <a:pt x="384498" y="409957"/>
                  </a:lnTo>
                  <a:lnTo>
                    <a:pt x="338350" y="421749"/>
                  </a:lnTo>
                  <a:lnTo>
                    <a:pt x="294107" y="437840"/>
                  </a:lnTo>
                  <a:lnTo>
                    <a:pt x="252013" y="457990"/>
                  </a:lnTo>
                  <a:lnTo>
                    <a:pt x="212310" y="481959"/>
                  </a:lnTo>
                  <a:lnTo>
                    <a:pt x="175239" y="509506"/>
                  </a:lnTo>
                  <a:lnTo>
                    <a:pt x="141042" y="540390"/>
                  </a:lnTo>
                  <a:lnTo>
                    <a:pt x="109962" y="574372"/>
                  </a:lnTo>
                  <a:lnTo>
                    <a:pt x="82241" y="611210"/>
                  </a:lnTo>
                  <a:lnTo>
                    <a:pt x="58120" y="650665"/>
                  </a:lnTo>
                  <a:lnTo>
                    <a:pt x="37842" y="692495"/>
                  </a:lnTo>
                  <a:lnTo>
                    <a:pt x="21649" y="736460"/>
                  </a:lnTo>
                  <a:lnTo>
                    <a:pt x="9783" y="782320"/>
                  </a:lnTo>
                  <a:lnTo>
                    <a:pt x="2486" y="829834"/>
                  </a:lnTo>
                  <a:lnTo>
                    <a:pt x="0" y="878761"/>
                  </a:lnTo>
                  <a:lnTo>
                    <a:pt x="2486" y="927689"/>
                  </a:lnTo>
                  <a:lnTo>
                    <a:pt x="9783" y="975203"/>
                  </a:lnTo>
                  <a:lnTo>
                    <a:pt x="21649" y="1021063"/>
                  </a:lnTo>
                  <a:lnTo>
                    <a:pt x="37842" y="1065028"/>
                  </a:lnTo>
                  <a:lnTo>
                    <a:pt x="58120" y="1106858"/>
                  </a:lnTo>
                  <a:lnTo>
                    <a:pt x="82241" y="1146312"/>
                  </a:lnTo>
                  <a:lnTo>
                    <a:pt x="109962" y="1183151"/>
                  </a:lnTo>
                  <a:lnTo>
                    <a:pt x="141042" y="1217133"/>
                  </a:lnTo>
                  <a:lnTo>
                    <a:pt x="175239" y="1248017"/>
                  </a:lnTo>
                  <a:lnTo>
                    <a:pt x="212310" y="1275564"/>
                  </a:lnTo>
                  <a:lnTo>
                    <a:pt x="252013" y="1299533"/>
                  </a:lnTo>
                  <a:lnTo>
                    <a:pt x="294107" y="1319683"/>
                  </a:lnTo>
                  <a:lnTo>
                    <a:pt x="338350" y="1335774"/>
                  </a:lnTo>
                  <a:lnTo>
                    <a:pt x="384498" y="1347565"/>
                  </a:lnTo>
                  <a:lnTo>
                    <a:pt x="432311" y="1354817"/>
                  </a:lnTo>
                  <a:lnTo>
                    <a:pt x="481546" y="1357287"/>
                  </a:lnTo>
                  <a:lnTo>
                    <a:pt x="1594067" y="1355627"/>
                  </a:lnTo>
                  <a:lnTo>
                    <a:pt x="1642904" y="1349281"/>
                  </a:lnTo>
                  <a:lnTo>
                    <a:pt x="1690080" y="1338214"/>
                  </a:lnTo>
                  <a:lnTo>
                    <a:pt x="1735342" y="1322675"/>
                  </a:lnTo>
                  <a:lnTo>
                    <a:pt x="1778437" y="1302917"/>
                  </a:lnTo>
                  <a:lnTo>
                    <a:pt x="1819112" y="1279190"/>
                  </a:lnTo>
                  <a:lnTo>
                    <a:pt x="1857114" y="1251744"/>
                  </a:lnTo>
                  <a:lnTo>
                    <a:pt x="1892189" y="1220830"/>
                  </a:lnTo>
                  <a:lnTo>
                    <a:pt x="1924085" y="1186699"/>
                  </a:lnTo>
                  <a:lnTo>
                    <a:pt x="1952550" y="1149602"/>
                  </a:lnTo>
                  <a:lnTo>
                    <a:pt x="1977329" y="1109788"/>
                  </a:lnTo>
                  <a:lnTo>
                    <a:pt x="1998170" y="1067510"/>
                  </a:lnTo>
                  <a:lnTo>
                    <a:pt x="2014820" y="1023018"/>
                  </a:lnTo>
                  <a:lnTo>
                    <a:pt x="2027027" y="976562"/>
                  </a:lnTo>
                  <a:lnTo>
                    <a:pt x="2034536" y="928393"/>
                  </a:lnTo>
                  <a:lnTo>
                    <a:pt x="2037095" y="878761"/>
                  </a:lnTo>
                  <a:lnTo>
                    <a:pt x="2034536" y="829130"/>
                  </a:lnTo>
                  <a:lnTo>
                    <a:pt x="2027027" y="780961"/>
                  </a:lnTo>
                  <a:lnTo>
                    <a:pt x="2014820" y="734505"/>
                  </a:lnTo>
                  <a:lnTo>
                    <a:pt x="1998170" y="690013"/>
                  </a:lnTo>
                  <a:lnTo>
                    <a:pt x="1977329" y="647734"/>
                  </a:lnTo>
                  <a:lnTo>
                    <a:pt x="1952550" y="607921"/>
                  </a:lnTo>
                  <a:lnTo>
                    <a:pt x="1924085" y="570824"/>
                  </a:lnTo>
                  <a:lnTo>
                    <a:pt x="1892189" y="536693"/>
                  </a:lnTo>
                  <a:lnTo>
                    <a:pt x="1857114" y="505779"/>
                  </a:lnTo>
                  <a:lnTo>
                    <a:pt x="1819112" y="478333"/>
                  </a:lnTo>
                  <a:lnTo>
                    <a:pt x="1778437" y="454605"/>
                  </a:lnTo>
                  <a:lnTo>
                    <a:pt x="1735342" y="434847"/>
                  </a:lnTo>
                  <a:lnTo>
                    <a:pt x="1690080" y="419309"/>
                  </a:lnTo>
                  <a:lnTo>
                    <a:pt x="1642904" y="408241"/>
                  </a:lnTo>
                  <a:lnTo>
                    <a:pt x="1594067" y="401895"/>
                  </a:lnTo>
                  <a:lnTo>
                    <a:pt x="1493569" y="400236"/>
                  </a:lnTo>
                  <a:lnTo>
                    <a:pt x="1483093" y="352455"/>
                  </a:lnTo>
                  <a:lnTo>
                    <a:pt x="1467961" y="306582"/>
                  </a:lnTo>
                  <a:lnTo>
                    <a:pt x="1448433" y="262879"/>
                  </a:lnTo>
                  <a:lnTo>
                    <a:pt x="1424773" y="221607"/>
                  </a:lnTo>
                  <a:lnTo>
                    <a:pt x="1397242" y="183026"/>
                  </a:lnTo>
                  <a:lnTo>
                    <a:pt x="1366103" y="147398"/>
                  </a:lnTo>
                  <a:lnTo>
                    <a:pt x="1331618" y="114983"/>
                  </a:lnTo>
                  <a:lnTo>
                    <a:pt x="1294049" y="86044"/>
                  </a:lnTo>
                  <a:lnTo>
                    <a:pt x="1253658" y="60840"/>
                  </a:lnTo>
                  <a:lnTo>
                    <a:pt x="1210707" y="39634"/>
                  </a:lnTo>
                  <a:lnTo>
                    <a:pt x="1165459" y="22685"/>
                  </a:lnTo>
                  <a:lnTo>
                    <a:pt x="1118176" y="10256"/>
                  </a:lnTo>
                  <a:lnTo>
                    <a:pt x="1069120" y="2607"/>
                  </a:lnTo>
                  <a:lnTo>
                    <a:pt x="1018553" y="0"/>
                  </a:lnTo>
                  <a:close/>
                </a:path>
              </a:pathLst>
            </a:custGeom>
            <a:solidFill>
              <a:srgbClr val="CED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319853" y="2978410"/>
              <a:ext cx="1475105" cy="1028700"/>
            </a:xfrm>
            <a:custGeom>
              <a:avLst/>
              <a:gdLst/>
              <a:ahLst/>
              <a:cxnLst/>
              <a:rect l="l" t="t" r="r" b="b"/>
              <a:pathLst>
                <a:path w="1475105" h="1028700">
                  <a:moveTo>
                    <a:pt x="119176" y="448513"/>
                  </a:moveTo>
                  <a:lnTo>
                    <a:pt x="0" y="567690"/>
                  </a:lnTo>
                  <a:lnTo>
                    <a:pt x="119176" y="686866"/>
                  </a:lnTo>
                  <a:lnTo>
                    <a:pt x="119176" y="448513"/>
                  </a:lnTo>
                  <a:close/>
                </a:path>
                <a:path w="1475105" h="1028700">
                  <a:moveTo>
                    <a:pt x="828548" y="119189"/>
                  </a:moveTo>
                  <a:lnTo>
                    <a:pt x="709371" y="0"/>
                  </a:lnTo>
                  <a:lnTo>
                    <a:pt x="590194" y="119189"/>
                  </a:lnTo>
                  <a:lnTo>
                    <a:pt x="828548" y="119189"/>
                  </a:lnTo>
                  <a:close/>
                </a:path>
                <a:path w="1475105" h="1028700">
                  <a:moveTo>
                    <a:pt x="828560" y="909180"/>
                  </a:moveTo>
                  <a:lnTo>
                    <a:pt x="590194" y="909180"/>
                  </a:lnTo>
                  <a:lnTo>
                    <a:pt x="709383" y="1028369"/>
                  </a:lnTo>
                  <a:lnTo>
                    <a:pt x="828560" y="909180"/>
                  </a:lnTo>
                  <a:close/>
                </a:path>
                <a:path w="1475105" h="1028700">
                  <a:moveTo>
                    <a:pt x="1474736" y="557695"/>
                  </a:moveTo>
                  <a:lnTo>
                    <a:pt x="1355547" y="438518"/>
                  </a:lnTo>
                  <a:lnTo>
                    <a:pt x="1355547" y="676871"/>
                  </a:lnTo>
                  <a:lnTo>
                    <a:pt x="1474736" y="557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17573330" y="3279609"/>
            <a:ext cx="969010" cy="4114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60350">
              <a:lnSpc>
                <a:spcPts val="1420"/>
              </a:lnSpc>
              <a:spcBef>
                <a:spcPts val="310"/>
              </a:spcBef>
            </a:pP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Cloud </a:t>
            </a:r>
            <a:r>
              <a:rPr sz="1350" spc="-15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o</a:t>
            </a:r>
            <a:r>
              <a:rPr sz="1350" spc="-30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e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Flexo"/>
                <a:cs typeface="Flexo"/>
              </a:rPr>
              <a:t>ti</a:t>
            </a:r>
            <a:r>
              <a:rPr sz="1350" spc="-10" dirty="0">
                <a:solidFill>
                  <a:srgbClr val="FFFFFF"/>
                </a:solidFill>
                <a:latin typeface="Flexo"/>
                <a:cs typeface="Flexo"/>
              </a:rPr>
              <a:t>vi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t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y</a:t>
            </a:r>
            <a:endParaRPr sz="1350">
              <a:latin typeface="Flexo"/>
              <a:cs typeface="Flexo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7719335" y="2800327"/>
            <a:ext cx="1998980" cy="1148080"/>
            <a:chOff x="7719335" y="2800327"/>
            <a:chExt cx="1998980" cy="1148080"/>
          </a:xfrm>
        </p:grpSpPr>
        <p:sp>
          <p:nvSpPr>
            <p:cNvPr id="179" name="object 179"/>
            <p:cNvSpPr/>
            <p:nvPr/>
          </p:nvSpPr>
          <p:spPr>
            <a:xfrm>
              <a:off x="7719335" y="280032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63870" y="2845985"/>
              <a:ext cx="1909625" cy="1056868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9915589" y="2788507"/>
            <a:ext cx="1998980" cy="1148080"/>
            <a:chOff x="9915589" y="2788507"/>
            <a:chExt cx="1998980" cy="1148080"/>
          </a:xfrm>
        </p:grpSpPr>
        <p:sp>
          <p:nvSpPr>
            <p:cNvPr id="182" name="object 182"/>
            <p:cNvSpPr/>
            <p:nvPr/>
          </p:nvSpPr>
          <p:spPr>
            <a:xfrm>
              <a:off x="9915589" y="278850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960125" y="2834153"/>
              <a:ext cx="1909629" cy="1056880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14950724" y="9839055"/>
            <a:ext cx="765175" cy="739775"/>
            <a:chOff x="14950724" y="9839055"/>
            <a:chExt cx="765175" cy="739775"/>
          </a:xfrm>
        </p:grpSpPr>
        <p:sp>
          <p:nvSpPr>
            <p:cNvPr id="185" name="object 185"/>
            <p:cNvSpPr/>
            <p:nvPr/>
          </p:nvSpPr>
          <p:spPr>
            <a:xfrm>
              <a:off x="14950724" y="9839055"/>
              <a:ext cx="765175" cy="739775"/>
            </a:xfrm>
            <a:custGeom>
              <a:avLst/>
              <a:gdLst/>
              <a:ahLst/>
              <a:cxnLst/>
              <a:rect l="l" t="t" r="r" b="b"/>
              <a:pathLst>
                <a:path w="765175" h="739775">
                  <a:moveTo>
                    <a:pt x="765106" y="0"/>
                  </a:moveTo>
                  <a:lnTo>
                    <a:pt x="0" y="0"/>
                  </a:lnTo>
                  <a:lnTo>
                    <a:pt x="0" y="739316"/>
                  </a:lnTo>
                  <a:lnTo>
                    <a:pt x="765106" y="739316"/>
                  </a:lnTo>
                  <a:lnTo>
                    <a:pt x="76510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994484" y="9882814"/>
              <a:ext cx="674829" cy="649349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16062469" y="9777827"/>
            <a:ext cx="786765" cy="873125"/>
            <a:chOff x="16062469" y="9777827"/>
            <a:chExt cx="786765" cy="873125"/>
          </a:xfrm>
        </p:grpSpPr>
        <p:sp>
          <p:nvSpPr>
            <p:cNvPr id="188" name="object 188"/>
            <p:cNvSpPr/>
            <p:nvPr/>
          </p:nvSpPr>
          <p:spPr>
            <a:xfrm>
              <a:off x="16062469" y="9777827"/>
              <a:ext cx="786765" cy="873125"/>
            </a:xfrm>
            <a:custGeom>
              <a:avLst/>
              <a:gdLst/>
              <a:ahLst/>
              <a:cxnLst/>
              <a:rect l="l" t="t" r="r" b="b"/>
              <a:pathLst>
                <a:path w="786765" h="873125">
                  <a:moveTo>
                    <a:pt x="786598" y="0"/>
                  </a:moveTo>
                  <a:lnTo>
                    <a:pt x="0" y="0"/>
                  </a:lnTo>
                  <a:lnTo>
                    <a:pt x="0" y="872565"/>
                  </a:lnTo>
                  <a:lnTo>
                    <a:pt x="786598" y="872565"/>
                  </a:lnTo>
                  <a:lnTo>
                    <a:pt x="78659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06841" y="9815168"/>
              <a:ext cx="701703" cy="798735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16093430" y="9307369"/>
            <a:ext cx="711200" cy="234950"/>
            <a:chOff x="16093430" y="9307369"/>
            <a:chExt cx="711200" cy="234950"/>
          </a:xfrm>
        </p:grpSpPr>
        <p:pic>
          <p:nvPicPr>
            <p:cNvPr id="191" name="object 1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249593" y="9384421"/>
              <a:ext cx="86456" cy="8234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373375" y="9384420"/>
              <a:ext cx="101799" cy="8234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14827" y="9384423"/>
              <a:ext cx="70385" cy="8232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629146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096212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25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57" y="155958"/>
                  </a:moveTo>
                  <a:lnTo>
                    <a:pt x="153057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16255322" y="10778842"/>
            <a:ext cx="400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DALI64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4888286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61" y="12"/>
                </a:lnTo>
                <a:lnTo>
                  <a:pt x="0" y="121221"/>
                </a:lnTo>
                <a:lnTo>
                  <a:pt x="36156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74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60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49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909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93" y="58610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44" y="105460"/>
                </a:lnTo>
                <a:lnTo>
                  <a:pt x="442175" y="121221"/>
                </a:lnTo>
                <a:lnTo>
                  <a:pt x="472274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55" y="51587"/>
                </a:lnTo>
                <a:lnTo>
                  <a:pt x="493649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610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40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29" y="114871"/>
                </a:lnTo>
                <a:lnTo>
                  <a:pt x="714933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72" y="34505"/>
                </a:lnTo>
                <a:lnTo>
                  <a:pt x="780783" y="46151"/>
                </a:lnTo>
                <a:lnTo>
                  <a:pt x="774814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78" y="91084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29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93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703707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48" y="12"/>
                </a:lnTo>
                <a:lnTo>
                  <a:pt x="0" y="121221"/>
                </a:lnTo>
                <a:lnTo>
                  <a:pt x="36144" y="121221"/>
                </a:lnTo>
                <a:lnTo>
                  <a:pt x="51473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28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47319" y="58610"/>
                </a:lnTo>
                <a:lnTo>
                  <a:pt x="347243" y="51168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45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61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36" y="0"/>
                </a:moveTo>
                <a:lnTo>
                  <a:pt x="461505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70" y="45300"/>
                </a:lnTo>
                <a:lnTo>
                  <a:pt x="450570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81" y="58610"/>
                </a:lnTo>
                <a:lnTo>
                  <a:pt x="442074" y="59258"/>
                </a:lnTo>
                <a:lnTo>
                  <a:pt x="447725" y="61645"/>
                </a:lnTo>
                <a:lnTo>
                  <a:pt x="450570" y="66446"/>
                </a:lnTo>
                <a:lnTo>
                  <a:pt x="450570" y="45300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69" y="122555"/>
                </a:lnTo>
                <a:lnTo>
                  <a:pt x="410641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31" y="105460"/>
                </a:lnTo>
                <a:lnTo>
                  <a:pt x="442163" y="121221"/>
                </a:lnTo>
                <a:lnTo>
                  <a:pt x="472262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27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06" y="35839"/>
                </a:moveTo>
                <a:lnTo>
                  <a:pt x="727887" y="35839"/>
                </a:lnTo>
                <a:lnTo>
                  <a:pt x="720305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19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17" y="114871"/>
                </a:lnTo>
                <a:lnTo>
                  <a:pt x="714921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06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597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75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65" y="91084"/>
                </a:lnTo>
                <a:lnTo>
                  <a:pt x="850861" y="101295"/>
                </a:lnTo>
                <a:lnTo>
                  <a:pt x="846797" y="102476"/>
                </a:lnTo>
                <a:lnTo>
                  <a:pt x="801979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15039557" y="10778842"/>
            <a:ext cx="59753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C</a:t>
            </a:r>
            <a:r>
              <a:rPr sz="1050" b="0" spc="-5" dirty="0">
                <a:latin typeface="Myriad Pro Light"/>
                <a:cs typeface="Myriad Pro Light"/>
              </a:rPr>
              <a:t>7</a:t>
            </a:r>
            <a:r>
              <a:rPr sz="1050" b="0" spc="-25" dirty="0">
                <a:latin typeface="Myriad Pro Light"/>
                <a:cs typeface="Myriad Pro Light"/>
              </a:rPr>
              <a:t>3</a:t>
            </a:r>
            <a:r>
              <a:rPr sz="1050" b="0" spc="-35" dirty="0">
                <a:latin typeface="Myriad Pro Light"/>
                <a:cs typeface="Myriad Pro Light"/>
              </a:rPr>
              <a:t>5</a:t>
            </a:r>
            <a:r>
              <a:rPr sz="1050" b="0" spc="-30" dirty="0">
                <a:latin typeface="Myriad Pro Light"/>
                <a:cs typeface="Myriad Pro Light"/>
              </a:rPr>
              <a:t>5</a:t>
            </a:r>
            <a:r>
              <a:rPr sz="1050" b="0" spc="-80" dirty="0">
                <a:latin typeface="Myriad Pro Light"/>
                <a:cs typeface="Myriad Pro Light"/>
              </a:rPr>
              <a:t>A</a:t>
            </a:r>
            <a:r>
              <a:rPr sz="1050" b="0" spc="-50" dirty="0">
                <a:latin typeface="Myriad Pro Light"/>
                <a:cs typeface="Myriad Pro Light"/>
              </a:rPr>
              <a:t>1</a:t>
            </a:r>
            <a:r>
              <a:rPr sz="1050" b="0" spc="-10" dirty="0">
                <a:latin typeface="Myriad Pro Light"/>
                <a:cs typeface="Myriad Pro Light"/>
              </a:rPr>
              <a:t>0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4014101" y="10778842"/>
            <a:ext cx="2794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10" dirty="0">
                <a:latin typeface="Myriad Pro Light"/>
                <a:cs typeface="Myriad Pro Light"/>
              </a:rPr>
              <a:t>R8</a:t>
            </a:r>
            <a:r>
              <a:rPr sz="1050" b="0" spc="5" dirty="0">
                <a:latin typeface="Myriad Pro Light"/>
                <a:cs typeface="Myriad Pro Light"/>
              </a:rPr>
              <a:t>0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13674746" y="9762377"/>
            <a:ext cx="946150" cy="946150"/>
            <a:chOff x="13674746" y="9762377"/>
            <a:chExt cx="946150" cy="946150"/>
          </a:xfrm>
        </p:grpSpPr>
        <p:sp>
          <p:nvSpPr>
            <p:cNvPr id="202" name="object 202"/>
            <p:cNvSpPr/>
            <p:nvPr/>
          </p:nvSpPr>
          <p:spPr>
            <a:xfrm>
              <a:off x="13674746" y="9762377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945637" y="0"/>
                  </a:moveTo>
                  <a:lnTo>
                    <a:pt x="0" y="0"/>
                  </a:lnTo>
                  <a:lnTo>
                    <a:pt x="0" y="945637"/>
                  </a:lnTo>
                  <a:lnTo>
                    <a:pt x="945637" y="945637"/>
                  </a:lnTo>
                  <a:lnTo>
                    <a:pt x="94563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718506" y="9806133"/>
              <a:ext cx="857616" cy="856484"/>
            </a:xfrm>
            <a:prstGeom prst="rect">
              <a:avLst/>
            </a:prstGeom>
          </p:spPr>
        </p:pic>
      </p:grpSp>
      <p:sp>
        <p:nvSpPr>
          <p:cNvPr id="204" name="object 204"/>
          <p:cNvSpPr txBox="1"/>
          <p:nvPr/>
        </p:nvSpPr>
        <p:spPr>
          <a:xfrm>
            <a:off x="11343270" y="9272754"/>
            <a:ext cx="6794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9BA0A6"/>
                </a:solidFill>
                <a:latin typeface="Flexo"/>
                <a:cs typeface="Flexo"/>
              </a:rPr>
              <a:t>T</a:t>
            </a:r>
            <a:r>
              <a:rPr sz="1800" spc="35" dirty="0">
                <a:solidFill>
                  <a:srgbClr val="9BA0A6"/>
                </a:solidFill>
                <a:latin typeface="Flexo"/>
                <a:cs typeface="Flexo"/>
              </a:rPr>
              <a:t>C</a:t>
            </a:r>
            <a:r>
              <a:rPr sz="1800" spc="-90" dirty="0">
                <a:solidFill>
                  <a:srgbClr val="9BA0A6"/>
                </a:solidFill>
                <a:latin typeface="Flexo"/>
                <a:cs typeface="Flexo"/>
              </a:rPr>
              <a:t>P</a:t>
            </a:r>
            <a:r>
              <a:rPr sz="1800" spc="10" dirty="0">
                <a:solidFill>
                  <a:srgbClr val="9BA0A6"/>
                </a:solidFill>
                <a:latin typeface="Flexo"/>
                <a:cs typeface="Flexo"/>
              </a:rPr>
              <a:t>/</a:t>
            </a:r>
            <a:r>
              <a:rPr sz="1800" spc="15" dirty="0">
                <a:solidFill>
                  <a:srgbClr val="9BA0A6"/>
                </a:solidFill>
                <a:latin typeface="Flexo"/>
                <a:cs typeface="Flexo"/>
              </a:rPr>
              <a:t>I</a:t>
            </a:r>
            <a:r>
              <a:rPr sz="1800" spc="5" dirty="0">
                <a:solidFill>
                  <a:srgbClr val="9BA0A6"/>
                </a:solidFill>
                <a:latin typeface="Flexo"/>
                <a:cs typeface="Flexo"/>
              </a:rPr>
              <a:t>P</a:t>
            </a:r>
            <a:endParaRPr sz="1800">
              <a:latin typeface="Flexo"/>
              <a:cs typeface="Flexo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5797212" y="3231844"/>
            <a:ext cx="6254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20" dirty="0">
                <a:solidFill>
                  <a:srgbClr val="9BA0A6"/>
                </a:solidFill>
                <a:latin typeface="Flexo"/>
                <a:cs typeface="Flexo"/>
              </a:rPr>
              <a:t>T</a:t>
            </a:r>
            <a:r>
              <a:rPr sz="1600" spc="35" dirty="0">
                <a:solidFill>
                  <a:srgbClr val="9BA0A6"/>
                </a:solidFill>
                <a:latin typeface="Flexo"/>
                <a:cs typeface="Flexo"/>
              </a:rPr>
              <a:t>C</a:t>
            </a:r>
            <a:r>
              <a:rPr sz="1600" spc="-80" dirty="0">
                <a:solidFill>
                  <a:srgbClr val="9BA0A6"/>
                </a:solidFill>
                <a:latin typeface="Flexo"/>
                <a:cs typeface="Flexo"/>
              </a:rPr>
              <a:t>P</a:t>
            </a:r>
            <a:r>
              <a:rPr sz="1600" spc="25" dirty="0">
                <a:solidFill>
                  <a:srgbClr val="9BA0A6"/>
                </a:solidFill>
                <a:latin typeface="Flexo"/>
                <a:cs typeface="Flexo"/>
              </a:rPr>
              <a:t>/</a:t>
            </a:r>
            <a:r>
              <a:rPr sz="1600" spc="15" dirty="0">
                <a:solidFill>
                  <a:srgbClr val="9BA0A6"/>
                </a:solidFill>
                <a:latin typeface="Flexo"/>
                <a:cs typeface="Flexo"/>
              </a:rPr>
              <a:t>IP</a:t>
            </a:r>
            <a:endParaRPr sz="1600">
              <a:latin typeface="Flexo"/>
              <a:cs typeface="Flexo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8065751" y="696842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12"/>
                </a:moveTo>
                <a:lnTo>
                  <a:pt x="176237" y="12"/>
                </a:lnTo>
                <a:lnTo>
                  <a:pt x="115760" y="84683"/>
                </a:lnTo>
                <a:lnTo>
                  <a:pt x="85102" y="12"/>
                </a:lnTo>
                <a:lnTo>
                  <a:pt x="23177" y="12"/>
                </a:lnTo>
                <a:lnTo>
                  <a:pt x="0" y="131559"/>
                </a:lnTo>
                <a:lnTo>
                  <a:pt x="39243" y="131559"/>
                </a:lnTo>
                <a:lnTo>
                  <a:pt x="55867" y="37058"/>
                </a:lnTo>
                <a:lnTo>
                  <a:pt x="56235" y="37058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49" y="37058"/>
                </a:lnTo>
                <a:lnTo>
                  <a:pt x="192417" y="37058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12"/>
                </a:lnTo>
                <a:close/>
              </a:path>
              <a:path w="962659" h="133350">
                <a:moveTo>
                  <a:pt x="377088" y="74142"/>
                </a:moveTo>
                <a:lnTo>
                  <a:pt x="376961" y="63614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39"/>
                </a:lnTo>
                <a:lnTo>
                  <a:pt x="341680" y="37439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31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14"/>
                </a:lnTo>
                <a:lnTo>
                  <a:pt x="317195" y="63614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39"/>
                </a:lnTo>
                <a:lnTo>
                  <a:pt x="293128" y="37439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42"/>
                </a:lnTo>
                <a:lnTo>
                  <a:pt x="244449" y="96304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07"/>
                </a:lnTo>
                <a:lnTo>
                  <a:pt x="328396" y="133007"/>
                </a:lnTo>
                <a:lnTo>
                  <a:pt x="366407" y="114922"/>
                </a:lnTo>
                <a:lnTo>
                  <a:pt x="373176" y="96304"/>
                </a:lnTo>
                <a:lnTo>
                  <a:pt x="377088" y="74142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68"/>
                </a:lnTo>
                <a:lnTo>
                  <a:pt x="490677" y="55968"/>
                </a:lnTo>
                <a:lnTo>
                  <a:pt x="489013" y="49136"/>
                </a:lnTo>
                <a:lnTo>
                  <a:pt x="489013" y="72110"/>
                </a:lnTo>
                <a:lnTo>
                  <a:pt x="488861" y="80683"/>
                </a:lnTo>
                <a:lnTo>
                  <a:pt x="463194" y="106857"/>
                </a:lnTo>
                <a:lnTo>
                  <a:pt x="425945" y="106857"/>
                </a:lnTo>
                <a:lnTo>
                  <a:pt x="425335" y="101041"/>
                </a:lnTo>
                <a:lnTo>
                  <a:pt x="429107" y="79768"/>
                </a:lnTo>
                <a:lnTo>
                  <a:pt x="430834" y="72885"/>
                </a:lnTo>
                <a:lnTo>
                  <a:pt x="434111" y="67818"/>
                </a:lnTo>
                <a:lnTo>
                  <a:pt x="440194" y="64681"/>
                </a:lnTo>
                <a:lnTo>
                  <a:pt x="450303" y="63614"/>
                </a:lnTo>
                <a:lnTo>
                  <a:pt x="470801" y="63614"/>
                </a:lnTo>
                <a:lnTo>
                  <a:pt x="479793" y="64312"/>
                </a:lnTo>
                <a:lnTo>
                  <a:pt x="485927" y="66903"/>
                </a:lnTo>
                <a:lnTo>
                  <a:pt x="489013" y="72110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77"/>
                </a:lnTo>
                <a:lnTo>
                  <a:pt x="462699" y="37426"/>
                </a:lnTo>
                <a:lnTo>
                  <a:pt x="452361" y="37426"/>
                </a:lnTo>
                <a:lnTo>
                  <a:pt x="409117" y="48285"/>
                </a:lnTo>
                <a:lnTo>
                  <a:pt x="392899" y="93586"/>
                </a:lnTo>
                <a:lnTo>
                  <a:pt x="391591" y="109702"/>
                </a:lnTo>
                <a:lnTo>
                  <a:pt x="396100" y="122148"/>
                </a:lnTo>
                <a:lnTo>
                  <a:pt x="409651" y="130175"/>
                </a:lnTo>
                <a:lnTo>
                  <a:pt x="435508" y="133007"/>
                </a:lnTo>
                <a:lnTo>
                  <a:pt x="445681" y="133007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61" y="114465"/>
                </a:lnTo>
                <a:lnTo>
                  <a:pt x="482904" y="114465"/>
                </a:lnTo>
                <a:lnTo>
                  <a:pt x="479894" y="131559"/>
                </a:lnTo>
                <a:lnTo>
                  <a:pt x="512572" y="131559"/>
                </a:lnTo>
                <a:lnTo>
                  <a:pt x="515581" y="114465"/>
                </a:lnTo>
                <a:lnTo>
                  <a:pt x="516928" y="106857"/>
                </a:lnTo>
                <a:lnTo>
                  <a:pt x="524548" y="63614"/>
                </a:lnTo>
                <a:lnTo>
                  <a:pt x="525894" y="55968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31"/>
                </a:moveTo>
                <a:lnTo>
                  <a:pt x="672122" y="55968"/>
                </a:lnTo>
                <a:lnTo>
                  <a:pt x="669353" y="48285"/>
                </a:lnTo>
                <a:lnTo>
                  <a:pt x="655789" y="40271"/>
                </a:lnTo>
                <a:lnTo>
                  <a:pt x="640080" y="38544"/>
                </a:lnTo>
                <a:lnTo>
                  <a:pt x="640080" y="69443"/>
                </a:lnTo>
                <a:lnTo>
                  <a:pt x="638251" y="79768"/>
                </a:lnTo>
                <a:lnTo>
                  <a:pt x="615149" y="106857"/>
                </a:lnTo>
                <a:lnTo>
                  <a:pt x="594639" y="106857"/>
                </a:lnTo>
                <a:lnTo>
                  <a:pt x="585647" y="106159"/>
                </a:lnTo>
                <a:lnTo>
                  <a:pt x="579513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44"/>
                </a:lnTo>
                <a:lnTo>
                  <a:pt x="629932" y="37426"/>
                </a:lnTo>
                <a:lnTo>
                  <a:pt x="619569" y="37426"/>
                </a:lnTo>
                <a:lnTo>
                  <a:pt x="608799" y="38277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68"/>
                </a:lnTo>
                <a:lnTo>
                  <a:pt x="584720" y="55968"/>
                </a:lnTo>
                <a:lnTo>
                  <a:pt x="594588" y="0"/>
                </a:lnTo>
                <a:lnTo>
                  <a:pt x="559739" y="0"/>
                </a:lnTo>
                <a:lnTo>
                  <a:pt x="536536" y="131559"/>
                </a:lnTo>
                <a:lnTo>
                  <a:pt x="569226" y="131559"/>
                </a:lnTo>
                <a:lnTo>
                  <a:pt x="572223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07"/>
                </a:lnTo>
                <a:lnTo>
                  <a:pt x="613079" y="133007"/>
                </a:lnTo>
                <a:lnTo>
                  <a:pt x="639953" y="130175"/>
                </a:lnTo>
                <a:lnTo>
                  <a:pt x="656336" y="122148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57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31"/>
                </a:lnTo>
                <a:close/>
              </a:path>
              <a:path w="962659" h="133350">
                <a:moveTo>
                  <a:pt x="824865" y="38887"/>
                </a:moveTo>
                <a:lnTo>
                  <a:pt x="789990" y="38887"/>
                </a:lnTo>
                <a:lnTo>
                  <a:pt x="781773" y="85598"/>
                </a:lnTo>
                <a:lnTo>
                  <a:pt x="778611" y="94348"/>
                </a:lnTo>
                <a:lnTo>
                  <a:pt x="772807" y="100647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25"/>
                </a:lnTo>
                <a:lnTo>
                  <a:pt x="735711" y="38887"/>
                </a:lnTo>
                <a:lnTo>
                  <a:pt x="700862" y="38887"/>
                </a:lnTo>
                <a:lnTo>
                  <a:pt x="691464" y="92125"/>
                </a:lnTo>
                <a:lnTo>
                  <a:pt x="692416" y="115392"/>
                </a:lnTo>
                <a:lnTo>
                  <a:pt x="702995" y="127571"/>
                </a:lnTo>
                <a:lnTo>
                  <a:pt x="718947" y="132257"/>
                </a:lnTo>
                <a:lnTo>
                  <a:pt x="736003" y="133019"/>
                </a:lnTo>
                <a:lnTo>
                  <a:pt x="748944" y="132283"/>
                </a:lnTo>
                <a:lnTo>
                  <a:pt x="759815" y="129679"/>
                </a:lnTo>
                <a:lnTo>
                  <a:pt x="768769" y="124663"/>
                </a:lnTo>
                <a:lnTo>
                  <a:pt x="775931" y="116662"/>
                </a:lnTo>
                <a:lnTo>
                  <a:pt x="776287" y="116662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887"/>
                </a:lnTo>
                <a:close/>
              </a:path>
              <a:path w="962659" h="133350">
                <a:moveTo>
                  <a:pt x="962367" y="52006"/>
                </a:moveTo>
                <a:lnTo>
                  <a:pt x="956056" y="43345"/>
                </a:lnTo>
                <a:lnTo>
                  <a:pt x="940549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407" y="50088"/>
                </a:lnTo>
                <a:lnTo>
                  <a:pt x="840917" y="79781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36" y="98856"/>
                </a:lnTo>
                <a:lnTo>
                  <a:pt x="923455" y="109943"/>
                </a:lnTo>
                <a:lnTo>
                  <a:pt x="919048" y="111213"/>
                </a:lnTo>
                <a:lnTo>
                  <a:pt x="870407" y="111213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15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56" y="126758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54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75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0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/>
          <p:cNvGrpSpPr/>
          <p:nvPr/>
        </p:nvGrpSpPr>
        <p:grpSpPr>
          <a:xfrm>
            <a:off x="17524781" y="6954520"/>
            <a:ext cx="349885" cy="161290"/>
            <a:chOff x="17524781" y="6954520"/>
            <a:chExt cx="349885" cy="161290"/>
          </a:xfrm>
        </p:grpSpPr>
        <p:pic>
          <p:nvPicPr>
            <p:cNvPr id="208" name="object 20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7524781" y="6954520"/>
              <a:ext cx="113440" cy="16075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664165" y="6993255"/>
              <a:ext cx="100653" cy="12202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788326" y="6991627"/>
              <a:ext cx="86265" cy="123649"/>
            </a:xfrm>
            <a:prstGeom prst="rect">
              <a:avLst/>
            </a:prstGeom>
          </p:spPr>
        </p:pic>
      </p:grpSp>
      <p:pic>
        <p:nvPicPr>
          <p:cNvPr id="211" name="object 21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302702" y="6946479"/>
            <a:ext cx="176794" cy="176889"/>
          </a:xfrm>
          <a:prstGeom prst="rect">
            <a:avLst/>
          </a:prstGeom>
        </p:spPr>
      </p:pic>
      <p:sp>
        <p:nvSpPr>
          <p:cNvPr id="212" name="object 212"/>
          <p:cNvSpPr txBox="1"/>
          <p:nvPr/>
        </p:nvSpPr>
        <p:spPr>
          <a:xfrm>
            <a:off x="947668" y="2438923"/>
            <a:ext cx="6344920" cy="14954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Supervision 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gestion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de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5" dirty="0">
                <a:solidFill>
                  <a:srgbClr val="68676C"/>
                </a:solidFill>
                <a:latin typeface="Flexo Light"/>
                <a:cs typeface="Flexo Light"/>
              </a:rPr>
              <a:t>l’énergie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PCD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Supervisor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est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plateforme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supervision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d’intégration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basée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Niagara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4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qui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offre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vue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unifiée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tous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sous-systèmes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d’un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bâtiment.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Elle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réduit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complexité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à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gérer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différentes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applications,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optimisant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ainsi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temps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fonctionnement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tout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réduisant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5" dirty="0">
                <a:latin typeface="Myriad Pro Light"/>
                <a:cs typeface="Myriad Pro Light"/>
              </a:rPr>
              <a:t>efforts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opérationnels.</a:t>
            </a:r>
            <a:endParaRPr sz="1150">
              <a:latin typeface="Myriad Pro Light"/>
              <a:cs typeface="Myriad Pro Light"/>
            </a:endParaRPr>
          </a:p>
          <a:p>
            <a:pPr marR="154305">
              <a:lnSpc>
                <a:spcPct val="109000"/>
              </a:lnSpc>
              <a:spcBef>
                <a:spcPts val="56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PCD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Supervisor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est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module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d’extension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plateforme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supervision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qui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vous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donne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plus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grande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maîtrise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performances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environnementales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coûts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d’un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bâtiment.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947668" y="4638753"/>
            <a:ext cx="6250305" cy="180530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Automate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industriels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de gestion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10" dirty="0">
                <a:solidFill>
                  <a:srgbClr val="68676C"/>
                </a:solidFill>
                <a:latin typeface="Flexo Light"/>
                <a:cs typeface="Flexo Light"/>
              </a:rPr>
              <a:t>CVC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Electricité</a:t>
            </a:r>
            <a:endParaRPr sz="1850">
              <a:latin typeface="Flexo Light"/>
              <a:cs typeface="Flexo Light"/>
            </a:endParaRPr>
          </a:p>
          <a:p>
            <a:pPr marR="217804">
              <a:lnSpc>
                <a:spcPct val="109000"/>
              </a:lnSpc>
              <a:spcBef>
                <a:spcPts val="425"/>
              </a:spcBef>
            </a:pPr>
            <a:r>
              <a:rPr sz="1150" b="0" spc="-50" dirty="0">
                <a:latin typeface="Myriad Pro Light"/>
                <a:cs typeface="Myriad Pro Light"/>
              </a:rPr>
              <a:t>SBC </a:t>
            </a:r>
            <a:r>
              <a:rPr sz="1150" b="0" spc="-35" dirty="0">
                <a:latin typeface="Myriad Pro Light"/>
                <a:cs typeface="Myriad Pro Light"/>
              </a:rPr>
              <a:t>offre</a:t>
            </a:r>
            <a:r>
              <a:rPr sz="1150" b="0" spc="-45" dirty="0">
                <a:latin typeface="Myriad Pro Light"/>
                <a:cs typeface="Myriad Pro Light"/>
              </a:rPr>
              <a:t> une </a:t>
            </a:r>
            <a:r>
              <a:rPr sz="1150" b="0" spc="-55" dirty="0">
                <a:latin typeface="Myriad Pro Light"/>
                <a:cs typeface="Myriad Pro Light"/>
              </a:rPr>
              <a:t>gamme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complète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régulateurs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industriels</a:t>
            </a:r>
            <a:r>
              <a:rPr sz="1150" b="0" spc="-45" dirty="0">
                <a:latin typeface="Myriad Pro Light"/>
                <a:cs typeface="Myriad Pro Light"/>
              </a:rPr>
              <a:t> basés sur</a:t>
            </a:r>
            <a:r>
              <a:rPr sz="1150" b="0" spc="-50" dirty="0">
                <a:latin typeface="Myriad Pro Light"/>
                <a:cs typeface="Myriad Pro Light"/>
              </a:rPr>
              <a:t> API</a:t>
            </a:r>
            <a:r>
              <a:rPr sz="1150" b="0" spc="-45" dirty="0">
                <a:latin typeface="Myriad Pro Light"/>
                <a:cs typeface="Myriad Pro Light"/>
              </a:rPr>
              <a:t> pour </a:t>
            </a:r>
            <a:r>
              <a:rPr sz="1150" b="0" spc="-55" dirty="0">
                <a:latin typeface="Myriad Pro Light"/>
                <a:cs typeface="Myriad Pro Light"/>
              </a:rPr>
              <a:t>optimiser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la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consommation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d’énergie 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et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prolonger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la</a:t>
            </a:r>
            <a:r>
              <a:rPr sz="1150" b="0" spc="-50" dirty="0">
                <a:latin typeface="Myriad Pro Light"/>
                <a:cs typeface="Myriad Pro Light"/>
              </a:rPr>
              <a:t> durée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vie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des</a:t>
            </a:r>
            <a:r>
              <a:rPr sz="1150" b="0" spc="-50" dirty="0">
                <a:latin typeface="Myriad Pro Light"/>
                <a:cs typeface="Myriad Pro Light"/>
              </a:rPr>
              <a:t> installations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chauffage,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des</a:t>
            </a:r>
            <a:r>
              <a:rPr sz="1150" b="0" spc="-50" dirty="0">
                <a:latin typeface="Myriad Pro Light"/>
                <a:cs typeface="Myriad Pro Light"/>
              </a:rPr>
              <a:t> refroidisseurs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et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des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centrales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</a:t>
            </a:r>
            <a:r>
              <a:rPr sz="1150" b="0" spc="-50" dirty="0">
                <a:latin typeface="Myriad Pro Light"/>
                <a:cs typeface="Myriad Pro Light"/>
              </a:rPr>
              <a:t> traitement</a:t>
            </a:r>
            <a:r>
              <a:rPr sz="1150" b="0" spc="-5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l’air.</a:t>
            </a:r>
            <a:endParaRPr sz="1150">
              <a:latin typeface="Myriad Pro Light"/>
              <a:cs typeface="Myriad Pro Light"/>
            </a:endParaRPr>
          </a:p>
          <a:p>
            <a:pPr marR="5080">
              <a:lnSpc>
                <a:spcPct val="109000"/>
              </a:lnSpc>
            </a:pPr>
            <a:r>
              <a:rPr sz="1150" b="0" spc="-35" dirty="0">
                <a:latin typeface="Myriad Pro Light"/>
                <a:cs typeface="Myriad Pro Light"/>
              </a:rPr>
              <a:t>De </a:t>
            </a:r>
            <a:r>
              <a:rPr sz="1150" b="0" spc="-55" dirty="0">
                <a:latin typeface="Myriad Pro Light"/>
                <a:cs typeface="Myriad Pro Light"/>
              </a:rPr>
              <a:t>nombreuses </a:t>
            </a:r>
            <a:r>
              <a:rPr sz="1150" b="0" spc="-50" dirty="0">
                <a:latin typeface="Myriad Pro Light"/>
                <a:cs typeface="Myriad Pro Light"/>
              </a:rPr>
              <a:t>applications </a:t>
            </a:r>
            <a:r>
              <a:rPr sz="1150" b="0" spc="-40" dirty="0">
                <a:latin typeface="Myriad Pro Light"/>
                <a:cs typeface="Myriad Pro Light"/>
              </a:rPr>
              <a:t>CVC, </a:t>
            </a:r>
            <a:r>
              <a:rPr sz="1150" b="0" spc="-45" dirty="0">
                <a:latin typeface="Myriad Pro Light"/>
                <a:cs typeface="Myriad Pro Light"/>
              </a:rPr>
              <a:t>des fonctions </a:t>
            </a:r>
            <a:r>
              <a:rPr sz="1150" b="0" spc="-35" dirty="0">
                <a:latin typeface="Myriad Pro Light"/>
                <a:cs typeface="Myriad Pro Light"/>
              </a:rPr>
              <a:t>de </a:t>
            </a:r>
            <a:r>
              <a:rPr sz="1150" b="0" spc="-45" dirty="0">
                <a:latin typeface="Myriad Pro Light"/>
                <a:cs typeface="Myriad Pro Light"/>
              </a:rPr>
              <a:t>serveurs </a:t>
            </a:r>
            <a:r>
              <a:rPr sz="1150" b="0" spc="-60" dirty="0">
                <a:latin typeface="Myriad Pro Light"/>
                <a:cs typeface="Myriad Pro Light"/>
              </a:rPr>
              <a:t>Web </a:t>
            </a:r>
            <a:r>
              <a:rPr sz="1150" b="0" spc="-35" dirty="0">
                <a:latin typeface="Myriad Pro Light"/>
                <a:cs typeface="Myriad Pro Light"/>
              </a:rPr>
              <a:t>et </a:t>
            </a:r>
            <a:r>
              <a:rPr sz="1150" b="0" spc="-45" dirty="0">
                <a:latin typeface="Myriad Pro Light"/>
                <a:cs typeface="Myriad Pro Light"/>
              </a:rPr>
              <a:t>une </a:t>
            </a:r>
            <a:r>
              <a:rPr sz="1150" b="0" spc="-50" dirty="0">
                <a:latin typeface="Myriad Pro Light"/>
                <a:cs typeface="Myriad Pro Light"/>
              </a:rPr>
              <a:t>connectivité </a:t>
            </a:r>
            <a:r>
              <a:rPr sz="1150" b="0" spc="-45" dirty="0">
                <a:latin typeface="Myriad Pro Light"/>
                <a:cs typeface="Myriad Pro Light"/>
              </a:rPr>
              <a:t>sont </a:t>
            </a:r>
            <a:r>
              <a:rPr sz="1150" b="0" spc="-40" dirty="0">
                <a:latin typeface="Myriad Pro Light"/>
                <a:cs typeface="Myriad Pro Light"/>
              </a:rPr>
              <a:t>les </a:t>
            </a:r>
            <a:r>
              <a:rPr sz="1150" b="0" spc="-50" dirty="0">
                <a:latin typeface="Myriad Pro Light"/>
                <a:cs typeface="Myriad Pro Light"/>
              </a:rPr>
              <a:t>éléments </a:t>
            </a:r>
            <a:r>
              <a:rPr sz="1150" b="0" spc="-40" dirty="0">
                <a:latin typeface="Myriad Pro Light"/>
                <a:cs typeface="Myriad Pro Light"/>
              </a:rPr>
              <a:t>clé </a:t>
            </a:r>
            <a:r>
              <a:rPr sz="1150" b="0" spc="-45" dirty="0">
                <a:latin typeface="Myriad Pro Light"/>
                <a:cs typeface="Myriad Pro Light"/>
              </a:rPr>
              <a:t>sur </a:t>
            </a:r>
            <a:r>
              <a:rPr sz="1150" b="0" spc="-50" dirty="0">
                <a:latin typeface="Myriad Pro Light"/>
                <a:cs typeface="Myriad Pro Light"/>
              </a:rPr>
              <a:t>lesquels 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nos</a:t>
            </a:r>
            <a:r>
              <a:rPr sz="1150" b="0" spc="-3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partenaires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développent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leurs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modèles</a:t>
            </a:r>
            <a:r>
              <a:rPr sz="1150" b="0" spc="-35" dirty="0">
                <a:latin typeface="Myriad Pro Light"/>
                <a:cs typeface="Myriad Pro Light"/>
              </a:rPr>
              <a:t> de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réussite.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SBC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intègre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tous</a:t>
            </a:r>
            <a:r>
              <a:rPr sz="1150" b="0" spc="-3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les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systèmes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gestion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des</a:t>
            </a:r>
            <a:r>
              <a:rPr sz="1150" b="0" spc="-3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bâtiments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tels </a:t>
            </a:r>
            <a:r>
              <a:rPr sz="1150" b="0" spc="-45" dirty="0">
                <a:latin typeface="Myriad Pro Light"/>
                <a:cs typeface="Myriad Pro Light"/>
              </a:rPr>
              <a:t> que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CVC,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l’éclairage,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l’ombrage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et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plus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encore.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Grâce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à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leur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conception,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les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régulateurs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sont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parfaitement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adaptés 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aux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applications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utilisées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pour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des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fonctions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critiques,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y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compris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les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UC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et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la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redondance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des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réseaux,</a:t>
            </a:r>
            <a:r>
              <a:rPr sz="1150" b="0" spc="-3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par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exemple </a:t>
            </a:r>
            <a:r>
              <a:rPr sz="1150" b="0" spc="-45" dirty="0">
                <a:latin typeface="Myriad Pro Light"/>
                <a:cs typeface="Myriad Pro Light"/>
              </a:rPr>
              <a:t> pour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la</a:t>
            </a:r>
            <a:r>
              <a:rPr sz="1150" b="0" spc="-50" dirty="0">
                <a:latin typeface="Myriad Pro Light"/>
                <a:cs typeface="Myriad Pro Light"/>
              </a:rPr>
              <a:t> distribution d’électricité,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la</a:t>
            </a:r>
            <a:r>
              <a:rPr sz="1150" b="0" spc="-50" dirty="0">
                <a:latin typeface="Myriad Pro Light"/>
                <a:cs typeface="Myriad Pro Light"/>
              </a:rPr>
              <a:t> production </a:t>
            </a:r>
            <a:r>
              <a:rPr sz="1150" b="0" spc="-55" dirty="0">
                <a:latin typeface="Myriad Pro Light"/>
                <a:cs typeface="Myriad Pro Light"/>
              </a:rPr>
              <a:t>d’énergie,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l’eau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potable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et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les</a:t>
            </a:r>
            <a:r>
              <a:rPr sz="1150" b="0" spc="-50" dirty="0">
                <a:latin typeface="Myriad Pro Light"/>
                <a:cs typeface="Myriad Pro Light"/>
              </a:rPr>
              <a:t> eaux </a:t>
            </a:r>
            <a:r>
              <a:rPr sz="1150" b="0" spc="-45" dirty="0">
                <a:latin typeface="Myriad Pro Light"/>
                <a:cs typeface="Myriad Pro Light"/>
              </a:rPr>
              <a:t>usées, </a:t>
            </a:r>
            <a:r>
              <a:rPr sz="1150" b="0" spc="-30" dirty="0">
                <a:latin typeface="Myriad Pro Light"/>
                <a:cs typeface="Myriad Pro Light"/>
              </a:rPr>
              <a:t>le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trafic</a:t>
            </a:r>
            <a:r>
              <a:rPr sz="1150" b="0" spc="-50" dirty="0">
                <a:latin typeface="Myriad Pro Light"/>
                <a:cs typeface="Myriad Pro Light"/>
              </a:rPr>
              <a:t> routier</a:t>
            </a:r>
            <a:r>
              <a:rPr sz="1150" b="0" spc="-4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et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les</a:t>
            </a:r>
            <a:r>
              <a:rPr sz="1150" b="0" spc="-50" dirty="0">
                <a:latin typeface="Myriad Pro Light"/>
                <a:cs typeface="Myriad Pro Light"/>
              </a:rPr>
              <a:t> tunnels.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47668" y="6842193"/>
            <a:ext cx="6421755" cy="16859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Room</a:t>
            </a:r>
            <a:r>
              <a:rPr sz="1850" b="1" spc="-3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Management</a:t>
            </a:r>
            <a:endParaRPr sz="1850">
              <a:latin typeface="Flexo Light"/>
              <a:cs typeface="Flexo Light"/>
            </a:endParaRPr>
          </a:p>
          <a:p>
            <a:pPr marR="97790">
              <a:lnSpc>
                <a:spcPct val="109000"/>
              </a:lnSpc>
              <a:spcBef>
                <a:spcPts val="425"/>
              </a:spcBef>
            </a:pP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propose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large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éventail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régulateurs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d’ambiance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programmables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configurables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applications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CVC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(ventilo-convecteurs,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plafonds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rafraîchissants,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planchers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chauffants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ou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VAV),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avec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différentes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interfaces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communication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backbone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(IP,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BACnet,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Modbus,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S-Bus).</a:t>
            </a:r>
            <a:endParaRPr sz="1150">
              <a:latin typeface="Myriad Pro Light"/>
              <a:cs typeface="Myriad Pro Light"/>
            </a:endParaRPr>
          </a:p>
          <a:p>
            <a:pPr marR="5080">
              <a:lnSpc>
                <a:spcPct val="109000"/>
              </a:lnSpc>
              <a:spcBef>
                <a:spcPts val="565"/>
              </a:spcBef>
            </a:pPr>
            <a:r>
              <a:rPr sz="1150" b="0" spc="-20" dirty="0">
                <a:latin typeface="Myriad Pro Light"/>
                <a:cs typeface="Myriad Pro Light"/>
              </a:rPr>
              <a:t>Grâce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à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options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d‘intégration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évolutives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flexibles,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est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possible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créer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automatisation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locaux 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CVC,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l‘éclairage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stores,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qui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permet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non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seulement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réaliser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d‘importantes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économies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d‘énergie,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mais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aussi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maximiser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confort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bien-être.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47668" y="9119577"/>
            <a:ext cx="9704705" cy="199834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85"/>
              </a:spcBef>
            </a:pPr>
            <a:r>
              <a:rPr sz="1850" b="1" spc="15" dirty="0">
                <a:solidFill>
                  <a:srgbClr val="68676C"/>
                </a:solidFill>
                <a:latin typeface="Flexo Light"/>
                <a:cs typeface="Flexo Light"/>
              </a:rPr>
              <a:t>HTML5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30" dirty="0">
                <a:solidFill>
                  <a:srgbClr val="68676C"/>
                </a:solidFill>
                <a:latin typeface="Flexo Light"/>
                <a:cs typeface="Flexo Light"/>
              </a:rPr>
              <a:t>Touch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Panel, Appareils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de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commande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de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pièce,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capteurs,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éclairage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et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ombrage</a:t>
            </a:r>
            <a:endParaRPr sz="1850">
              <a:latin typeface="Flexo Light"/>
              <a:cs typeface="Flexo Light"/>
            </a:endParaRPr>
          </a:p>
          <a:p>
            <a:pPr marR="2982595">
              <a:lnSpc>
                <a:spcPts val="2039"/>
              </a:lnSpc>
              <a:spcBef>
                <a:spcPts val="35"/>
              </a:spcBef>
            </a:pPr>
            <a:r>
              <a:rPr sz="1150" b="0" spc="-30" dirty="0">
                <a:latin typeface="Myriad Pro Light"/>
                <a:cs typeface="Myriad Pro Light"/>
              </a:rPr>
              <a:t>Panneau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tactile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HTML5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ultramoderne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(avec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écran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tactile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capacitif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résistif)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4,3»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à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65" dirty="0">
                <a:latin typeface="Myriad Pro Light"/>
                <a:cs typeface="Myriad Pro Light"/>
              </a:rPr>
              <a:t>21»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montage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armoire.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large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capteurs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permet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d‘enregistrer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toutes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données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mesure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importantes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climat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ambiant.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r>
              <a:rPr sz="1150" b="0" spc="-25" dirty="0">
                <a:latin typeface="Myriad Pro Light"/>
                <a:cs typeface="Myriad Pro Light"/>
              </a:rPr>
              <a:t>Ces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données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capteurs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peuvent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être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visualisées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unités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commande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d‘ambiance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peuvent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également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être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utilisées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modifier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valeurs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consigne.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r>
              <a:rPr sz="1150" b="0" spc="-25" dirty="0">
                <a:latin typeface="Myriad Pro Light"/>
                <a:cs typeface="Myriad Pro Light"/>
              </a:rPr>
              <a:t>Pour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contrôle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l‘éclairage,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existe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différents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systèmes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répondant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à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différentes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exigences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: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35" dirty="0">
                <a:latin typeface="Myriad Pro Light"/>
                <a:cs typeface="Myriad Pro Light"/>
              </a:rPr>
              <a:t>PCD1.F26xx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commande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DALI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étendue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plus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exigeante.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35" dirty="0">
                <a:latin typeface="Myriad Pro Light"/>
                <a:cs typeface="Myriad Pro Light"/>
              </a:rPr>
              <a:t>Système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commande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d‘éclairage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DALI64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intégré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dans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un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capteur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PIR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premier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ordre,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dont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mise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en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service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peut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être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simplifiée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grâce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à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l‘application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intuitive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Light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Touch.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20" dirty="0">
                <a:latin typeface="Myriad Pro Light"/>
                <a:cs typeface="Myriad Pro Light"/>
              </a:rPr>
              <a:t>EasyClickPro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avec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intégration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sans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fil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économiser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coûts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câblage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offrir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plus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flexibilité,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particulier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dans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projets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modernisation.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947668" y="11509456"/>
            <a:ext cx="2853055" cy="142367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Appareils</a:t>
            </a:r>
            <a:r>
              <a:rPr sz="1850" b="1" spc="-2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de</a:t>
            </a:r>
            <a:r>
              <a:rPr sz="1850" b="1" spc="-2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terrain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25" dirty="0">
                <a:latin typeface="Myriad Pro Light"/>
                <a:cs typeface="Myriad Pro Light"/>
              </a:rPr>
              <a:t>Contrôler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l’efficacité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d’un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système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dépend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grande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partie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qualité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appareils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terrain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connectés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informations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qu’ils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fournissent.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propose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complète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d’appareils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terrain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Honeywell,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dont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: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146660" y="12597265"/>
            <a:ext cx="6456680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9000"/>
              </a:lnSpc>
              <a:spcBef>
                <a:spcPts val="95"/>
              </a:spcBef>
            </a:pPr>
            <a:r>
              <a:rPr sz="1150" b="1" spc="-15" dirty="0">
                <a:latin typeface="Myriad Pro Light"/>
                <a:cs typeface="Myriad Pro Light"/>
              </a:rPr>
              <a:t>Capteurs</a:t>
            </a:r>
            <a:r>
              <a:rPr sz="1150" b="1" spc="-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Une </a:t>
            </a:r>
            <a:r>
              <a:rPr sz="1150" b="0" spc="-30" dirty="0">
                <a:latin typeface="Myriad Pro Light"/>
                <a:cs typeface="Myriad Pro Light"/>
              </a:rPr>
              <a:t>gamme </a:t>
            </a:r>
            <a:r>
              <a:rPr sz="1150" b="0" spc="-25" dirty="0">
                <a:latin typeface="Myriad Pro Light"/>
                <a:cs typeface="Myriad Pro Light"/>
              </a:rPr>
              <a:t>d’appareils </a:t>
            </a:r>
            <a:r>
              <a:rPr sz="1150" b="0" spc="-20" dirty="0">
                <a:latin typeface="Myriad Pro Light"/>
                <a:cs typeface="Myriad Pro Light"/>
              </a:rPr>
              <a:t>pour </a:t>
            </a:r>
            <a:r>
              <a:rPr sz="1150" b="0" spc="-25" dirty="0">
                <a:latin typeface="Myriad Pro Light"/>
                <a:cs typeface="Myriad Pro Light"/>
              </a:rPr>
              <a:t>mesurer </a:t>
            </a:r>
            <a:r>
              <a:rPr sz="1150" b="0" spc="-20" dirty="0">
                <a:latin typeface="Myriad Pro Light"/>
                <a:cs typeface="Myriad Pro Light"/>
              </a:rPr>
              <a:t>la tem-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1" spc="-20" dirty="0">
                <a:latin typeface="Myriad Pro Light"/>
                <a:cs typeface="Myriad Pro Light"/>
              </a:rPr>
              <a:t>Compteurs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La </a:t>
            </a:r>
            <a:r>
              <a:rPr sz="1150" b="0" spc="-30" dirty="0">
                <a:latin typeface="Myriad Pro Light"/>
                <a:cs typeface="Myriad Pro Light"/>
              </a:rPr>
              <a:t>gamme </a:t>
            </a:r>
            <a:r>
              <a:rPr sz="1150" b="0" spc="-25" dirty="0">
                <a:latin typeface="Myriad Pro Light"/>
                <a:cs typeface="Myriad Pro Light"/>
              </a:rPr>
              <a:t>SBC d’appareils </a:t>
            </a:r>
            <a:r>
              <a:rPr sz="1150" b="0" spc="-20" dirty="0">
                <a:latin typeface="Myriad Pro Light"/>
                <a:cs typeface="Myriad Pro Light"/>
              </a:rPr>
              <a:t>de terrain </a:t>
            </a:r>
            <a:r>
              <a:rPr sz="1150" b="0" spc="-15" dirty="0">
                <a:latin typeface="Myriad Pro Light"/>
                <a:cs typeface="Myriad Pro Light"/>
              </a:rPr>
              <a:t>est 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pérature, </a:t>
            </a:r>
            <a:r>
              <a:rPr sz="1150" b="0" spc="-25" dirty="0">
                <a:latin typeface="Myriad Pro Light"/>
                <a:cs typeface="Myriad Pro Light"/>
              </a:rPr>
              <a:t>l’humidité, </a:t>
            </a:r>
            <a:r>
              <a:rPr sz="1150" b="0" spc="-20" dirty="0">
                <a:latin typeface="Myriad Pro Light"/>
                <a:cs typeface="Myriad Pro Light"/>
              </a:rPr>
              <a:t>la </a:t>
            </a:r>
            <a:r>
              <a:rPr sz="1150" b="0" spc="-25" dirty="0">
                <a:latin typeface="Myriad Pro Light"/>
                <a:cs typeface="Myriad Pro Light"/>
              </a:rPr>
              <a:t>qualité </a:t>
            </a:r>
            <a:r>
              <a:rPr sz="1150" b="0" spc="-20" dirty="0">
                <a:latin typeface="Myriad Pro Light"/>
                <a:cs typeface="Myriad Pro Light"/>
              </a:rPr>
              <a:t>de </a:t>
            </a:r>
            <a:r>
              <a:rPr sz="1150" b="0" spc="-25" dirty="0">
                <a:latin typeface="Myriad Pro Light"/>
                <a:cs typeface="Myriad Pro Light"/>
              </a:rPr>
              <a:t>l’air </a:t>
            </a:r>
            <a:r>
              <a:rPr sz="1150" b="0" spc="-20" dirty="0">
                <a:latin typeface="Myriad Pro Light"/>
                <a:cs typeface="Myriad Pro Light"/>
              </a:rPr>
              <a:t>et la pression.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Les</a:t>
            </a:r>
            <a:r>
              <a:rPr sz="1150" b="0" spc="204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complétée </a:t>
            </a:r>
            <a:r>
              <a:rPr sz="1150" b="0" spc="-20" dirty="0">
                <a:latin typeface="Myriad Pro Light"/>
                <a:cs typeface="Myriad Pro Light"/>
              </a:rPr>
              <a:t>par par </a:t>
            </a:r>
            <a:r>
              <a:rPr sz="1150" b="0" spc="-25" dirty="0">
                <a:latin typeface="Myriad Pro Light"/>
                <a:cs typeface="Myriad Pro Light"/>
              </a:rPr>
              <a:t>une </a:t>
            </a:r>
            <a:r>
              <a:rPr sz="1150" b="0" spc="-30" dirty="0">
                <a:latin typeface="Myriad Pro Light"/>
                <a:cs typeface="Myriad Pro Light"/>
              </a:rPr>
              <a:t>gamme </a:t>
            </a:r>
            <a:r>
              <a:rPr sz="1150" b="0" spc="-20" dirty="0">
                <a:latin typeface="Myriad Pro Light"/>
                <a:cs typeface="Myriad Pro Light"/>
              </a:rPr>
              <a:t>de </a:t>
            </a:r>
            <a:r>
              <a:rPr sz="1150" b="0" spc="-25" dirty="0">
                <a:latin typeface="Myriad Pro Light"/>
                <a:cs typeface="Myriad Pro Light"/>
              </a:rPr>
              <a:t>compteurs </a:t>
            </a:r>
            <a:r>
              <a:rPr sz="1150" b="0" spc="-20" dirty="0">
                <a:latin typeface="Myriad Pro Light"/>
                <a:cs typeface="Myriad Pro Light"/>
              </a:rPr>
              <a:t>intelli-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capteurs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sans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fil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offrent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avantages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significatifs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quant</a:t>
            </a:r>
            <a:r>
              <a:rPr sz="1150" b="0" spc="6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gents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chaleur,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débit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l’électricité.</a:t>
            </a:r>
            <a:endParaRPr sz="1150">
              <a:latin typeface="Myriad Pro Light"/>
              <a:cs typeface="Myriad Pro Light"/>
            </a:endParaRPr>
          </a:p>
          <a:p>
            <a:pPr algn="just">
              <a:lnSpc>
                <a:spcPct val="100000"/>
              </a:lnSpc>
              <a:spcBef>
                <a:spcPts val="125"/>
              </a:spcBef>
            </a:pPr>
            <a:r>
              <a:rPr sz="1150" b="0" spc="-20" dirty="0">
                <a:latin typeface="Myriad Pro Light"/>
                <a:cs typeface="Myriad Pro Light"/>
              </a:rPr>
              <a:t>à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facilité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d’installation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aux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coûts.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0999715" y="12597265"/>
            <a:ext cx="4314190" cy="7899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9"/>
              </a:spcBef>
            </a:pPr>
            <a:r>
              <a:rPr sz="1150" b="1" spc="-45" dirty="0">
                <a:latin typeface="Myriad Pro Light"/>
                <a:cs typeface="Myriad Pro Light"/>
              </a:rPr>
              <a:t>Vannes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40" dirty="0">
                <a:latin typeface="Myriad Pro Light"/>
                <a:cs typeface="Myriad Pro Light"/>
              </a:rPr>
              <a:t>&amp;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actionneurs</a:t>
            </a:r>
            <a:r>
              <a:rPr sz="1150" b="1" spc="5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La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gamme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couvre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toutes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CVC,</a:t>
            </a:r>
            <a:endParaRPr sz="1150">
              <a:latin typeface="Myriad Pro Light"/>
              <a:cs typeface="Myriad Pro Light"/>
            </a:endParaRPr>
          </a:p>
          <a:p>
            <a:pPr marR="5080">
              <a:lnSpc>
                <a:spcPct val="109000"/>
              </a:lnSpc>
            </a:pPr>
            <a:r>
              <a:rPr sz="1150" b="0" spc="-25" dirty="0">
                <a:latin typeface="Myriad Pro Light"/>
                <a:cs typeface="Myriad Pro Light"/>
              </a:rPr>
              <a:t>dont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vannes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linéaires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2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voies,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3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voies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6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voies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ainsi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que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actionneurs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thermiques,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linéaires,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rotatifs,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prise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directe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pour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registres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d’air,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volets 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d’aération,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persiennes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unités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65" dirty="0">
                <a:latin typeface="Myriad Pro Light"/>
                <a:cs typeface="Myriad Pro Light"/>
              </a:rPr>
              <a:t>VAV.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5670362" y="12597265"/>
            <a:ext cx="3459479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40" dirty="0">
                <a:latin typeface="Myriad Pro Light"/>
                <a:cs typeface="Myriad Pro Light"/>
              </a:rPr>
              <a:t>Variateurs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de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vitesse</a:t>
            </a:r>
            <a:r>
              <a:rPr sz="1150" b="1" spc="5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gamme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commence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à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3,3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et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atteint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110" dirty="0">
                <a:latin typeface="Myriad Pro Light"/>
                <a:cs typeface="Myriad Pro Light"/>
              </a:rPr>
              <a:t>3</a:t>
            </a:r>
            <a:r>
              <a:rPr sz="1150" b="0" spc="-100" dirty="0">
                <a:latin typeface="Myriad Pro Light"/>
                <a:cs typeface="Myriad Pro Light"/>
              </a:rPr>
              <a:t>1</a:t>
            </a:r>
            <a:r>
              <a:rPr sz="1150" b="0" spc="-25" dirty="0">
                <a:latin typeface="Myriad Pro Light"/>
                <a:cs typeface="Myriad Pro Light"/>
              </a:rPr>
              <a:t>0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A</a:t>
            </a:r>
            <a:r>
              <a:rPr sz="1150" b="0" spc="-10" dirty="0">
                <a:latin typeface="Myriad Pro Light"/>
                <a:cs typeface="Myriad Pro Light"/>
              </a:rPr>
              <a:t>. </a:t>
            </a:r>
            <a:r>
              <a:rPr sz="1150" b="0" spc="-50" dirty="0">
                <a:latin typeface="Myriad Pro Light"/>
                <a:cs typeface="Myriad Pro Light"/>
              </a:rPr>
              <a:t>L</a:t>
            </a:r>
            <a:r>
              <a:rPr sz="1150" b="0" spc="-40" dirty="0">
                <a:latin typeface="Myriad Pro Light"/>
                <a:cs typeface="Myriad Pro Light"/>
              </a:rPr>
              <a:t>e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v</a:t>
            </a:r>
            <a:r>
              <a:rPr sz="1150" b="0" spc="-45" dirty="0">
                <a:latin typeface="Myriad Pro Light"/>
                <a:cs typeface="Myriad Pro Light"/>
              </a:rPr>
              <a:t>a</a:t>
            </a:r>
            <a:r>
              <a:rPr sz="1150" b="0" spc="-25" dirty="0">
                <a:latin typeface="Myriad Pro Light"/>
                <a:cs typeface="Myriad Pro Light"/>
              </a:rPr>
              <a:t>r</a:t>
            </a:r>
            <a:r>
              <a:rPr sz="1150" b="0" spc="-40" dirty="0">
                <a:latin typeface="Myriad Pro Light"/>
                <a:cs typeface="Myriad Pro Light"/>
              </a:rPr>
              <a:t>ia</a:t>
            </a:r>
            <a:r>
              <a:rPr sz="1150" b="0" spc="-45" dirty="0">
                <a:latin typeface="Myriad Pro Light"/>
                <a:cs typeface="Myriad Pro Light"/>
              </a:rPr>
              <a:t>teu</a:t>
            </a:r>
            <a:r>
              <a:rPr sz="1150" b="0" spc="-25" dirty="0">
                <a:latin typeface="Myriad Pro Light"/>
                <a:cs typeface="Myriad Pro Light"/>
              </a:rPr>
              <a:t>r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so</a:t>
            </a:r>
            <a:r>
              <a:rPr sz="1150" b="0" spc="-55" dirty="0">
                <a:latin typeface="Myriad Pro Light"/>
                <a:cs typeface="Myriad Pro Light"/>
              </a:rPr>
              <a:t>n</a:t>
            </a:r>
            <a:r>
              <a:rPr sz="1150" b="0" spc="-15" dirty="0">
                <a:latin typeface="Myriad Pro Light"/>
                <a:cs typeface="Myriad Pro Light"/>
              </a:rPr>
              <a:t>t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</a:t>
            </a:r>
            <a:r>
              <a:rPr sz="1150" b="0" spc="-40" dirty="0">
                <a:latin typeface="Myriad Pro Light"/>
                <a:cs typeface="Myriad Pro Light"/>
              </a:rPr>
              <a:t>i</a:t>
            </a:r>
            <a:r>
              <a:rPr sz="1150" b="0" spc="-45" dirty="0">
                <a:latin typeface="Myriad Pro Light"/>
                <a:cs typeface="Myriad Pro Light"/>
              </a:rPr>
              <a:t>s</a:t>
            </a:r>
            <a:r>
              <a:rPr sz="1150" b="0" spc="-25" dirty="0">
                <a:latin typeface="Myriad Pro Light"/>
                <a:cs typeface="Myriad Pro Light"/>
              </a:rPr>
              <a:t>p</a:t>
            </a:r>
            <a:r>
              <a:rPr sz="1150" b="0" spc="-35" dirty="0">
                <a:latin typeface="Myriad Pro Light"/>
                <a:cs typeface="Myriad Pro Light"/>
              </a:rPr>
              <a:t>o</a:t>
            </a:r>
            <a:r>
              <a:rPr sz="1150" b="0" spc="-40" dirty="0">
                <a:latin typeface="Myriad Pro Light"/>
                <a:cs typeface="Myriad Pro Light"/>
              </a:rPr>
              <a:t>ni</a:t>
            </a:r>
            <a:r>
              <a:rPr sz="1150" b="0" spc="-35" dirty="0">
                <a:latin typeface="Myriad Pro Light"/>
                <a:cs typeface="Myriad Pro Light"/>
              </a:rPr>
              <a:t>ble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da</a:t>
            </a:r>
            <a:r>
              <a:rPr sz="1150" b="0" spc="-50" dirty="0">
                <a:latin typeface="Myriad Pro Light"/>
                <a:cs typeface="Myriad Pro Light"/>
              </a:rPr>
              <a:t>n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</a:t>
            </a:r>
            <a:r>
              <a:rPr sz="1150" b="0" spc="-40" dirty="0">
                <a:latin typeface="Myriad Pro Light"/>
                <a:cs typeface="Myriad Pro Light"/>
              </a:rPr>
              <a:t>e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v</a:t>
            </a:r>
            <a:r>
              <a:rPr sz="1150" b="0" spc="-45" dirty="0">
                <a:latin typeface="Myriad Pro Light"/>
                <a:cs typeface="Myriad Pro Light"/>
              </a:rPr>
              <a:t>e</a:t>
            </a:r>
            <a:r>
              <a:rPr sz="1150" b="0" spc="-25" dirty="0">
                <a:latin typeface="Myriad Pro Light"/>
                <a:cs typeface="Myriad Pro Light"/>
              </a:rPr>
              <a:t>r</a:t>
            </a:r>
            <a:r>
              <a:rPr sz="1150" b="0" spc="-45" dirty="0">
                <a:latin typeface="Myriad Pro Light"/>
                <a:cs typeface="Myriad Pro Light"/>
              </a:rPr>
              <a:t>s</a:t>
            </a:r>
            <a:r>
              <a:rPr sz="1150" b="0" spc="-25" dirty="0">
                <a:latin typeface="Myriad Pro Light"/>
                <a:cs typeface="Myriad Pro Light"/>
              </a:rPr>
              <a:t>i</a:t>
            </a:r>
            <a:r>
              <a:rPr sz="1150" b="0" spc="-35" dirty="0">
                <a:latin typeface="Myriad Pro Light"/>
                <a:cs typeface="Myriad Pro Light"/>
              </a:rPr>
              <a:t>o</a:t>
            </a:r>
            <a:r>
              <a:rPr sz="1150" b="0" spc="-50" dirty="0">
                <a:latin typeface="Myriad Pro Light"/>
                <a:cs typeface="Myriad Pro Light"/>
              </a:rPr>
              <a:t>n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</a:t>
            </a:r>
            <a:r>
              <a:rPr sz="1150" b="0" spc="-25" dirty="0">
                <a:latin typeface="Myriad Pro Light"/>
                <a:cs typeface="Myriad Pro Light"/>
              </a:rPr>
              <a:t>P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100" dirty="0">
                <a:latin typeface="Myriad Pro Light"/>
                <a:cs typeface="Myriad Pro Light"/>
              </a:rPr>
              <a:t>2</a:t>
            </a:r>
            <a:r>
              <a:rPr sz="1150" b="0" spc="-25" dirty="0">
                <a:latin typeface="Myriad Pro Light"/>
                <a:cs typeface="Myriad Pro Light"/>
              </a:rPr>
              <a:t>1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e</a:t>
            </a:r>
            <a:r>
              <a:rPr sz="1150" b="0" spc="-15" dirty="0">
                <a:latin typeface="Myriad Pro Light"/>
                <a:cs typeface="Myriad Pro Light"/>
              </a:rPr>
              <a:t>t  </a:t>
            </a:r>
            <a:r>
              <a:rPr sz="1150" b="0" spc="-30" dirty="0">
                <a:latin typeface="Myriad Pro Light"/>
                <a:cs typeface="Myriad Pro Light"/>
              </a:rPr>
              <a:t>IP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54.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Ils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répondent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aux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exigences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dernière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version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la 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norm</a:t>
            </a:r>
            <a:r>
              <a:rPr sz="1150" b="0" spc="-25" dirty="0">
                <a:latin typeface="Myriad Pro Light"/>
                <a:cs typeface="Myriad Pro Light"/>
              </a:rPr>
              <a:t>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E</a:t>
            </a:r>
            <a:r>
              <a:rPr sz="1150" b="0" spc="-30" dirty="0">
                <a:latin typeface="Myriad Pro Light"/>
                <a:cs typeface="Myriad Pro Light"/>
              </a:rPr>
              <a:t>N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120" dirty="0">
                <a:latin typeface="Myriad Pro Light"/>
                <a:cs typeface="Myriad Pro Light"/>
              </a:rPr>
              <a:t>6</a:t>
            </a:r>
            <a:r>
              <a:rPr sz="1150" b="0" spc="-100" dirty="0">
                <a:latin typeface="Myriad Pro Light"/>
                <a:cs typeface="Myriad Pro Light"/>
              </a:rPr>
              <a:t>1</a:t>
            </a:r>
            <a:r>
              <a:rPr sz="1150" b="0" spc="-20" dirty="0">
                <a:latin typeface="Myriad Pro Light"/>
                <a:cs typeface="Myriad Pro Light"/>
              </a:rPr>
              <a:t>00</a:t>
            </a:r>
            <a:r>
              <a:rPr sz="1150" b="0" dirty="0">
                <a:latin typeface="Myriad Pro Light"/>
                <a:cs typeface="Myriad Pro Light"/>
              </a:rPr>
              <a:t>0</a:t>
            </a:r>
            <a:r>
              <a:rPr sz="1150" b="0" spc="-70" dirty="0">
                <a:latin typeface="Myriad Pro Light"/>
                <a:cs typeface="Myriad Pro Light"/>
              </a:rPr>
              <a:t>-</a:t>
            </a:r>
            <a:r>
              <a:rPr sz="1150" b="0" spc="-35" dirty="0">
                <a:latin typeface="Myriad Pro Light"/>
                <a:cs typeface="Myriad Pro Light"/>
              </a:rPr>
              <a:t>3</a:t>
            </a:r>
            <a:r>
              <a:rPr sz="1150" b="0" spc="-100" dirty="0">
                <a:latin typeface="Myriad Pro Light"/>
                <a:cs typeface="Myriad Pro Light"/>
              </a:rPr>
              <a:t>-</a:t>
            </a:r>
            <a:r>
              <a:rPr sz="1150" b="0" spc="-125" dirty="0">
                <a:latin typeface="Myriad Pro Light"/>
                <a:cs typeface="Myriad Pro Light"/>
              </a:rPr>
              <a:t>1</a:t>
            </a:r>
            <a:r>
              <a:rPr sz="1150" b="0" spc="-25" dirty="0">
                <a:latin typeface="Myriad Pro Light"/>
                <a:cs typeface="Myriad Pro Light"/>
              </a:rPr>
              <a:t>2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</a:t>
            </a:r>
            <a:r>
              <a:rPr sz="1150" b="0" spc="-35" dirty="0">
                <a:latin typeface="Myriad Pro Light"/>
                <a:cs typeface="Myriad Pro Light"/>
              </a:rPr>
              <a:t>o</a:t>
            </a:r>
            <a:r>
              <a:rPr sz="1150" b="0" spc="-45" dirty="0">
                <a:latin typeface="Myriad Pro Light"/>
                <a:cs typeface="Myriad Pro Light"/>
              </a:rPr>
              <a:t>u</a:t>
            </a:r>
            <a:r>
              <a:rPr sz="1150" b="0" spc="-15" dirty="0">
                <a:latin typeface="Myriad Pro Light"/>
                <a:cs typeface="Myriad Pro Light"/>
              </a:rPr>
              <a:t>r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le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</a:t>
            </a:r>
            <a:r>
              <a:rPr sz="1150" b="0" spc="-45" dirty="0">
                <a:latin typeface="Myriad Pro Light"/>
                <a:cs typeface="Myriad Pro Light"/>
              </a:rPr>
              <a:t>im</a:t>
            </a:r>
            <a:r>
              <a:rPr sz="1150" b="0" spc="-25" dirty="0">
                <a:latin typeface="Myriad Pro Light"/>
                <a:cs typeface="Myriad Pro Light"/>
              </a:rPr>
              <a:t>i</a:t>
            </a:r>
            <a:r>
              <a:rPr sz="1150" b="0" spc="-45" dirty="0">
                <a:latin typeface="Myriad Pro Light"/>
                <a:cs typeface="Myriad Pro Light"/>
              </a:rPr>
              <a:t>t</a:t>
            </a:r>
            <a:r>
              <a:rPr sz="1150" b="0" spc="-40" dirty="0">
                <a:latin typeface="Myriad Pro Light"/>
                <a:cs typeface="Myriad Pro Light"/>
              </a:rPr>
              <a:t>e</a:t>
            </a:r>
            <a:r>
              <a:rPr sz="1150" b="0" spc="-20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ha</a:t>
            </a:r>
            <a:r>
              <a:rPr sz="1150" b="0" spc="-35" dirty="0">
                <a:latin typeface="Myriad Pro Light"/>
                <a:cs typeface="Myriad Pro Light"/>
              </a:rPr>
              <a:t>rmo</a:t>
            </a:r>
            <a:r>
              <a:rPr sz="1150" b="0" spc="-45" dirty="0">
                <a:latin typeface="Myriad Pro Light"/>
                <a:cs typeface="Myriad Pro Light"/>
              </a:rPr>
              <a:t>n</a:t>
            </a:r>
            <a:r>
              <a:rPr sz="1150" b="0" spc="-25" dirty="0">
                <a:latin typeface="Myriad Pro Light"/>
                <a:cs typeface="Myriad Pro Light"/>
              </a:rPr>
              <a:t>i</a:t>
            </a:r>
            <a:r>
              <a:rPr sz="1150" b="0" spc="-45" dirty="0">
                <a:latin typeface="Myriad Pro Light"/>
                <a:cs typeface="Myriad Pro Light"/>
              </a:rPr>
              <a:t>q</a:t>
            </a:r>
            <a:r>
              <a:rPr sz="1150" b="0" spc="-35" dirty="0">
                <a:latin typeface="Myriad Pro Light"/>
                <a:cs typeface="Myriad Pro Light"/>
              </a:rPr>
              <a:t>u</a:t>
            </a:r>
            <a:r>
              <a:rPr sz="1150" b="0" spc="-40" dirty="0">
                <a:latin typeface="Myriad Pro Light"/>
                <a:cs typeface="Myriad Pro Light"/>
              </a:rPr>
              <a:t>e</a:t>
            </a:r>
            <a:r>
              <a:rPr sz="1150" b="0" spc="-25" dirty="0">
                <a:latin typeface="Myriad Pro Light"/>
                <a:cs typeface="Myriad Pro Light"/>
              </a:rPr>
              <a:t>s</a:t>
            </a:r>
            <a:r>
              <a:rPr sz="1150" b="0" spc="-10" dirty="0">
                <a:latin typeface="Myriad Pro Light"/>
                <a:cs typeface="Myriad Pro Light"/>
              </a:rPr>
              <a:t>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8208442" y="10778842"/>
            <a:ext cx="826135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445" algn="ctr">
              <a:lnSpc>
                <a:spcPts val="123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Easyclick</a:t>
            </a:r>
            <a:endParaRPr sz="1050">
              <a:latin typeface="Myriad Pro Light"/>
              <a:cs typeface="Myriad Pro Light"/>
            </a:endParaRPr>
          </a:p>
          <a:p>
            <a:pPr marR="5080" algn="ctr">
              <a:lnSpc>
                <a:spcPts val="810"/>
              </a:lnSpc>
            </a:pPr>
            <a:r>
              <a:rPr sz="700" b="0" spc="10" dirty="0">
                <a:latin typeface="Myriad Pro Light"/>
                <a:cs typeface="Myriad Pro Light"/>
              </a:rPr>
              <a:t>(Éclairage</a:t>
            </a:r>
            <a:r>
              <a:rPr sz="700" b="0" spc="-5" dirty="0">
                <a:latin typeface="Myriad Pro Light"/>
                <a:cs typeface="Myriad Pro Light"/>
              </a:rPr>
              <a:t> </a:t>
            </a:r>
            <a:r>
              <a:rPr sz="700" b="0" dirty="0">
                <a:latin typeface="Myriad Pro Light"/>
                <a:cs typeface="Myriad Pro Light"/>
              </a:rPr>
              <a:t>&amp; </a:t>
            </a:r>
            <a:r>
              <a:rPr sz="700" b="0" spc="5" dirty="0">
                <a:latin typeface="Myriad Pro Light"/>
                <a:cs typeface="Myriad Pro Light"/>
              </a:rPr>
              <a:t>ombrage)</a:t>
            </a:r>
            <a:endParaRPr sz="700">
              <a:latin typeface="Myriad Pro Light"/>
              <a:cs typeface="Myriad Pro Light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2528194" y="3832327"/>
            <a:ext cx="38862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10" dirty="0">
                <a:latin typeface="Myriad Pro Light"/>
                <a:cs typeface="Myriad Pro Light"/>
              </a:rPr>
              <a:t>Mob</a:t>
            </a:r>
            <a:r>
              <a:rPr sz="1050" b="0" spc="-5" dirty="0">
                <a:latin typeface="Myriad Pro Light"/>
                <a:cs typeface="Myriad Pro Light"/>
              </a:rPr>
              <a:t>i</a:t>
            </a:r>
            <a:r>
              <a:rPr sz="1050" b="0" dirty="0">
                <a:latin typeface="Myriad Pro Light"/>
                <a:cs typeface="Myriad Pro Light"/>
              </a:rPr>
              <a:t>le</a:t>
            </a:r>
            <a:endParaRPr sz="105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83ADC84AA0418EA83ED6F31CD079" ma:contentTypeVersion="3" ma:contentTypeDescription="Create a new document." ma:contentTypeScope="" ma:versionID="fd91af752cef4d08d11bd96dbe8a76fc">
  <xsd:schema xmlns:xsd="http://www.w3.org/2001/XMLSchema" xmlns:xs="http://www.w3.org/2001/XMLSchema" xmlns:p="http://schemas.microsoft.com/office/2006/metadata/properties" xmlns:ns2="80b33eca-bd83-4c21-91ca-380e59da6c89" targetNamespace="http://schemas.microsoft.com/office/2006/metadata/properties" ma:root="true" ma:fieldsID="253d51c5b1b05e5c555b3884499663c5" ns2:_="">
    <xsd:import namespace="80b33eca-bd83-4c21-91ca-380e59da6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3eca-bd83-4c21-91ca-380e59da6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C3D645-FA38-4264-80E1-AF32086D5CBC}"/>
</file>

<file path=customXml/itemProps2.xml><?xml version="1.0" encoding="utf-8"?>
<ds:datastoreItem xmlns:ds="http://schemas.openxmlformats.org/officeDocument/2006/customXml" ds:itemID="{979C6F82-22A5-4574-BB08-94F1E3CB545D}"/>
</file>

<file path=customXml/itemProps3.xml><?xml version="1.0" encoding="utf-8"?>
<ds:datastoreItem xmlns:ds="http://schemas.openxmlformats.org/officeDocument/2006/customXml" ds:itemID="{1CE1DB82-C0F3-4F53-9CE1-CD8DEA9DBA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761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Flexo</vt:lpstr>
      <vt:lpstr>Flexo Light</vt:lpstr>
      <vt:lpstr>Myriad Pro Light</vt:lpstr>
      <vt:lpstr>Office Theme</vt:lpstr>
      <vt:lpstr>Vue d’ensemble du portefeuille Be inspired by flexibility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d’ensemble du portefeuille Be inspired by flexibility</dc:title>
  <cp:lastModifiedBy>Habenicht, Martin</cp:lastModifiedBy>
  <cp:revision>1</cp:revision>
  <dcterms:created xsi:type="dcterms:W3CDTF">2021-12-21T16:30:25Z</dcterms:created>
  <dcterms:modified xsi:type="dcterms:W3CDTF">2021-12-21T16:30:42Z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2021-12-21T00:00:00Z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2021-12-21T16:30:31Z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180383f4-1ace-48ae-a23a-198312a9f3ff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  <property fmtid="{D5CDD505-2E9C-101B-9397-08002B2CF9AE}" pid="13" name="ContentTypeId">
    <vt:lpwstr>0x010100B2A083ADC84AA0418EA83ED6F31CD079</vt:lpwstr>
  </property>
</Properties>
</file>