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7559675" cy="5346700"/>
  <p:notesSz cx="9944100" cy="6805613"/>
  <p:defaultTextStyle>
    <a:defPPr>
      <a:defRPr lang="en-US"/>
    </a:defPPr>
    <a:lvl1pPr marL="0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1pPr>
    <a:lvl2pPr marL="351953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2pPr>
    <a:lvl3pPr marL="703905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3pPr>
    <a:lvl4pPr marL="1055858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4pPr>
    <a:lvl5pPr marL="1407810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5pPr>
    <a:lvl6pPr marL="1759763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6pPr>
    <a:lvl7pPr marL="2111715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7pPr>
    <a:lvl8pPr marL="2463668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8pPr>
    <a:lvl9pPr marL="2815620" algn="l" defTabSz="703905" rtl="0" eaLnBrk="1" latinLnBrk="0" hangingPunct="1">
      <a:defRPr sz="13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4660"/>
  </p:normalViewPr>
  <p:slideViewPr>
    <p:cSldViewPr>
      <p:cViewPr varScale="1">
        <p:scale>
          <a:sx n="123" d="100"/>
          <a:sy n="123" d="100"/>
        </p:scale>
        <p:origin x="1003" y="86"/>
      </p:cViewPr>
      <p:guideLst>
        <p:guide orient="horz" pos="1684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944A6-7C1C-4323-A6EA-743CC4095B8F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6430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2450" y="646430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E8CB9-41E4-44FA-8FA3-97CEF7C238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23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75006-FF34-4B32-B505-BD609EA617FA}" type="datetimeFigureOut">
              <a:rPr lang="de-DE" smtClean="0"/>
              <a:t>10.03.2016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8038" y="850900"/>
            <a:ext cx="3248025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3775" y="3275013"/>
            <a:ext cx="7956550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6430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32450" y="646430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B7B45-30DB-40D6-A060-FE7B94E37DD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4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B7B45-30DB-40D6-A060-FE7B94E37DD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45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B7B45-30DB-40D6-A060-FE7B94E37DD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23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8" y="1660944"/>
            <a:ext cx="6425724" cy="1146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3029800"/>
            <a:ext cx="5291773" cy="1366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3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2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3" y="214117"/>
            <a:ext cx="1700928" cy="45620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6" y="214117"/>
            <a:ext cx="4976786" cy="45620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3435751"/>
            <a:ext cx="6425724" cy="1061914"/>
          </a:xfrm>
        </p:spPr>
        <p:txBody>
          <a:bodyPr anchor="t"/>
          <a:lstStyle>
            <a:lvl1pPr algn="l">
              <a:defRPr sz="152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2266160"/>
            <a:ext cx="6425724" cy="1169590"/>
          </a:xfrm>
        </p:spPr>
        <p:txBody>
          <a:bodyPr anchor="b"/>
          <a:lstStyle>
            <a:lvl1pPr marL="0" indent="0">
              <a:buNone/>
              <a:defRPr sz="763">
                <a:solidFill>
                  <a:schemeClr val="tx1">
                    <a:tint val="75000"/>
                  </a:schemeClr>
                </a:solidFill>
              </a:defRPr>
            </a:lvl1pPr>
            <a:lvl2pPr marL="174558" indent="0">
              <a:buNone/>
              <a:defRPr sz="687">
                <a:solidFill>
                  <a:schemeClr val="tx1">
                    <a:tint val="75000"/>
                  </a:schemeClr>
                </a:solidFill>
              </a:defRPr>
            </a:lvl2pPr>
            <a:lvl3pPr marL="349115" indent="0">
              <a:buNone/>
              <a:defRPr sz="611">
                <a:solidFill>
                  <a:schemeClr val="tx1">
                    <a:tint val="75000"/>
                  </a:schemeClr>
                </a:solidFill>
              </a:defRPr>
            </a:lvl3pPr>
            <a:lvl4pPr marL="523674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4pPr>
            <a:lvl5pPr marL="698232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5pPr>
            <a:lvl6pPr marL="872791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6pPr>
            <a:lvl7pPr marL="1047348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7pPr>
            <a:lvl8pPr marL="1221906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8pPr>
            <a:lvl9pPr marL="1396464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7" y="1247565"/>
            <a:ext cx="3338856" cy="3528575"/>
          </a:xfrm>
        </p:spPr>
        <p:txBody>
          <a:bodyPr/>
          <a:lstStyle>
            <a:lvl1pPr>
              <a:defRPr sz="1069"/>
            </a:lvl1pPr>
            <a:lvl2pPr>
              <a:defRPr sz="916"/>
            </a:lvl2pPr>
            <a:lvl3pPr>
              <a:defRPr sz="763"/>
            </a:lvl3pPr>
            <a:lvl4pPr>
              <a:defRPr sz="687"/>
            </a:lvl4pPr>
            <a:lvl5pPr>
              <a:defRPr sz="687"/>
            </a:lvl5pPr>
            <a:lvl6pPr>
              <a:defRPr sz="687"/>
            </a:lvl6pPr>
            <a:lvl7pPr>
              <a:defRPr sz="687"/>
            </a:lvl7pPr>
            <a:lvl8pPr>
              <a:defRPr sz="687"/>
            </a:lvl8pPr>
            <a:lvl9pPr>
              <a:defRPr sz="68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7" y="1247565"/>
            <a:ext cx="3338856" cy="3528575"/>
          </a:xfrm>
        </p:spPr>
        <p:txBody>
          <a:bodyPr/>
          <a:lstStyle>
            <a:lvl1pPr>
              <a:defRPr sz="1069"/>
            </a:lvl1pPr>
            <a:lvl2pPr>
              <a:defRPr sz="916"/>
            </a:lvl2pPr>
            <a:lvl3pPr>
              <a:defRPr sz="763"/>
            </a:lvl3pPr>
            <a:lvl4pPr>
              <a:defRPr sz="687"/>
            </a:lvl4pPr>
            <a:lvl5pPr>
              <a:defRPr sz="687"/>
            </a:lvl5pPr>
            <a:lvl6pPr>
              <a:defRPr sz="687"/>
            </a:lvl6pPr>
            <a:lvl7pPr>
              <a:defRPr sz="687"/>
            </a:lvl7pPr>
            <a:lvl8pPr>
              <a:defRPr sz="687"/>
            </a:lvl8pPr>
            <a:lvl9pPr>
              <a:defRPr sz="68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6" y="1196823"/>
            <a:ext cx="3340168" cy="498777"/>
          </a:xfrm>
        </p:spPr>
        <p:txBody>
          <a:bodyPr anchor="b"/>
          <a:lstStyle>
            <a:lvl1pPr marL="0" indent="0">
              <a:buNone/>
              <a:defRPr sz="916" b="1"/>
            </a:lvl1pPr>
            <a:lvl2pPr marL="174558" indent="0">
              <a:buNone/>
              <a:defRPr sz="763" b="1"/>
            </a:lvl2pPr>
            <a:lvl3pPr marL="349115" indent="0">
              <a:buNone/>
              <a:defRPr sz="687" b="1"/>
            </a:lvl3pPr>
            <a:lvl4pPr marL="523674" indent="0">
              <a:buNone/>
              <a:defRPr sz="611" b="1"/>
            </a:lvl4pPr>
            <a:lvl5pPr marL="698232" indent="0">
              <a:buNone/>
              <a:defRPr sz="611" b="1"/>
            </a:lvl5pPr>
            <a:lvl6pPr marL="872791" indent="0">
              <a:buNone/>
              <a:defRPr sz="611" b="1"/>
            </a:lvl6pPr>
            <a:lvl7pPr marL="1047348" indent="0">
              <a:buNone/>
              <a:defRPr sz="611" b="1"/>
            </a:lvl7pPr>
            <a:lvl8pPr marL="1221906" indent="0">
              <a:buNone/>
              <a:defRPr sz="611" b="1"/>
            </a:lvl8pPr>
            <a:lvl9pPr marL="1396464" indent="0">
              <a:buNone/>
              <a:defRPr sz="6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6" y="1695600"/>
            <a:ext cx="3340168" cy="3080541"/>
          </a:xfrm>
        </p:spPr>
        <p:txBody>
          <a:bodyPr/>
          <a:lstStyle>
            <a:lvl1pPr>
              <a:defRPr sz="916"/>
            </a:lvl1pPr>
            <a:lvl2pPr>
              <a:defRPr sz="763"/>
            </a:lvl2pPr>
            <a:lvl3pPr>
              <a:defRPr sz="687"/>
            </a:lvl3pPr>
            <a:lvl4pPr>
              <a:defRPr sz="611"/>
            </a:lvl4pPr>
            <a:lvl5pPr>
              <a:defRPr sz="611"/>
            </a:lvl5pPr>
            <a:lvl6pPr>
              <a:defRPr sz="611"/>
            </a:lvl6pPr>
            <a:lvl7pPr>
              <a:defRPr sz="611"/>
            </a:lvl7pPr>
            <a:lvl8pPr>
              <a:defRPr sz="611"/>
            </a:lvl8pPr>
            <a:lvl9pPr>
              <a:defRPr sz="6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09" y="1196823"/>
            <a:ext cx="3341482" cy="498777"/>
          </a:xfrm>
        </p:spPr>
        <p:txBody>
          <a:bodyPr anchor="b"/>
          <a:lstStyle>
            <a:lvl1pPr marL="0" indent="0">
              <a:buNone/>
              <a:defRPr sz="916" b="1"/>
            </a:lvl1pPr>
            <a:lvl2pPr marL="174558" indent="0">
              <a:buNone/>
              <a:defRPr sz="763" b="1"/>
            </a:lvl2pPr>
            <a:lvl3pPr marL="349115" indent="0">
              <a:buNone/>
              <a:defRPr sz="687" b="1"/>
            </a:lvl3pPr>
            <a:lvl4pPr marL="523674" indent="0">
              <a:buNone/>
              <a:defRPr sz="611" b="1"/>
            </a:lvl4pPr>
            <a:lvl5pPr marL="698232" indent="0">
              <a:buNone/>
              <a:defRPr sz="611" b="1"/>
            </a:lvl5pPr>
            <a:lvl6pPr marL="872791" indent="0">
              <a:buNone/>
              <a:defRPr sz="611" b="1"/>
            </a:lvl6pPr>
            <a:lvl7pPr marL="1047348" indent="0">
              <a:buNone/>
              <a:defRPr sz="611" b="1"/>
            </a:lvl7pPr>
            <a:lvl8pPr marL="1221906" indent="0">
              <a:buNone/>
              <a:defRPr sz="611" b="1"/>
            </a:lvl8pPr>
            <a:lvl9pPr marL="1396464" indent="0">
              <a:buNone/>
              <a:defRPr sz="6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09" y="1695600"/>
            <a:ext cx="3341482" cy="3080541"/>
          </a:xfrm>
        </p:spPr>
        <p:txBody>
          <a:bodyPr/>
          <a:lstStyle>
            <a:lvl1pPr>
              <a:defRPr sz="916"/>
            </a:lvl1pPr>
            <a:lvl2pPr>
              <a:defRPr sz="763"/>
            </a:lvl2pPr>
            <a:lvl3pPr>
              <a:defRPr sz="687"/>
            </a:lvl3pPr>
            <a:lvl4pPr>
              <a:defRPr sz="611"/>
            </a:lvl4pPr>
            <a:lvl5pPr>
              <a:defRPr sz="611"/>
            </a:lvl5pPr>
            <a:lvl6pPr>
              <a:defRPr sz="611"/>
            </a:lvl6pPr>
            <a:lvl7pPr>
              <a:defRPr sz="611"/>
            </a:lvl7pPr>
            <a:lvl8pPr>
              <a:defRPr sz="611"/>
            </a:lvl8pPr>
            <a:lvl9pPr>
              <a:defRPr sz="61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6" y="212881"/>
            <a:ext cx="2487080" cy="905969"/>
          </a:xfrm>
        </p:spPr>
        <p:txBody>
          <a:bodyPr anchor="b"/>
          <a:lstStyle>
            <a:lvl1pPr algn="l">
              <a:defRPr sz="76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212880"/>
            <a:ext cx="4226069" cy="4563260"/>
          </a:xfrm>
        </p:spPr>
        <p:txBody>
          <a:bodyPr/>
          <a:lstStyle>
            <a:lvl1pPr>
              <a:defRPr sz="1222"/>
            </a:lvl1pPr>
            <a:lvl2pPr>
              <a:defRPr sz="1069"/>
            </a:lvl2pPr>
            <a:lvl3pPr>
              <a:defRPr sz="916"/>
            </a:lvl3pPr>
            <a:lvl4pPr>
              <a:defRPr sz="763"/>
            </a:lvl4pPr>
            <a:lvl5pPr>
              <a:defRPr sz="763"/>
            </a:lvl5pPr>
            <a:lvl6pPr>
              <a:defRPr sz="763"/>
            </a:lvl6pPr>
            <a:lvl7pPr>
              <a:defRPr sz="763"/>
            </a:lvl7pPr>
            <a:lvl8pPr>
              <a:defRPr sz="763"/>
            </a:lvl8pPr>
            <a:lvl9pPr>
              <a:defRPr sz="7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6" y="1118848"/>
            <a:ext cx="2487080" cy="3657292"/>
          </a:xfrm>
        </p:spPr>
        <p:txBody>
          <a:bodyPr/>
          <a:lstStyle>
            <a:lvl1pPr marL="0" indent="0">
              <a:buNone/>
              <a:defRPr sz="534"/>
            </a:lvl1pPr>
            <a:lvl2pPr marL="174558" indent="0">
              <a:buNone/>
              <a:defRPr sz="458"/>
            </a:lvl2pPr>
            <a:lvl3pPr marL="349115" indent="0">
              <a:buNone/>
              <a:defRPr sz="382"/>
            </a:lvl3pPr>
            <a:lvl4pPr marL="523674" indent="0">
              <a:buNone/>
              <a:defRPr sz="344"/>
            </a:lvl4pPr>
            <a:lvl5pPr marL="698232" indent="0">
              <a:buNone/>
              <a:defRPr sz="344"/>
            </a:lvl5pPr>
            <a:lvl6pPr marL="872791" indent="0">
              <a:buNone/>
              <a:defRPr sz="344"/>
            </a:lvl6pPr>
            <a:lvl7pPr marL="1047348" indent="0">
              <a:buNone/>
              <a:defRPr sz="344"/>
            </a:lvl7pPr>
            <a:lvl8pPr marL="1221906" indent="0">
              <a:buNone/>
              <a:defRPr sz="344"/>
            </a:lvl8pPr>
            <a:lvl9pPr marL="1396464" indent="0">
              <a:buNone/>
              <a:defRPr sz="3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1" y="3742690"/>
            <a:ext cx="4535805" cy="441846"/>
          </a:xfrm>
        </p:spPr>
        <p:txBody>
          <a:bodyPr anchor="b"/>
          <a:lstStyle>
            <a:lvl1pPr algn="l">
              <a:defRPr sz="76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1" y="477739"/>
            <a:ext cx="4535805" cy="3208020"/>
          </a:xfrm>
        </p:spPr>
        <p:txBody>
          <a:bodyPr/>
          <a:lstStyle>
            <a:lvl1pPr marL="0" indent="0">
              <a:buNone/>
              <a:defRPr sz="1222"/>
            </a:lvl1pPr>
            <a:lvl2pPr marL="174558" indent="0">
              <a:buNone/>
              <a:defRPr sz="1069"/>
            </a:lvl2pPr>
            <a:lvl3pPr marL="349115" indent="0">
              <a:buNone/>
              <a:defRPr sz="916"/>
            </a:lvl3pPr>
            <a:lvl4pPr marL="523674" indent="0">
              <a:buNone/>
              <a:defRPr sz="763"/>
            </a:lvl4pPr>
            <a:lvl5pPr marL="698232" indent="0">
              <a:buNone/>
              <a:defRPr sz="763"/>
            </a:lvl5pPr>
            <a:lvl6pPr marL="872791" indent="0">
              <a:buNone/>
              <a:defRPr sz="763"/>
            </a:lvl6pPr>
            <a:lvl7pPr marL="1047348" indent="0">
              <a:buNone/>
              <a:defRPr sz="763"/>
            </a:lvl7pPr>
            <a:lvl8pPr marL="1221906" indent="0">
              <a:buNone/>
              <a:defRPr sz="763"/>
            </a:lvl8pPr>
            <a:lvl9pPr marL="1396464" indent="0">
              <a:buNone/>
              <a:defRPr sz="76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1" y="4184537"/>
            <a:ext cx="4535805" cy="627494"/>
          </a:xfrm>
        </p:spPr>
        <p:txBody>
          <a:bodyPr/>
          <a:lstStyle>
            <a:lvl1pPr marL="0" indent="0">
              <a:buNone/>
              <a:defRPr sz="534"/>
            </a:lvl1pPr>
            <a:lvl2pPr marL="174558" indent="0">
              <a:buNone/>
              <a:defRPr sz="458"/>
            </a:lvl2pPr>
            <a:lvl3pPr marL="349115" indent="0">
              <a:buNone/>
              <a:defRPr sz="382"/>
            </a:lvl3pPr>
            <a:lvl4pPr marL="523674" indent="0">
              <a:buNone/>
              <a:defRPr sz="344"/>
            </a:lvl4pPr>
            <a:lvl5pPr marL="698232" indent="0">
              <a:buNone/>
              <a:defRPr sz="344"/>
            </a:lvl5pPr>
            <a:lvl6pPr marL="872791" indent="0">
              <a:buNone/>
              <a:defRPr sz="344"/>
            </a:lvl6pPr>
            <a:lvl7pPr marL="1047348" indent="0">
              <a:buNone/>
              <a:defRPr sz="344"/>
            </a:lvl7pPr>
            <a:lvl8pPr marL="1221906" indent="0">
              <a:buNone/>
              <a:defRPr sz="344"/>
            </a:lvl8pPr>
            <a:lvl9pPr marL="1396464" indent="0">
              <a:buNone/>
              <a:defRPr sz="3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214118"/>
            <a:ext cx="6803708" cy="891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1247565"/>
            <a:ext cx="6803708" cy="3528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4955600"/>
            <a:ext cx="1763924" cy="28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4955600"/>
            <a:ext cx="2393898" cy="28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8" y="4955600"/>
            <a:ext cx="1763924" cy="28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115" rtl="0" eaLnBrk="1" latinLnBrk="0" hangingPunct="1">
        <a:spcBef>
          <a:spcPct val="0"/>
        </a:spcBef>
        <a:buNone/>
        <a:defRPr sz="1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919" indent="-130919" algn="l" defTabSz="349115" rtl="0" eaLnBrk="1" latinLnBrk="0" hangingPunct="1">
        <a:spcBef>
          <a:spcPct val="20000"/>
        </a:spcBef>
        <a:buFont typeface="Arial" pitchFamily="34" charset="0"/>
        <a:buChar char="•"/>
        <a:defRPr sz="1222" kern="1200">
          <a:solidFill>
            <a:schemeClr val="tx1"/>
          </a:solidFill>
          <a:latin typeface="+mn-lt"/>
          <a:ea typeface="+mn-ea"/>
          <a:cs typeface="+mn-cs"/>
        </a:defRPr>
      </a:lvl1pPr>
      <a:lvl2pPr marL="283656" indent="-109100" algn="l" defTabSz="349115" rtl="0" eaLnBrk="1" latinLnBrk="0" hangingPunct="1">
        <a:spcBef>
          <a:spcPct val="20000"/>
        </a:spcBef>
        <a:buFont typeface="Arial" pitchFamily="34" charset="0"/>
        <a:buChar char="–"/>
        <a:defRPr sz="1069" kern="1200">
          <a:solidFill>
            <a:schemeClr val="tx1"/>
          </a:solidFill>
          <a:latin typeface="+mn-lt"/>
          <a:ea typeface="+mn-ea"/>
          <a:cs typeface="+mn-cs"/>
        </a:defRPr>
      </a:lvl2pPr>
      <a:lvl3pPr marL="436395" indent="-87279" algn="l" defTabSz="349115" rtl="0" eaLnBrk="1" latinLnBrk="0" hangingPunct="1">
        <a:spcBef>
          <a:spcPct val="20000"/>
        </a:spcBef>
        <a:buFont typeface="Arial" pitchFamily="34" charset="0"/>
        <a:buChar char="•"/>
        <a:defRPr sz="916" kern="1200">
          <a:solidFill>
            <a:schemeClr val="tx1"/>
          </a:solidFill>
          <a:latin typeface="+mn-lt"/>
          <a:ea typeface="+mn-ea"/>
          <a:cs typeface="+mn-cs"/>
        </a:defRPr>
      </a:lvl3pPr>
      <a:lvl4pPr marL="610953" indent="-87279" algn="l" defTabSz="349115" rtl="0" eaLnBrk="1" latinLnBrk="0" hangingPunct="1">
        <a:spcBef>
          <a:spcPct val="20000"/>
        </a:spcBef>
        <a:buFont typeface="Arial" pitchFamily="34" charset="0"/>
        <a:buChar char="–"/>
        <a:defRPr sz="763" kern="1200">
          <a:solidFill>
            <a:schemeClr val="tx1"/>
          </a:solidFill>
          <a:latin typeface="+mn-lt"/>
          <a:ea typeface="+mn-ea"/>
          <a:cs typeface="+mn-cs"/>
        </a:defRPr>
      </a:lvl4pPr>
      <a:lvl5pPr marL="785510" indent="-87279" algn="l" defTabSz="349115" rtl="0" eaLnBrk="1" latinLnBrk="0" hangingPunct="1">
        <a:spcBef>
          <a:spcPct val="20000"/>
        </a:spcBef>
        <a:buFont typeface="Arial" pitchFamily="34" charset="0"/>
        <a:buChar char="»"/>
        <a:defRPr sz="763" kern="1200">
          <a:solidFill>
            <a:schemeClr val="tx1"/>
          </a:solidFill>
          <a:latin typeface="+mn-lt"/>
          <a:ea typeface="+mn-ea"/>
          <a:cs typeface="+mn-cs"/>
        </a:defRPr>
      </a:lvl5pPr>
      <a:lvl6pPr marL="960069" indent="-87279" algn="l" defTabSz="349115" rtl="0" eaLnBrk="1" latinLnBrk="0" hangingPunct="1">
        <a:spcBef>
          <a:spcPct val="20000"/>
        </a:spcBef>
        <a:buFont typeface="Arial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6pPr>
      <a:lvl7pPr marL="1134628" indent="-87279" algn="l" defTabSz="349115" rtl="0" eaLnBrk="1" latinLnBrk="0" hangingPunct="1">
        <a:spcBef>
          <a:spcPct val="20000"/>
        </a:spcBef>
        <a:buFont typeface="Arial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7pPr>
      <a:lvl8pPr marL="1309185" indent="-87279" algn="l" defTabSz="349115" rtl="0" eaLnBrk="1" latinLnBrk="0" hangingPunct="1">
        <a:spcBef>
          <a:spcPct val="20000"/>
        </a:spcBef>
        <a:buFont typeface="Arial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8pPr>
      <a:lvl9pPr marL="1483743" indent="-87279" algn="l" defTabSz="349115" rtl="0" eaLnBrk="1" latinLnBrk="0" hangingPunct="1">
        <a:spcBef>
          <a:spcPct val="20000"/>
        </a:spcBef>
        <a:buFont typeface="Arial" pitchFamily="34" charset="0"/>
        <a:buChar char="•"/>
        <a:defRPr sz="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1pPr>
      <a:lvl2pPr marL="174558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2pPr>
      <a:lvl3pPr marL="349115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3pPr>
      <a:lvl4pPr marL="523674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4pPr>
      <a:lvl5pPr marL="698232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5pPr>
      <a:lvl6pPr marL="872791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6pPr>
      <a:lvl7pPr marL="1047348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7pPr>
      <a:lvl8pPr marL="1221906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8pPr>
      <a:lvl9pPr marL="1396464" algn="l" defTabSz="349115" rtl="0" eaLnBrk="1" latinLnBrk="0" hangingPunct="1">
        <a:defRPr sz="6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53" y="1073150"/>
            <a:ext cx="7128559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 rot="16200000">
            <a:off x="-585493" y="2214350"/>
            <a:ext cx="3690000" cy="918000"/>
          </a:xfrm>
          <a:prstGeom prst="rect">
            <a:avLst/>
          </a:prstGeom>
          <a:noFill/>
          <a:ln w="3175">
            <a:solidFill>
              <a:schemeClr val="bg1">
                <a:lumMod val="75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40" tIns="22870" rIns="45740" bIns="228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693" dirty="0"/>
          </a:p>
        </p:txBody>
      </p:sp>
      <p:sp>
        <p:nvSpPr>
          <p:cNvPr id="22" name="Rechteck 21"/>
          <p:cNvSpPr/>
          <p:nvPr/>
        </p:nvSpPr>
        <p:spPr>
          <a:xfrm rot="16200000">
            <a:off x="4452875" y="2213423"/>
            <a:ext cx="3690000" cy="918000"/>
          </a:xfrm>
          <a:prstGeom prst="rect">
            <a:avLst/>
          </a:prstGeom>
          <a:noFill/>
          <a:ln w="3175">
            <a:solidFill>
              <a:schemeClr val="bg1">
                <a:lumMod val="75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40" tIns="22870" rIns="45740" bIns="228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693"/>
          </a:p>
        </p:txBody>
      </p:sp>
      <p:sp>
        <p:nvSpPr>
          <p:cNvPr id="23" name="Rechteck 22"/>
          <p:cNvSpPr/>
          <p:nvPr/>
        </p:nvSpPr>
        <p:spPr>
          <a:xfrm rot="16200000">
            <a:off x="1933691" y="2213423"/>
            <a:ext cx="3690000" cy="918000"/>
          </a:xfrm>
          <a:prstGeom prst="rect">
            <a:avLst/>
          </a:prstGeom>
          <a:noFill/>
          <a:ln w="3175">
            <a:solidFill>
              <a:schemeClr val="bg1">
                <a:lumMod val="75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40" tIns="22870" rIns="45740" bIns="228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693"/>
          </a:p>
        </p:txBody>
      </p:sp>
      <p:sp>
        <p:nvSpPr>
          <p:cNvPr id="24" name="Rechteck 23"/>
          <p:cNvSpPr/>
          <p:nvPr/>
        </p:nvSpPr>
        <p:spPr>
          <a:xfrm rot="16200000">
            <a:off x="671891" y="2221900"/>
            <a:ext cx="3690000" cy="918000"/>
          </a:xfrm>
          <a:prstGeom prst="rect">
            <a:avLst/>
          </a:prstGeom>
          <a:noFill/>
          <a:ln w="3175">
            <a:solidFill>
              <a:schemeClr val="bg1">
                <a:lumMod val="75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40" tIns="22870" rIns="45740" bIns="228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693"/>
          </a:p>
        </p:txBody>
      </p:sp>
      <p:sp>
        <p:nvSpPr>
          <p:cNvPr id="25" name="Rechteck 24"/>
          <p:cNvSpPr/>
          <p:nvPr/>
        </p:nvSpPr>
        <p:spPr>
          <a:xfrm rot="16200000">
            <a:off x="3197783" y="2222277"/>
            <a:ext cx="3690000" cy="918000"/>
          </a:xfrm>
          <a:prstGeom prst="rect">
            <a:avLst/>
          </a:prstGeom>
          <a:noFill/>
          <a:ln w="3175">
            <a:solidFill>
              <a:schemeClr val="bg1">
                <a:lumMod val="75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40" tIns="22870" rIns="45740" bIns="228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693"/>
          </a:p>
        </p:txBody>
      </p:sp>
      <p:cxnSp>
        <p:nvCxnSpPr>
          <p:cNvPr id="6" name="Gerader Verbinder 5"/>
          <p:cNvCxnSpPr/>
          <p:nvPr/>
        </p:nvCxnSpPr>
        <p:spPr>
          <a:xfrm>
            <a:off x="804148" y="1065995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804148" y="1526187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804148" y="1756283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804148" y="1986379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804148" y="2216475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/>
          <p:cNvCxnSpPr/>
          <p:nvPr/>
        </p:nvCxnSpPr>
        <p:spPr>
          <a:xfrm>
            <a:off x="2057890" y="42735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>
            <a:off x="2057890" y="10731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>
            <a:off x="2057890" y="13398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>
            <a:off x="2057890" y="16065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>
            <a:off x="2057890" y="18732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>
            <a:off x="2057890" y="21399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>
            <a:off x="2057890" y="24066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/>
          <p:cNvCxnSpPr/>
          <p:nvPr/>
        </p:nvCxnSpPr>
        <p:spPr>
          <a:xfrm>
            <a:off x="2057890" y="26733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2057890" y="29400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/>
          <p:cNvCxnSpPr/>
          <p:nvPr/>
        </p:nvCxnSpPr>
        <p:spPr>
          <a:xfrm>
            <a:off x="2057890" y="32067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/>
          <p:nvPr/>
        </p:nvCxnSpPr>
        <p:spPr>
          <a:xfrm>
            <a:off x="2057890" y="34734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>
            <a:off x="2057890" y="37401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>
            <a:off x="804148" y="2446571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/>
          <p:nvPr/>
        </p:nvCxnSpPr>
        <p:spPr>
          <a:xfrm>
            <a:off x="804148" y="2906763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/>
          <p:cNvCxnSpPr/>
          <p:nvPr/>
        </p:nvCxnSpPr>
        <p:spPr>
          <a:xfrm>
            <a:off x="804148" y="3136859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/>
          <p:cNvCxnSpPr/>
          <p:nvPr/>
        </p:nvCxnSpPr>
        <p:spPr>
          <a:xfrm>
            <a:off x="804148" y="3366955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/>
          <p:cNvCxnSpPr/>
          <p:nvPr/>
        </p:nvCxnSpPr>
        <p:spPr>
          <a:xfrm>
            <a:off x="804148" y="3597051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/>
          <p:cNvCxnSpPr/>
          <p:nvPr/>
        </p:nvCxnSpPr>
        <p:spPr>
          <a:xfrm>
            <a:off x="804148" y="3827147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/>
          <p:cNvCxnSpPr/>
          <p:nvPr/>
        </p:nvCxnSpPr>
        <p:spPr>
          <a:xfrm>
            <a:off x="804148" y="4057243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>
            <a:off x="804148" y="4287339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807358" y="85770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807358" y="972747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2061744" y="1174031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1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Gerader Verbinder 87"/>
          <p:cNvCxnSpPr/>
          <p:nvPr/>
        </p:nvCxnSpPr>
        <p:spPr>
          <a:xfrm>
            <a:off x="804148" y="1296091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/>
          <p:cNvCxnSpPr/>
          <p:nvPr/>
        </p:nvCxnSpPr>
        <p:spPr>
          <a:xfrm>
            <a:off x="2055035" y="4006850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/>
          <p:cNvCxnSpPr/>
          <p:nvPr/>
        </p:nvCxnSpPr>
        <p:spPr>
          <a:xfrm>
            <a:off x="804004" y="950947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/>
          <p:cNvCxnSpPr/>
          <p:nvPr/>
        </p:nvCxnSpPr>
        <p:spPr>
          <a:xfrm>
            <a:off x="804148" y="1411139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>
            <a:off x="804148" y="1641235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>
            <a:off x="804148" y="1871331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/>
          <p:cNvCxnSpPr/>
          <p:nvPr/>
        </p:nvCxnSpPr>
        <p:spPr>
          <a:xfrm>
            <a:off x="804148" y="2101427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/>
          <p:cNvCxnSpPr/>
          <p:nvPr/>
        </p:nvCxnSpPr>
        <p:spPr>
          <a:xfrm>
            <a:off x="804148" y="2331523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>
            <a:off x="804148" y="3021811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/>
          <p:cNvCxnSpPr/>
          <p:nvPr/>
        </p:nvCxnSpPr>
        <p:spPr>
          <a:xfrm>
            <a:off x="804148" y="3251907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/>
          <p:cNvCxnSpPr/>
          <p:nvPr/>
        </p:nvCxnSpPr>
        <p:spPr>
          <a:xfrm>
            <a:off x="804148" y="3482003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/>
          <p:cNvCxnSpPr/>
          <p:nvPr/>
        </p:nvCxnSpPr>
        <p:spPr>
          <a:xfrm>
            <a:off x="804148" y="3712099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>
            <a:off x="804148" y="3942195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/>
          <p:cNvCxnSpPr/>
          <p:nvPr/>
        </p:nvCxnSpPr>
        <p:spPr>
          <a:xfrm>
            <a:off x="804148" y="4172291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/>
          <p:cNvCxnSpPr/>
          <p:nvPr/>
        </p:nvCxnSpPr>
        <p:spPr>
          <a:xfrm>
            <a:off x="804148" y="1181043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/>
          <p:cNvCxnSpPr/>
          <p:nvPr/>
        </p:nvCxnSpPr>
        <p:spPr>
          <a:xfrm>
            <a:off x="804148" y="4402387"/>
            <a:ext cx="918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feld 106"/>
          <p:cNvSpPr txBox="1"/>
          <p:nvPr/>
        </p:nvSpPr>
        <p:spPr>
          <a:xfrm>
            <a:off x="807358" y="108871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3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807358" y="1205513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4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807358" y="132056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5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807358" y="1436523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6</a:t>
            </a:r>
          </a:p>
        </p:txBody>
      </p:sp>
      <p:sp>
        <p:nvSpPr>
          <p:cNvPr id="111" name="Textfeld 110"/>
          <p:cNvSpPr txBox="1"/>
          <p:nvPr/>
        </p:nvSpPr>
        <p:spPr>
          <a:xfrm>
            <a:off x="807358" y="1553191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7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807358" y="167035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8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feld 126"/>
          <p:cNvSpPr txBox="1"/>
          <p:nvPr/>
        </p:nvSpPr>
        <p:spPr>
          <a:xfrm>
            <a:off x="807358" y="1785397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9</a:t>
            </a:r>
          </a:p>
        </p:txBody>
      </p:sp>
      <p:sp>
        <p:nvSpPr>
          <p:cNvPr id="128" name="Textfeld 127"/>
          <p:cNvSpPr txBox="1"/>
          <p:nvPr/>
        </p:nvSpPr>
        <p:spPr>
          <a:xfrm>
            <a:off x="807358" y="190136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10</a:t>
            </a:r>
          </a:p>
        </p:txBody>
      </p:sp>
      <p:sp>
        <p:nvSpPr>
          <p:cNvPr id="129" name="Textfeld 128"/>
          <p:cNvSpPr txBox="1"/>
          <p:nvPr/>
        </p:nvSpPr>
        <p:spPr>
          <a:xfrm>
            <a:off x="807358" y="2018163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11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feld 129"/>
          <p:cNvSpPr txBox="1"/>
          <p:nvPr/>
        </p:nvSpPr>
        <p:spPr>
          <a:xfrm>
            <a:off x="807358" y="213321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12</a:t>
            </a:r>
          </a:p>
        </p:txBody>
      </p:sp>
      <p:sp>
        <p:nvSpPr>
          <p:cNvPr id="131" name="Textfeld 130"/>
          <p:cNvSpPr txBox="1"/>
          <p:nvPr/>
        </p:nvSpPr>
        <p:spPr>
          <a:xfrm>
            <a:off x="807358" y="2249173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13</a:t>
            </a:r>
          </a:p>
        </p:txBody>
      </p:sp>
      <p:sp>
        <p:nvSpPr>
          <p:cNvPr id="132" name="Textfeld 131"/>
          <p:cNvSpPr txBox="1"/>
          <p:nvPr/>
        </p:nvSpPr>
        <p:spPr>
          <a:xfrm>
            <a:off x="807358" y="2365841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14</a:t>
            </a:r>
          </a:p>
        </p:txBody>
      </p:sp>
      <p:sp>
        <p:nvSpPr>
          <p:cNvPr id="133" name="Textfeld 132"/>
          <p:cNvSpPr txBox="1"/>
          <p:nvPr/>
        </p:nvSpPr>
        <p:spPr>
          <a:xfrm>
            <a:off x="809581" y="291741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15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809581" y="3032466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16</a:t>
            </a:r>
          </a:p>
        </p:txBody>
      </p:sp>
      <p:sp>
        <p:nvSpPr>
          <p:cNvPr id="135" name="Textfeld 134"/>
          <p:cNvSpPr txBox="1"/>
          <p:nvPr/>
        </p:nvSpPr>
        <p:spPr>
          <a:xfrm>
            <a:off x="809581" y="314842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17</a:t>
            </a:r>
          </a:p>
        </p:txBody>
      </p:sp>
      <p:sp>
        <p:nvSpPr>
          <p:cNvPr id="136" name="Textfeld 135"/>
          <p:cNvSpPr txBox="1"/>
          <p:nvPr/>
        </p:nvSpPr>
        <p:spPr>
          <a:xfrm>
            <a:off x="809581" y="3265232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18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809581" y="338027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19</a:t>
            </a:r>
          </a:p>
        </p:txBody>
      </p:sp>
      <p:sp>
        <p:nvSpPr>
          <p:cNvPr id="138" name="Textfeld 137"/>
          <p:cNvSpPr txBox="1"/>
          <p:nvPr/>
        </p:nvSpPr>
        <p:spPr>
          <a:xfrm>
            <a:off x="809581" y="3496242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20</a:t>
            </a:r>
          </a:p>
        </p:txBody>
      </p:sp>
      <p:sp>
        <p:nvSpPr>
          <p:cNvPr id="139" name="Textfeld 138"/>
          <p:cNvSpPr txBox="1"/>
          <p:nvPr/>
        </p:nvSpPr>
        <p:spPr>
          <a:xfrm>
            <a:off x="809581" y="361291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21</a:t>
            </a:r>
          </a:p>
        </p:txBody>
      </p:sp>
      <p:sp>
        <p:nvSpPr>
          <p:cNvPr id="140" name="Textfeld 139"/>
          <p:cNvSpPr txBox="1"/>
          <p:nvPr/>
        </p:nvSpPr>
        <p:spPr>
          <a:xfrm>
            <a:off x="809581" y="373006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22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809581" y="3845116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23</a:t>
            </a:r>
          </a:p>
        </p:txBody>
      </p:sp>
      <p:sp>
        <p:nvSpPr>
          <p:cNvPr id="142" name="Textfeld 141"/>
          <p:cNvSpPr txBox="1"/>
          <p:nvPr/>
        </p:nvSpPr>
        <p:spPr>
          <a:xfrm>
            <a:off x="809581" y="396107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24</a:t>
            </a:r>
          </a:p>
        </p:txBody>
      </p:sp>
      <p:sp>
        <p:nvSpPr>
          <p:cNvPr id="143" name="Textfeld 142"/>
          <p:cNvSpPr txBox="1"/>
          <p:nvPr/>
        </p:nvSpPr>
        <p:spPr>
          <a:xfrm>
            <a:off x="809581" y="4077882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25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feld 143"/>
          <p:cNvSpPr txBox="1"/>
          <p:nvPr/>
        </p:nvSpPr>
        <p:spPr>
          <a:xfrm>
            <a:off x="809581" y="419292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26</a:t>
            </a:r>
          </a:p>
        </p:txBody>
      </p:sp>
      <p:sp>
        <p:nvSpPr>
          <p:cNvPr id="145" name="Textfeld 144"/>
          <p:cNvSpPr txBox="1"/>
          <p:nvPr/>
        </p:nvSpPr>
        <p:spPr>
          <a:xfrm>
            <a:off x="809581" y="4308892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27</a:t>
            </a:r>
          </a:p>
        </p:txBody>
      </p:sp>
      <p:sp>
        <p:nvSpPr>
          <p:cNvPr id="146" name="Textfeld 145"/>
          <p:cNvSpPr txBox="1"/>
          <p:nvPr/>
        </p:nvSpPr>
        <p:spPr>
          <a:xfrm>
            <a:off x="809581" y="442556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LED 28</a:t>
            </a:r>
          </a:p>
        </p:txBody>
      </p:sp>
      <p:sp>
        <p:nvSpPr>
          <p:cNvPr id="147" name="Textfeld 146"/>
          <p:cNvSpPr txBox="1"/>
          <p:nvPr/>
        </p:nvSpPr>
        <p:spPr>
          <a:xfrm>
            <a:off x="2061744" y="1440050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2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2061744" y="170606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3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2061744" y="1972088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4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>
            <a:off x="2061744" y="2238107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5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feld 150"/>
          <p:cNvSpPr txBox="1"/>
          <p:nvPr/>
        </p:nvSpPr>
        <p:spPr>
          <a:xfrm>
            <a:off x="2061744" y="2504126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6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2061744" y="2770145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7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2061744" y="3036164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8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feld 153"/>
          <p:cNvSpPr txBox="1"/>
          <p:nvPr/>
        </p:nvSpPr>
        <p:spPr>
          <a:xfrm>
            <a:off x="2061744" y="3302183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9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Textfeld 154"/>
          <p:cNvSpPr txBox="1"/>
          <p:nvPr/>
        </p:nvSpPr>
        <p:spPr>
          <a:xfrm>
            <a:off x="2061744" y="3568202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10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feld 155"/>
          <p:cNvSpPr txBox="1"/>
          <p:nvPr/>
        </p:nvSpPr>
        <p:spPr>
          <a:xfrm>
            <a:off x="2061744" y="3834221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11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feld 156"/>
          <p:cNvSpPr txBox="1"/>
          <p:nvPr/>
        </p:nvSpPr>
        <p:spPr>
          <a:xfrm>
            <a:off x="2061744" y="4100239"/>
            <a:ext cx="911292" cy="92333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de-CH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12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Custom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Keinath, Daniel</dc:creator>
  <cp:lastModifiedBy>Alfonsi, Claudio</cp:lastModifiedBy>
  <cp:revision>12</cp:revision>
  <cp:lastPrinted>2015-12-21T12:19:45Z</cp:lastPrinted>
  <dcterms:created xsi:type="dcterms:W3CDTF">2006-08-16T00:00:00Z</dcterms:created>
  <dcterms:modified xsi:type="dcterms:W3CDTF">2016-03-10T17:03:06Z</dcterms:modified>
</cp:coreProperties>
</file>