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6" r:id="rId4"/>
    <p:sldId id="271" r:id="rId5"/>
    <p:sldId id="265" r:id="rId6"/>
    <p:sldId id="259" r:id="rId7"/>
    <p:sldId id="258" r:id="rId8"/>
    <p:sldId id="266" r:id="rId9"/>
    <p:sldId id="269" r:id="rId10"/>
    <p:sldId id="267" r:id="rId11"/>
    <p:sldId id="273" r:id="rId12"/>
    <p:sldId id="274" r:id="rId13"/>
    <p:sldId id="275" r:id="rId14"/>
    <p:sldId id="264" r:id="rId15"/>
    <p:sldId id="27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11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17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232" y="356616"/>
            <a:ext cx="10648757" cy="498610"/>
          </a:xfrm>
        </p:spPr>
        <p:txBody>
          <a:bodyPr rIns="91440"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31520" y="1188720"/>
            <a:ext cx="10780747" cy="5029200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bg2"/>
                </a:solidFill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C380C9-3062-4F1D-A521-BEC000498A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44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13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5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5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03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0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3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87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1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FB13-CE64-4F40-A218-60933B1E9A89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3826-12DC-4897-890D-4441E811F0C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8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://www.digitalilluminationinterface.org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hyperlink" Target="https://sbc-support.com/en/product-category/programmable-room-controller/pcd7lrxx-p5-pg5-programmable-room-controller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bc-support.com/en/product-category/programmable-room-controller/pcd7lrxx-p5-pg5-programmable-room-controll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7" y="549951"/>
            <a:ext cx="11869366" cy="42281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SBC - DALI64SYLKPSU BMS  Integration  </a:t>
            </a:r>
            <a:b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Scope &amp; Introduction </a:t>
            </a:r>
            <a:endParaRPr lang="it-IT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91" y="1572706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purpose of the application example is to give guidance and facilitate the implementation of the dali64sylk system in combination with IRM PCD7.</a:t>
            </a:r>
          </a:p>
          <a:p>
            <a:r>
              <a:rPr lang="en-US" dirty="0"/>
              <a:t>The prerequisites for use are basic knowledge of the IRM system and its configuration through the PG5 Configurator.</a:t>
            </a:r>
          </a:p>
          <a:p>
            <a:r>
              <a:rPr lang="en-US" dirty="0"/>
              <a:t>The program, PG5 project, DALI64 IRM is a basic application.</a:t>
            </a:r>
          </a:p>
          <a:p>
            <a:r>
              <a:rPr lang="en-US" dirty="0"/>
              <a:t>The </a:t>
            </a:r>
            <a:r>
              <a:rPr lang="en-US" dirty="0" err="1"/>
              <a:t>FBOXes</a:t>
            </a:r>
            <a:r>
              <a:rPr lang="en-US" dirty="0"/>
              <a:t> created specifically for interfacing DALI64SYLK are embedded in the application to provide the example of integration with PCD7 IRM.</a:t>
            </a:r>
          </a:p>
          <a:p>
            <a:r>
              <a:rPr lang="en-US" dirty="0"/>
              <a:t>The </a:t>
            </a:r>
            <a:r>
              <a:rPr lang="en-US" dirty="0" err="1"/>
              <a:t>fboxes</a:t>
            </a:r>
            <a:r>
              <a:rPr lang="en-US" dirty="0"/>
              <a:t> can be repeated in the program in order to create a customized base as you like that is compatible with what is required on the system to be commissioned.</a:t>
            </a:r>
          </a:p>
          <a:p>
            <a:r>
              <a:rPr lang="en-US" dirty="0"/>
              <a:t>The SBC Support Team is available to provide the details of the DALI64 system as well as demos.</a:t>
            </a:r>
          </a:p>
          <a:p>
            <a:r>
              <a:rPr lang="en-US" dirty="0"/>
              <a:t>The application is subject to modification and improvement by the SBC team who will inform you about possible updates.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6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74" y="1306849"/>
            <a:ext cx="4852482" cy="4351338"/>
          </a:xfrm>
        </p:spPr>
        <p:txBody>
          <a:bodyPr/>
          <a:lstStyle/>
          <a:p>
            <a:r>
              <a:rPr lang="it-IT" dirty="0"/>
              <a:t>Predefined list of Values  Mapped to the Application Pages.</a:t>
            </a:r>
          </a:p>
          <a:p>
            <a:r>
              <a:rPr lang="it-IT" dirty="0"/>
              <a:t>Helpful Page to easily list all the variable PVID reading implemented in the Application</a:t>
            </a:r>
          </a:p>
          <a:p>
            <a:r>
              <a:rPr lang="it-IT" dirty="0"/>
              <a:t>No need to create a specific Application Watch list for the scope.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09" y="1344156"/>
            <a:ext cx="6993064" cy="42767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8821" y="335943"/>
            <a:ext cx="10515600" cy="4617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: Values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3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93" y="3346315"/>
            <a:ext cx="11370012" cy="287938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Dali Group Control FBox</a:t>
            </a:r>
          </a:p>
          <a:p>
            <a:r>
              <a:rPr lang="it-IT" dirty="0"/>
              <a:t>Based on the Application created via Light Touch is possible Monitor and Command  DALI Groups. ( eg: LiveOcc output monitor the  occupancy detection )</a:t>
            </a:r>
          </a:p>
          <a:p>
            <a:r>
              <a:rPr lang="it-IT" dirty="0"/>
              <a:t>Group 0 is the default Group associated by the App. ( it ‘s often used to switch ON-Off all the gears . The related DALI command  could be associated @ a time based event from the BMS  in order to issue eg. a Time schedule feature)</a:t>
            </a:r>
          </a:p>
          <a:p>
            <a:r>
              <a:rPr lang="it-IT" dirty="0"/>
              <a:t>All the gears discovered on the bus by the App during the Commisioning will be grouped here without  any possibility of Custom Modification.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4" y="596122"/>
            <a:ext cx="9242896" cy="26112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655" y="173307"/>
            <a:ext cx="10515600" cy="4228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: Group FBox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89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468" y="345670"/>
            <a:ext cx="10515600" cy="539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: SYLK PVID read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7" y="1849893"/>
            <a:ext cx="4181061" cy="430280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Generic Fbox for reading  PVID Sylk bus  data packet:</a:t>
            </a:r>
          </a:p>
          <a:p>
            <a:endParaRPr lang="it-IT" dirty="0"/>
          </a:p>
          <a:p>
            <a:r>
              <a:rPr lang="it-IT" dirty="0"/>
              <a:t>Here the example about gears error.</a:t>
            </a:r>
          </a:p>
          <a:p>
            <a:r>
              <a:rPr lang="it-IT" dirty="0"/>
              <a:t>Oxx = 0 No gears Error</a:t>
            </a:r>
          </a:p>
          <a:p>
            <a:r>
              <a:rPr lang="it-IT" dirty="0"/>
              <a:t>Oxx= 1  Gear Error detected</a:t>
            </a:r>
          </a:p>
          <a:p>
            <a:endParaRPr lang="it-IT" dirty="0"/>
          </a:p>
          <a:p>
            <a:r>
              <a:rPr lang="it-IT" dirty="0"/>
              <a:t>O02 set @ 1 = gears 002 disconnected form the Dali bus.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618" y="1642821"/>
            <a:ext cx="7756052" cy="471694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046706" y="3531140"/>
            <a:ext cx="6138154" cy="14591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63438" y="3210128"/>
            <a:ext cx="6021422" cy="466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2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42" y="1621888"/>
            <a:ext cx="6610350" cy="2933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468" y="345670"/>
            <a:ext cx="10515600" cy="539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: SYLK PVID Write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2" y="1249607"/>
            <a:ext cx="5242022" cy="560839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Generic Fbox for Writing  PVID Sylk bus  data packet:</a:t>
            </a:r>
          </a:p>
          <a:p>
            <a:endParaRPr lang="it-IT" dirty="0"/>
          </a:p>
          <a:p>
            <a:r>
              <a:rPr lang="it-IT" dirty="0"/>
              <a:t>Here the example about how to impose a light Level on Group0</a:t>
            </a:r>
          </a:p>
          <a:p>
            <a:endParaRPr lang="it-IT" dirty="0"/>
          </a:p>
          <a:p>
            <a:r>
              <a:rPr lang="it-IT" dirty="0"/>
              <a:t>Group0 PVID Address</a:t>
            </a:r>
          </a:p>
          <a:p>
            <a:endParaRPr lang="it-IT" dirty="0"/>
          </a:p>
          <a:p>
            <a:r>
              <a:rPr lang="it-IT" dirty="0"/>
              <a:t>Light Level Value</a:t>
            </a:r>
          </a:p>
          <a:p>
            <a:endParaRPr lang="it-IT" dirty="0"/>
          </a:p>
          <a:p>
            <a:r>
              <a:rPr lang="it-IT" dirty="0"/>
              <a:t>Click here to execute a Trigger feature in order to  send the above defined command  over the DALI bus</a:t>
            </a:r>
          </a:p>
          <a:p>
            <a:endParaRPr lang="it-IT" dirty="0"/>
          </a:p>
          <a:p>
            <a:r>
              <a:rPr lang="it-IT" dirty="0"/>
              <a:t>Application Hint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08570" y="4078323"/>
            <a:ext cx="5901447" cy="2159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2502" y="2743201"/>
            <a:ext cx="2602466" cy="598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08570" y="2969371"/>
            <a:ext cx="3166670" cy="1214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844374" y="3304173"/>
            <a:ext cx="2052537" cy="14775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0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80" y="182182"/>
            <a:ext cx="12642845" cy="49861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SBC - DALI64SYLKPSU BMS  Integration Components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0" y="918876"/>
            <a:ext cx="1510450" cy="72523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953589" y="879968"/>
            <a:ext cx="11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IEC 62386 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53589" y="1215932"/>
            <a:ext cx="361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hlinkClick r:id="rId3"/>
              </a:rPr>
              <a:t>www.digitalilluminationinterface.org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650" y="2249826"/>
            <a:ext cx="3123596" cy="131389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84060" y="3975226"/>
            <a:ext cx="8496502" cy="2424320"/>
            <a:chOff x="387257" y="3869053"/>
            <a:chExt cx="11365037" cy="2583198"/>
          </a:xfrm>
        </p:grpSpPr>
        <p:grpSp>
          <p:nvGrpSpPr>
            <p:cNvPr id="8" name="Group 7"/>
            <p:cNvGrpSpPr/>
            <p:nvPr/>
          </p:nvGrpSpPr>
          <p:grpSpPr>
            <a:xfrm>
              <a:off x="2477132" y="4104050"/>
              <a:ext cx="8318748" cy="2348201"/>
              <a:chOff x="6606392" y="4547585"/>
              <a:chExt cx="4917994" cy="168913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119561" y="4793703"/>
                <a:ext cx="719400" cy="815022"/>
                <a:chOff x="3510705" y="4172442"/>
                <a:chExt cx="461936" cy="493798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10705" y="4202776"/>
                  <a:ext cx="360000" cy="463464"/>
                </a:xfrm>
                <a:prstGeom prst="rect">
                  <a:avLst/>
                </a:prstGeom>
              </p:spPr>
            </p:pic>
            <p:pic>
              <p:nvPicPr>
                <p:cNvPr id="25" name="Picture 6" descr="C:\Users\E486395\Documents\Marcomms &amp; Marketing\Useful Images\Small Bluetooth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7870" y="4172442"/>
                  <a:ext cx="104771" cy="1860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" name="Picture 6" descr="C:\Users\E486395\Documents\Marcomms &amp; Marketing\Useful Images\Small Bluetooth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9214" y="4589819"/>
                <a:ext cx="167748" cy="275384"/>
              </a:xfrm>
              <a:prstGeom prst="rect">
                <a:avLst/>
              </a:prstGeom>
              <a:noFill/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8275627" y="4927541"/>
                <a:ext cx="428714" cy="709353"/>
                <a:chOff x="6494809" y="4536198"/>
                <a:chExt cx="438242" cy="584373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09" y="4536198"/>
                  <a:ext cx="438242" cy="58437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67942" y="4663260"/>
                  <a:ext cx="279960" cy="29098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4321" y="4882489"/>
                <a:ext cx="400065" cy="510373"/>
              </a:xfrm>
              <a:prstGeom prst="rect">
                <a:avLst/>
              </a:prstGeom>
            </p:spPr>
          </p:pic>
          <p:pic>
            <p:nvPicPr>
              <p:cNvPr id="14" name="Picture 10" descr="Light switch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010042" y="4925694"/>
                <a:ext cx="383783" cy="423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06392" y="6010121"/>
                <a:ext cx="3577095" cy="226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n-US" sz="1100" b="1" dirty="0"/>
                  <a:t>Commissioning via App</a:t>
                </a:r>
              </a:p>
            </p:txBody>
          </p:sp>
          <p:pic>
            <p:nvPicPr>
              <p:cNvPr id="16" name="Picture 10" descr="Light switch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515372" y="4926870"/>
                <a:ext cx="383783" cy="423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3487" y="4885915"/>
                <a:ext cx="452563" cy="546916"/>
              </a:xfrm>
              <a:prstGeom prst="rect">
                <a:avLst/>
              </a:prstGeom>
            </p:spPr>
          </p:pic>
          <p:pic>
            <p:nvPicPr>
              <p:cNvPr id="18" name="Picture 6" descr="C:\Users\E486395\Documents\Marcomms &amp; Marketing\Useful Images\Small Bluetooth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722" y="4547585"/>
                <a:ext cx="191945" cy="307006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E486395\Documents\Marcomms &amp; Marketing\Useful Images\Small Bluetooth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22331" y="4557676"/>
                <a:ext cx="189758" cy="307006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C:\Users\E486395\Documents\Marcomms &amp; Marketing\Useful Images\Small Bluetooth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0759" y="4554212"/>
                <a:ext cx="194410" cy="307006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4543655" y="5618384"/>
              <a:ext cx="1697679" cy="518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algn="ctr"/>
              <a:r>
                <a:rPr lang="en-US" sz="1100" dirty="0"/>
                <a:t>App. Config.</a:t>
              </a:r>
            </a:p>
            <a:p>
              <a:pPr lvl="1" algn="ctr"/>
              <a:r>
                <a:rPr lang="en-US" sz="1100" dirty="0"/>
                <a:t>Light Touch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50808" y="5618384"/>
              <a:ext cx="3196229" cy="470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algn="ctr"/>
              <a:r>
                <a:rPr lang="en-US" sz="1100" dirty="0"/>
                <a:t>Master Sensor DALI64SYLKPSUxx</a:t>
              </a:r>
            </a:p>
            <a:p>
              <a:pPr lvl="1" algn="ctr"/>
              <a:r>
                <a:rPr lang="en-US" sz="1100" dirty="0"/>
                <a:t>Extended Sensor </a:t>
              </a:r>
              <a:r>
                <a:rPr lang="en-US" sz="1100" dirty="0" err="1"/>
                <a:t>DALINETx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8134" y="5604753"/>
              <a:ext cx="2158312" cy="315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100" dirty="0"/>
                <a:t>Quick Control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6428" y="5604753"/>
              <a:ext cx="2158312" cy="285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100" dirty="0"/>
                <a:t>BLE SWITCHES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41714" y="5512343"/>
              <a:ext cx="2710580" cy="470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100" dirty="0"/>
                <a:t>Dali Interface DLS4IM</a:t>
              </a:r>
            </a:p>
            <a:p>
              <a:pPr lvl="1"/>
              <a:r>
                <a:rPr lang="en-US" sz="1100" dirty="0"/>
                <a:t> 4 wired input Switches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9976445" y="4305830"/>
              <a:ext cx="95080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0471078" y="4305830"/>
              <a:ext cx="0" cy="3733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863723" y="3977288"/>
              <a:ext cx="1063524" cy="315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BUS DALI</a:t>
              </a:r>
              <a:endParaRPr lang="it-IT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74749" y="4197595"/>
              <a:ext cx="95080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769382" y="4197595"/>
              <a:ext cx="0" cy="3733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162027" y="3869053"/>
              <a:ext cx="1063524" cy="315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BUS DALI</a:t>
              </a:r>
              <a:endParaRPr lang="it-IT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2215" y="4712706"/>
              <a:ext cx="1925252" cy="74847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87257" y="5546445"/>
              <a:ext cx="2158312" cy="655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100" dirty="0"/>
                <a:t>Scene Plates </a:t>
              </a:r>
            </a:p>
            <a:p>
              <a:pPr lvl="1"/>
              <a:r>
                <a:rPr lang="en-US" sz="1100" dirty="0"/>
                <a:t>6 scene</a:t>
              </a:r>
            </a:p>
            <a:p>
              <a:pPr lvl="1"/>
              <a:r>
                <a:rPr lang="en-US" sz="1100" dirty="0"/>
                <a:t>3+3 Multi - Select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80931" y="4253728"/>
              <a:ext cx="1419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331089" y="4253728"/>
              <a:ext cx="9957" cy="6121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204541" y="3896367"/>
              <a:ext cx="1063524" cy="315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BUS DALI</a:t>
              </a:r>
              <a:endParaRPr lang="it-IT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 flipV="1">
              <a:off x="2222278" y="4270065"/>
              <a:ext cx="9957" cy="6121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9845" y="952968"/>
            <a:ext cx="2968876" cy="573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80" y="1846441"/>
            <a:ext cx="3355156" cy="164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7477" y="3367280"/>
            <a:ext cx="1744078" cy="1511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824" y="4895757"/>
            <a:ext cx="1990600" cy="173454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981377" y="2347896"/>
            <a:ext cx="50436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17"/>
              </a:rPr>
              <a:t>https://sbc-support.com/en/product-category/programmable-room-controller/pcd7lrxx-p5-pg5-programmable-room-controller/</a:t>
            </a:r>
            <a:endParaRPr lang="it-IT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141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02" y="234343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DAIL64SYLK- IRM PCD7  SBC support Portal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111" y="2637794"/>
            <a:ext cx="5043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https://sbc-support.com/en/product-category/programmable-room-controller/</a:t>
            </a:r>
            <a:br>
              <a:rPr lang="it-IT" dirty="0">
                <a:hlinkClick r:id="rId2"/>
              </a:rPr>
            </a:br>
            <a:r>
              <a:rPr lang="it-IT" dirty="0">
                <a:hlinkClick r:id="rId2"/>
              </a:rPr>
              <a:t>pcd7lrxx-p5-pg5-programmable-room-</a:t>
            </a:r>
            <a:br>
              <a:rPr lang="it-IT" dirty="0">
                <a:hlinkClick r:id="rId2"/>
              </a:rPr>
            </a:br>
            <a:r>
              <a:rPr lang="it-IT" dirty="0">
                <a:hlinkClick r:id="rId2"/>
              </a:rPr>
              <a:t>controller/</a:t>
            </a:r>
            <a:endParaRPr lang="it-IT" dirty="0"/>
          </a:p>
          <a:p>
            <a:endParaRPr lang="it-IT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1939" y="1145374"/>
            <a:ext cx="4043462" cy="1308269"/>
          </a:xfrm>
        </p:spPr>
        <p:txBody>
          <a:bodyPr>
            <a:normAutofit/>
          </a:bodyPr>
          <a:lstStyle/>
          <a:p>
            <a:r>
              <a:rPr lang="it-IT" dirty="0"/>
              <a:t>Where to find all the related  documentation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1D40F1-BE21-47BA-911B-D37B3F90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25" y="913065"/>
            <a:ext cx="7334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1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90" y="134172"/>
            <a:ext cx="10515600" cy="61301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5" y="1129245"/>
            <a:ext cx="5894963" cy="217732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Library in use: </a:t>
            </a:r>
          </a:p>
          <a:p>
            <a:pPr lvl="1"/>
            <a:r>
              <a:rPr lang="it-IT" dirty="0"/>
              <a:t>Current Version  IRM_SP1_0_300 _ml.</a:t>
            </a:r>
          </a:p>
          <a:p>
            <a:pPr lvl="1"/>
            <a:r>
              <a:rPr lang="it-IT" dirty="0"/>
              <a:t>Any modification  about demo Application and Library will be published and update on the Official SBC support webportal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32" y="1129245"/>
            <a:ext cx="5450768" cy="8079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030" y="3517324"/>
            <a:ext cx="5826868" cy="277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Project Application:</a:t>
            </a:r>
          </a:p>
          <a:p>
            <a:pPr lvl="1"/>
            <a:r>
              <a:rPr lang="it-IT" dirty="0"/>
              <a:t>Mind to check the IRM hardware model in use. ( compatibility )</a:t>
            </a:r>
          </a:p>
          <a:p>
            <a:pPr lvl="1"/>
            <a:r>
              <a:rPr lang="it-IT" dirty="0"/>
              <a:t>Application Demo based on PCD7.LRS4 Model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30" y="3036095"/>
            <a:ext cx="4364376" cy="37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80"/>
          <a:stretch/>
        </p:blipFill>
        <p:spPr>
          <a:xfrm>
            <a:off x="964862" y="1378153"/>
            <a:ext cx="10525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5429"/>
            <a:ext cx="10515600" cy="539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2" y="1704454"/>
            <a:ext cx="11188195" cy="46447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964328"/>
            <a:ext cx="11034802" cy="52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Hardware type modification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59713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75" y="1186660"/>
            <a:ext cx="4774659" cy="5301689"/>
          </a:xfrm>
        </p:spPr>
        <p:txBody>
          <a:bodyPr>
            <a:normAutofit/>
          </a:bodyPr>
          <a:lstStyle/>
          <a:p>
            <a:r>
              <a:rPr lang="it-IT" dirty="0"/>
              <a:t>Application splitted in pages referred to the topic covered</a:t>
            </a:r>
          </a:p>
          <a:p>
            <a:r>
              <a:rPr lang="it-IT" dirty="0"/>
              <a:t>In Principle for a better understanding and to facilitate the commisioning experience is suggested to maintain the following structure.</a:t>
            </a:r>
          </a:p>
          <a:p>
            <a:r>
              <a:rPr lang="it-IT" dirty="0"/>
              <a:t>It can be extended based on the complexity of  project designed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6790"/>
            <a:ext cx="5842966" cy="3437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16488"/>
            <a:ext cx="10515600" cy="6854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21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8" y="355397"/>
            <a:ext cx="10515600" cy="539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31" y="1762610"/>
            <a:ext cx="4542816" cy="367515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To get better familiar with application Sample additional Tips and Notes based on labels have been added  to the SW. application pages.</a:t>
            </a:r>
          </a:p>
          <a:p>
            <a:endParaRPr lang="it-IT" dirty="0"/>
          </a:p>
          <a:p>
            <a:r>
              <a:rPr lang="it-IT" dirty="0"/>
              <a:t>Pages can be then freely customized by the partner as well depending on the design specification and Light Touch App Project Realized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32" y="1334169"/>
            <a:ext cx="6842500" cy="50490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747098" y="1566153"/>
            <a:ext cx="2558374" cy="719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47098" y="2286000"/>
            <a:ext cx="505838" cy="807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47098" y="2286000"/>
            <a:ext cx="54766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7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9638" y="355397"/>
            <a:ext cx="10515600" cy="539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PG5 Sbc application example and FBox library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2" y="3115167"/>
            <a:ext cx="2287168" cy="15193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2153" y="1433107"/>
            <a:ext cx="5309681" cy="945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100" dirty="0"/>
              <a:t>SYLKBus  Life check</a:t>
            </a:r>
          </a:p>
          <a:p>
            <a:pPr lvl="1"/>
            <a:r>
              <a:rPr lang="it-IT" sz="4100" dirty="0"/>
              <a:t>Increasing Counter = BUS Up and Running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42" y="1208495"/>
            <a:ext cx="6048375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72" y="3602475"/>
            <a:ext cx="7109881" cy="281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701" y="5371287"/>
            <a:ext cx="5827095" cy="739301"/>
          </a:xfrm>
        </p:spPr>
        <p:txBody>
          <a:bodyPr>
            <a:normAutofit/>
          </a:bodyPr>
          <a:lstStyle/>
          <a:p>
            <a:r>
              <a:rPr lang="it-IT" sz="3200" dirty="0"/>
              <a:t>DALI64SYLK Master Sensor FBox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79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2.4.3.69599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2.4.3.69599</Revision>
</Application>
</file>

<file path=customXml/itemProps1.xml><?xml version="1.0" encoding="utf-8"?>
<ds:datastoreItem xmlns:ds="http://schemas.openxmlformats.org/officeDocument/2006/customXml" ds:itemID="{D77EF64A-DCF1-4F82-9AD0-2F6ACF2DDEAB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8AAED498-E083-4B6E-98D4-BA57D3A47FCA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Breitbild</PresentationFormat>
  <Paragraphs>87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think-cell Slide</vt:lpstr>
      <vt:lpstr>SBC - DALI64SYLKPSU BMS  Integration   Scope &amp; Introduction </vt:lpstr>
      <vt:lpstr>SBC - DALI64SYLKPSU BMS  Integration Components</vt:lpstr>
      <vt:lpstr>DAIL64SYLK- IRM PCD7  SBC support Portal</vt:lpstr>
      <vt:lpstr>PG5 Sbc application example and Fbox library</vt:lpstr>
      <vt:lpstr>PG5 Sbc application example and Fbox library</vt:lpstr>
      <vt:lpstr>PG5 Sbc application example and Fbox library</vt:lpstr>
      <vt:lpstr>PG5 Sbc application example and FBox library</vt:lpstr>
      <vt:lpstr>PG5 Sbc application example and FBox library</vt:lpstr>
      <vt:lpstr>PowerPoint-Präsentation</vt:lpstr>
      <vt:lpstr>PG5 Sbc application : Values</vt:lpstr>
      <vt:lpstr>PG5 Sbc application : Group FBox</vt:lpstr>
      <vt:lpstr>PG5 Sbc application : SYLK PVID read</vt:lpstr>
      <vt:lpstr>PG5 Sbc application : SYLK PVID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Breda, Andrea</dc:creator>
  <cp:lastModifiedBy>Alfonsi, Claudio</cp:lastModifiedBy>
  <cp:revision>42</cp:revision>
  <dcterms:created xsi:type="dcterms:W3CDTF">2020-06-29T09:00:15Z</dcterms:created>
  <dcterms:modified xsi:type="dcterms:W3CDTF">2020-07-14T12:43:08Z</dcterms:modified>
</cp:coreProperties>
</file>